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8"/>
  </p:notesMasterIdLst>
  <p:handoutMasterIdLst>
    <p:handoutMasterId r:id="rId9"/>
  </p:handoutMasterIdLst>
  <p:sldIdLst>
    <p:sldId id="298" r:id="rId4"/>
    <p:sldId id="283" r:id="rId5"/>
    <p:sldId id="299" r:id="rId6"/>
    <p:sldId id="301" r:id="rId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5" autoAdjust="0"/>
    <p:restoredTop sz="94574" autoAdjust="0"/>
  </p:normalViewPr>
  <p:slideViewPr>
    <p:cSldViewPr snapToGrid="0">
      <p:cViewPr varScale="1">
        <p:scale>
          <a:sx n="60" d="100"/>
          <a:sy n="60" d="100"/>
        </p:scale>
        <p:origin x="105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0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GUERIN" userId="b8a2518d-9059-484c-84e1-e4a15d7f3ee3" providerId="ADAL" clId="{B24395F9-E662-4E8E-A380-FF32EF5F5AE3}"/>
    <pc:docChg chg="delSld">
      <pc:chgData name="Maria GUERIN" userId="b8a2518d-9059-484c-84e1-e4a15d7f3ee3" providerId="ADAL" clId="{B24395F9-E662-4E8E-A380-FF32EF5F5AE3}" dt="2026-01-15T09:47:30.735" v="0" actId="47"/>
      <pc:docMkLst>
        <pc:docMk/>
      </pc:docMkLst>
      <pc:sldChg chg="del">
        <pc:chgData name="Maria GUERIN" userId="b8a2518d-9059-484c-84e1-e4a15d7f3ee3" providerId="ADAL" clId="{B24395F9-E662-4E8E-A380-FF32EF5F5AE3}" dt="2026-01-15T09:47:30.735" v="0" actId="47"/>
        <pc:sldMkLst>
          <pc:docMk/>
          <pc:sldMk cId="2219821977" sldId="3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BB651C5-239C-481D-B679-C1853F3D7869}" type="datetime1">
              <a:rPr lang="fr-FR" smtClean="0"/>
              <a:t>15/01/2026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3F468-A24C-40BA-9BA0-927B9D8CEF08}" type="datetime1">
              <a:rPr lang="fr-FR" smtClean="0"/>
              <a:pPr/>
              <a:t>15/01/2026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276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499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F9F1B-0D14-4032-08A3-91F62B104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517498-B4D0-A7BD-54B7-F00F0EACD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87B8E8-040C-448C-2E09-AE3EA4527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05BBBB-D141-B41F-3163-4EFB2884EA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723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B7DEB-4577-2E1B-1BFB-B50FEF57A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260088-EFBF-4B37-06DC-5AA0F21E1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6021A8-B031-50B8-9075-1AFDEFF02E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950C9D-C99B-6DD4-A08B-AFA7DC3D39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436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ce réservé d’imag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360000" rIns="252000" bIns="180000" rtlCol="0" anchor="t">
            <a:noAutofit/>
          </a:bodyPr>
          <a:lstStyle>
            <a:lvl1pPr algn="r">
              <a:defRPr lang="en-ZA" sz="4000" b="1" spc="-300" dirty="0"/>
            </a:lvl1pPr>
          </a:lstStyle>
          <a:p>
            <a:pPr lvl="0" algn="r" rtl="0"/>
            <a:r>
              <a:rPr lang="fr-FR" noProof="0" dirty="0"/>
              <a:t>Cliquez pour modifier le titre de la présentation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fr-FR" noProof="0"/>
              <a:t>Modifiez le style des sous-titres du masque</a:t>
            </a:r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Rectangle 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Rectangle 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séparatio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ce réservé d’imag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 dirty="0"/>
              <a:t>Insérez ou glissez-déplacez </a:t>
            </a:r>
            <a:br>
              <a:rPr lang="fr-FR" noProof="0" dirty="0"/>
            </a:br>
            <a:r>
              <a:rPr lang="fr-FR" noProof="0" dirty="0"/>
              <a:t>votre photo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324000" rIns="252000" bIns="180000" rtlCol="0" anchor="t">
            <a:noAutofit/>
          </a:bodyPr>
          <a:lstStyle>
            <a:lvl1pPr algn="r">
              <a:defRPr lang="en-ZA" sz="4800" b="1" spc="-300" dirty="0"/>
            </a:lvl1pPr>
          </a:lstStyle>
          <a:p>
            <a:pPr lvl="0" algn="r" rtl="0"/>
            <a:r>
              <a:rPr lang="fr-FR" noProof="0" dirty="0"/>
              <a:t>Cliquez pour modifier le séparateur de section</a:t>
            </a: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Rectangle 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Rectangle 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Espace réservé du numéro de diapositive 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séparation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ce réservé d’imag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 dirty="0"/>
              <a:t>Insérez ou glissez-déplacez </a:t>
            </a:r>
            <a:br>
              <a:rPr lang="fr-FR" noProof="0" dirty="0"/>
            </a:br>
            <a:r>
              <a:rPr lang="fr-FR" noProof="0" dirty="0"/>
              <a:t>votre photo ici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48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fr-FR" noProof="0" dirty="0"/>
              <a:t>Cliquez pour modifier le séparateur de section</a:t>
            </a: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Modifiez le style des sous-titres du masque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Rectangle 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Rectangle 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Espace réservé du numéro de diapositive 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Text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 dirty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36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Modifier le titre de la page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Espace réservé du numéro de diapositive 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Image du tex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defRPr sz="48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Cliquez pour modifier le titre de la page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Espace réservé du numéro de diapositive 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8" name="Rectangle 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Cliquez pour modifier le titre de la page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Espace réservé de comparaison gauche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2" name="Espace réservé de comparaison gauche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Espace réservé du numéro de diapositive 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r-FR" noProof="0"/>
              <a:t>Entrez votre légende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de votre atten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ce réservé d’imag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 dirty="0"/>
              <a:t>Insérez ou glissez-déplacez votre photo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08000" tIns="108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4000" b="1" spc="-300" dirty="0"/>
            </a:lvl1pPr>
          </a:lstStyle>
          <a:p>
            <a:pPr lvl="0" algn="r" rtl="0"/>
            <a:r>
              <a:rPr lang="fr-FR" noProof="0" dirty="0"/>
              <a:t>Merci de votre attention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Nom complet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Numéro de téléphone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Poignée E-mail ou Réseaux sociaux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Site web de l’entreprise</a:t>
            </a:r>
          </a:p>
        </p:txBody>
      </p:sp>
      <p:sp>
        <p:nvSpPr>
          <p:cNvPr id="15" name="Rectangle 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Rectangle 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8" name="Rectangle 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Cliquez pour modifier le titre de la page</a:t>
            </a: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Espace réservé du numéro de diapositive 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Cliquez pour modifier le titre de la page</a:t>
            </a: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Espace réservé du numéro de diapositive 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Cliquez pour modifier le titre de la page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Espace réservé du numéro de diapositive 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Cliquez pour modifier le titre de la page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Espace réservé du numéro de diapositive 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Cliquez pour modifier le titre de la page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u numéro de diapositive 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fr-FR" noProof="0"/>
              <a:t>Cliquez pour modifier le titre de la page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4" name="Zone de texte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30153"/>
            <a:ext cx="1053900" cy="365535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 rtl="0">
              <a:lnSpc>
                <a:spcPts val="1000"/>
              </a:lnSpc>
            </a:pPr>
            <a:r>
              <a:rPr lang="fr-FR" sz="2500" b="1" i="0" spc="-100" noProof="0">
                <a:solidFill>
                  <a:schemeClr val="accent1"/>
                </a:solidFill>
                <a:latin typeface="+mj-lt"/>
              </a:rPr>
              <a:t>TREY</a:t>
            </a:r>
            <a:r>
              <a:rPr lang="fr-FR" sz="1600" b="1" i="0" spc="-100" noProof="0">
                <a:solidFill>
                  <a:schemeClr val="accent1"/>
                </a:solidFill>
                <a:latin typeface="+mj-lt"/>
              </a:rPr>
              <a:t> </a:t>
            </a:r>
            <a:br>
              <a:rPr lang="fr-FR" sz="1600" b="1" i="0" spc="-100" baseline="0" noProof="0">
                <a:solidFill>
                  <a:schemeClr val="accent1"/>
                </a:solidFill>
                <a:latin typeface="+mj-lt"/>
              </a:rPr>
            </a:br>
            <a:r>
              <a:rPr lang="fr-FR" sz="1200" b="0" i="0" spc="14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9" name="Rectangle 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d’image 11" descr="Mains rassemblées en cercle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1898975"/>
            <a:ext cx="8991600" cy="2173374"/>
          </a:xfrm>
        </p:spPr>
        <p:txBody>
          <a:bodyPr tIns="216000" rtlCol="0"/>
          <a:lstStyle/>
          <a:p>
            <a:pPr rtl="0"/>
            <a:r>
              <a:rPr lang="fr-FR" sz="6000" dirty="0"/>
              <a:t>Travailler sur sa revue de littérature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D7659C0E-EF28-B061-B81A-14CE9F42AC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Mots clé, Google Scholar, Normes APA, Plan de la revue</a:t>
            </a:r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FR" sz="2800" dirty="0"/>
              <a:t>Je soumets mon sujet au GPT via le lien : https://chatgpt.com/g/g-68ee4d9887d48191ad16d06073779a71-assistant-de-problematique-de-memoire</a:t>
            </a:r>
            <a:endParaRPr lang="fr-FR" dirty="0"/>
          </a:p>
        </p:txBody>
      </p:sp>
      <p:pic>
        <p:nvPicPr>
          <p:cNvPr id="9" name="Espace réservé d’image 8" descr="Mains sur un téléphone portable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Rectangle 19" descr="Bloc d’accentuation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8588" y="3688075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z="4800" dirty="0"/>
              <a:t>Précisez le contour de ma question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fr-FR" dirty="0"/>
              <a:t>Extraire des </a:t>
            </a:r>
            <a:r>
              <a:rPr lang="fr-FR" b="1" dirty="0"/>
              <a:t>mots-clés pertinents</a:t>
            </a:r>
            <a:r>
              <a:rPr lang="fr-FR" dirty="0"/>
              <a:t> pour la revue de littérature</a:t>
            </a:r>
            <a:br>
              <a:rPr lang="fr-FR" dirty="0"/>
            </a:br>
            <a:r>
              <a:rPr lang="fr-FR" dirty="0"/>
              <a:t>Construire des </a:t>
            </a:r>
            <a:r>
              <a:rPr lang="fr-FR" b="1" dirty="0"/>
              <a:t>équations de recherche efficaces</a:t>
            </a:r>
            <a:r>
              <a:rPr lang="fr-FR" dirty="0"/>
              <a:t> (ex. pour Google Scholar)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D7D2B-A8EB-5766-3441-7945E5996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911A04-C134-D58F-4AED-B08A3272DF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FR" sz="2800" dirty="0"/>
              <a:t>Je teste toutes les combinaisons de mots sur Google Scholar</a:t>
            </a:r>
          </a:p>
          <a:p>
            <a:pPr marL="0" indent="0" rtl="0">
              <a:buNone/>
            </a:pPr>
            <a:endParaRPr lang="fr-FR" dirty="0"/>
          </a:p>
        </p:txBody>
      </p:sp>
      <p:pic>
        <p:nvPicPr>
          <p:cNvPr id="9" name="Espace réservé d’image 8" descr="Mains sur un téléphone portable">
            <a:extLst>
              <a:ext uri="{FF2B5EF4-FFF2-40B4-BE49-F238E27FC236}">
                <a16:creationId xmlns:a16="http://schemas.microsoft.com/office/drawing/2014/main" id="{56F5D330-CC7E-05C1-B27B-182ABA358D9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Rectangle 19" descr="Bloc d’accentuation">
            <a:extLst>
              <a:ext uri="{FF2B5EF4-FFF2-40B4-BE49-F238E27FC236}">
                <a16:creationId xmlns:a16="http://schemas.microsoft.com/office/drawing/2014/main" id="{26C542AA-C876-7C1D-AB19-DA1082754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8588" y="3688075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D6B975D-027E-C048-5681-8AB85E9E1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z="4800" dirty="0"/>
              <a:t>Je sélectionne mes articles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D53EB0-9C95-29D1-A8EF-B268807215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fr-FR" dirty="0"/>
              <a:t>Je regarde les plus cités et les plus récents ainsi que ceux en libre accès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876C6-9D4A-E6EB-A3AE-31CE61933C4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smtClean="0"/>
              <a:pPr rtl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865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E29F8-B6A3-8497-94B7-BD42C9870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8FF402-EC63-8A08-19CB-F0D569EA60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fr-FR" sz="2800" dirty="0"/>
              <a:t>Je mets les articles dans Notebook LM pour regarder la structure proposée (+ carte mentale et infographie+ type de rapport généré)</a:t>
            </a:r>
          </a:p>
          <a:p>
            <a:pPr marL="0" indent="0" rtl="0">
              <a:buNone/>
            </a:pPr>
            <a:r>
              <a:rPr lang="fr-FR" sz="2800" dirty="0"/>
              <a:t>Je prépare ma soutenance en générant des </a:t>
            </a:r>
            <a:r>
              <a:rPr lang="fr-FR" sz="2800"/>
              <a:t>fiches d’apprentissage</a:t>
            </a:r>
            <a:endParaRPr lang="fr-FR" sz="2800" dirty="0"/>
          </a:p>
          <a:p>
            <a:pPr marL="0" indent="0" rtl="0">
              <a:buNone/>
            </a:pPr>
            <a:endParaRPr lang="fr-FR" dirty="0"/>
          </a:p>
        </p:txBody>
      </p:sp>
      <p:pic>
        <p:nvPicPr>
          <p:cNvPr id="9" name="Espace réservé d’image 8" descr="Mains sur un téléphone portable">
            <a:extLst>
              <a:ext uri="{FF2B5EF4-FFF2-40B4-BE49-F238E27FC236}">
                <a16:creationId xmlns:a16="http://schemas.microsoft.com/office/drawing/2014/main" id="{793876B4-625A-9E1F-5AA7-B1574C98954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Rectangle 19" descr="Bloc d’accentuation">
            <a:extLst>
              <a:ext uri="{FF2B5EF4-FFF2-40B4-BE49-F238E27FC236}">
                <a16:creationId xmlns:a16="http://schemas.microsoft.com/office/drawing/2014/main" id="{B5ACBE23-F215-DB44-5787-03CB318D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8588" y="3688075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9BD96E-357D-E248-D4B8-D951AC58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z="4800" dirty="0"/>
              <a:t>Je sélectionne mes articles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E43009-E43C-FCAD-79BF-ECF606E851D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r>
              <a:rPr lang="fr-FR" dirty="0"/>
              <a:t>Je regarde les plus cités et les plus récents ainsi que ceux en libre accès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9E33-1F2E-BC59-1880-03CFC7747F2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fr-FR" smtClean="0"/>
              <a:pPr rtl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19687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5838_TF16411250.potx" id="{675E8371-EC70-4345-8B64-A71003B56298}" vid="{0F92AA19-00D6-4C71-B13F-219D7994A0B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64A4C9D-F801-4923-BC6D-E0006F512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2218FC-8412-44B9-9E82-D51F1F531141}">
  <ds:schemaRefs>
    <ds:schemaRef ds:uri="http://purl.org/dc/dcmitype/"/>
    <ds:schemaRef ds:uri="6dc4bcd6-49db-4c07-9060-8acfc67cef9f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fb0879af-3eba-417a-a55a-ffe6dcd6ca7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{1CBBB131-451F-4909-97C0-9C73C8B9D5F8}TF992e0334-4647-4579-8d14-183019b0908c530978df_win32-28e49dbdf6c2</Template>
  <TotalTime>20</TotalTime>
  <Words>154</Words>
  <Application>Microsoft Office PowerPoint</Application>
  <PresentationFormat>Grand écran</PresentationFormat>
  <Paragraphs>19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Candara</vt:lpstr>
      <vt:lpstr>Corbel</vt:lpstr>
      <vt:lpstr>Times New Roman</vt:lpstr>
      <vt:lpstr>Personnalisé</vt:lpstr>
      <vt:lpstr>Travailler sur sa revue de littérature</vt:lpstr>
      <vt:lpstr>Précisez le contour de ma question</vt:lpstr>
      <vt:lpstr>Je sélectionne mes articles</vt:lpstr>
      <vt:lpstr>Je sélectionne mes articles</vt:lpstr>
    </vt:vector>
  </TitlesOfParts>
  <Company>IAEDEPARIS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GUERIN</dc:creator>
  <cp:lastModifiedBy>GUERIN</cp:lastModifiedBy>
  <cp:revision>1</cp:revision>
  <dcterms:created xsi:type="dcterms:W3CDTF">2025-12-16T08:27:51Z</dcterms:created>
  <dcterms:modified xsi:type="dcterms:W3CDTF">2026-01-15T09:47:39Z</dcterms:modified>
</cp:coreProperties>
</file>