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29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GUERIN" userId="b8a2518d-9059-484c-84e1-e4a15d7f3ee3" providerId="ADAL" clId="{B24395F9-E662-4E8E-A380-FF32EF5F5AE3}"/>
    <pc:docChg chg="undo custSel modSld">
      <pc:chgData name="Maria GUERIN" userId="b8a2518d-9059-484c-84e1-e4a15d7f3ee3" providerId="ADAL" clId="{B24395F9-E662-4E8E-A380-FF32EF5F5AE3}" dt="2026-01-07T15:15:04.707" v="155" actId="20577"/>
      <pc:docMkLst>
        <pc:docMk/>
      </pc:docMkLst>
      <pc:sldChg chg="addSp modSp mod setBg">
        <pc:chgData name="Maria GUERIN" userId="b8a2518d-9059-484c-84e1-e4a15d7f3ee3" providerId="ADAL" clId="{B24395F9-E662-4E8E-A380-FF32EF5F5AE3}" dt="2026-01-07T14:40:15.639" v="13" actId="26606"/>
        <pc:sldMkLst>
          <pc:docMk/>
          <pc:sldMk cId="0" sldId="256"/>
        </pc:sldMkLst>
        <pc:spChg chg="mod">
          <ac:chgData name="Maria GUERIN" userId="b8a2518d-9059-484c-84e1-e4a15d7f3ee3" providerId="ADAL" clId="{B24395F9-E662-4E8E-A380-FF32EF5F5AE3}" dt="2026-01-07T14:40:15.639" v="13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Maria GUERIN" userId="b8a2518d-9059-484c-84e1-e4a15d7f3ee3" providerId="ADAL" clId="{B24395F9-E662-4E8E-A380-FF32EF5F5AE3}" dt="2026-01-07T14:40:15.639" v="13" actId="26606"/>
          <ac:spMkLst>
            <pc:docMk/>
            <pc:sldMk cId="0" sldId="256"/>
            <ac:spMk id="3" creationId="{00000000-0000-0000-0000-000000000000}"/>
          </ac:spMkLst>
        </pc:spChg>
        <pc:spChg chg="add">
          <ac:chgData name="Maria GUERIN" userId="b8a2518d-9059-484c-84e1-e4a15d7f3ee3" providerId="ADAL" clId="{B24395F9-E662-4E8E-A380-FF32EF5F5AE3}" dt="2026-01-07T14:40:15.639" v="13" actId="26606"/>
          <ac:spMkLst>
            <pc:docMk/>
            <pc:sldMk cId="0" sldId="256"/>
            <ac:spMk id="8" creationId="{6F5A5072-7B47-4D32-B52A-4EBBF590B8A5}"/>
          </ac:spMkLst>
        </pc:spChg>
        <pc:spChg chg="add">
          <ac:chgData name="Maria GUERIN" userId="b8a2518d-9059-484c-84e1-e4a15d7f3ee3" providerId="ADAL" clId="{B24395F9-E662-4E8E-A380-FF32EF5F5AE3}" dt="2026-01-07T14:40:15.639" v="13" actId="26606"/>
          <ac:spMkLst>
            <pc:docMk/>
            <pc:sldMk cId="0" sldId="256"/>
            <ac:spMk id="10" creationId="{9715DAF0-AE1B-46C9-8A6B-DB2AA05AB91D}"/>
          </ac:spMkLst>
        </pc:spChg>
        <pc:spChg chg="add">
          <ac:chgData name="Maria GUERIN" userId="b8a2518d-9059-484c-84e1-e4a15d7f3ee3" providerId="ADAL" clId="{B24395F9-E662-4E8E-A380-FF32EF5F5AE3}" dt="2026-01-07T14:40:15.639" v="13" actId="26606"/>
          <ac:spMkLst>
            <pc:docMk/>
            <pc:sldMk cId="0" sldId="256"/>
            <ac:spMk id="12" creationId="{6016219D-510E-4184-9090-6D5578A87BD1}"/>
          </ac:spMkLst>
        </pc:spChg>
        <pc:spChg chg="add">
          <ac:chgData name="Maria GUERIN" userId="b8a2518d-9059-484c-84e1-e4a15d7f3ee3" providerId="ADAL" clId="{B24395F9-E662-4E8E-A380-FF32EF5F5AE3}" dt="2026-01-07T14:40:15.639" v="13" actId="26606"/>
          <ac:spMkLst>
            <pc:docMk/>
            <pc:sldMk cId="0" sldId="256"/>
            <ac:spMk id="14" creationId="{AFF4A713-7B75-4B21-90D7-5AB19547C728}"/>
          </ac:spMkLst>
        </pc:spChg>
        <pc:spChg chg="add">
          <ac:chgData name="Maria GUERIN" userId="b8a2518d-9059-484c-84e1-e4a15d7f3ee3" providerId="ADAL" clId="{B24395F9-E662-4E8E-A380-FF32EF5F5AE3}" dt="2026-01-07T14:40:15.639" v="13" actId="26606"/>
          <ac:spMkLst>
            <pc:docMk/>
            <pc:sldMk cId="0" sldId="256"/>
            <ac:spMk id="16" creationId="{DC631C0B-6DA6-4E57-8231-CE32B3434A7E}"/>
          </ac:spMkLst>
        </pc:spChg>
        <pc:spChg chg="add">
          <ac:chgData name="Maria GUERIN" userId="b8a2518d-9059-484c-84e1-e4a15d7f3ee3" providerId="ADAL" clId="{B24395F9-E662-4E8E-A380-FF32EF5F5AE3}" dt="2026-01-07T14:40:15.639" v="13" actId="26606"/>
          <ac:spMkLst>
            <pc:docMk/>
            <pc:sldMk cId="0" sldId="256"/>
            <ac:spMk id="18" creationId="{C29501E6-A978-4A61-9689-9085AF97A53A}"/>
          </ac:spMkLst>
        </pc:spChg>
      </pc:sldChg>
      <pc:sldChg chg="addSp delSp modSp mod setBg">
        <pc:chgData name="Maria GUERIN" userId="b8a2518d-9059-484c-84e1-e4a15d7f3ee3" providerId="ADAL" clId="{B24395F9-E662-4E8E-A380-FF32EF5F5AE3}" dt="2026-01-07T14:51:38.086" v="73" actId="14100"/>
        <pc:sldMkLst>
          <pc:docMk/>
          <pc:sldMk cId="0" sldId="258"/>
        </pc:sldMkLst>
        <pc:spChg chg="mod">
          <ac:chgData name="Maria GUERIN" userId="b8a2518d-9059-484c-84e1-e4a15d7f3ee3" providerId="ADAL" clId="{B24395F9-E662-4E8E-A380-FF32EF5F5AE3}" dt="2026-01-07T14:38:22.460" v="4" actId="26606"/>
          <ac:spMkLst>
            <pc:docMk/>
            <pc:sldMk cId="0" sldId="258"/>
            <ac:spMk id="2" creationId="{00000000-0000-0000-0000-000000000000}"/>
          </ac:spMkLst>
        </pc:spChg>
        <pc:spChg chg="add del">
          <ac:chgData name="Maria GUERIN" userId="b8a2518d-9059-484c-84e1-e4a15d7f3ee3" providerId="ADAL" clId="{B24395F9-E662-4E8E-A380-FF32EF5F5AE3}" dt="2026-01-07T14:38:22.460" v="4" actId="26606"/>
          <ac:spMkLst>
            <pc:docMk/>
            <pc:sldMk cId="0" sldId="258"/>
            <ac:spMk id="3" creationId="{00000000-0000-0000-0000-000000000000}"/>
          </ac:spMkLst>
        </pc:spChg>
        <pc:spChg chg="add">
          <ac:chgData name="Maria GUERIN" userId="b8a2518d-9059-484c-84e1-e4a15d7f3ee3" providerId="ADAL" clId="{B24395F9-E662-4E8E-A380-FF32EF5F5AE3}" dt="2026-01-07T14:38:22.460" v="4" actId="26606"/>
          <ac:spMkLst>
            <pc:docMk/>
            <pc:sldMk cId="0" sldId="258"/>
            <ac:spMk id="8" creationId="{09588DA8-065E-4F6F-8EFD-43104AB2E0CF}"/>
          </ac:spMkLst>
        </pc:spChg>
        <pc:spChg chg="add del">
          <ac:chgData name="Maria GUERIN" userId="b8a2518d-9059-484c-84e1-e4a15d7f3ee3" providerId="ADAL" clId="{B24395F9-E662-4E8E-A380-FF32EF5F5AE3}" dt="2026-01-07T14:38:22.430" v="3" actId="26606"/>
          <ac:spMkLst>
            <pc:docMk/>
            <pc:sldMk cId="0" sldId="258"/>
            <ac:spMk id="9" creationId="{BACC6370-2D7E-4714-9D71-7542949D7D5D}"/>
          </ac:spMkLst>
        </pc:spChg>
        <pc:spChg chg="add del">
          <ac:chgData name="Maria GUERIN" userId="b8a2518d-9059-484c-84e1-e4a15d7f3ee3" providerId="ADAL" clId="{B24395F9-E662-4E8E-A380-FF32EF5F5AE3}" dt="2026-01-07T14:38:01.080" v="1" actId="26606"/>
          <ac:spMkLst>
            <pc:docMk/>
            <pc:sldMk cId="0" sldId="258"/>
            <ac:spMk id="10" creationId="{B50AB553-2A96-4A92-96F2-93548E096954}"/>
          </ac:spMkLst>
        </pc:spChg>
        <pc:spChg chg="add del">
          <ac:chgData name="Maria GUERIN" userId="b8a2518d-9059-484c-84e1-e4a15d7f3ee3" providerId="ADAL" clId="{B24395F9-E662-4E8E-A380-FF32EF5F5AE3}" dt="2026-01-07T14:38:22.430" v="3" actId="26606"/>
          <ac:spMkLst>
            <pc:docMk/>
            <pc:sldMk cId="0" sldId="258"/>
            <ac:spMk id="11" creationId="{F68B3F68-107C-434F-AA38-110D5EA91B85}"/>
          </ac:spMkLst>
        </pc:spChg>
        <pc:spChg chg="add del">
          <ac:chgData name="Maria GUERIN" userId="b8a2518d-9059-484c-84e1-e4a15d7f3ee3" providerId="ADAL" clId="{B24395F9-E662-4E8E-A380-FF32EF5F5AE3}" dt="2026-01-07T14:38:22.430" v="3" actId="26606"/>
          <ac:spMkLst>
            <pc:docMk/>
            <pc:sldMk cId="0" sldId="258"/>
            <ac:spMk id="13" creationId="{AAD0DBB9-1A4B-4391-81D4-CB19F9AB918A}"/>
          </ac:spMkLst>
        </pc:spChg>
        <pc:spChg chg="add">
          <ac:chgData name="Maria GUERIN" userId="b8a2518d-9059-484c-84e1-e4a15d7f3ee3" providerId="ADAL" clId="{B24395F9-E662-4E8E-A380-FF32EF5F5AE3}" dt="2026-01-07T14:38:22.460" v="4" actId="26606"/>
          <ac:spMkLst>
            <pc:docMk/>
            <pc:sldMk cId="0" sldId="258"/>
            <ac:spMk id="14" creationId="{4300840D-0A0B-4512-BACA-B439D5B9C57C}"/>
          </ac:spMkLst>
        </pc:spChg>
        <pc:spChg chg="add del">
          <ac:chgData name="Maria GUERIN" userId="b8a2518d-9059-484c-84e1-e4a15d7f3ee3" providerId="ADAL" clId="{B24395F9-E662-4E8E-A380-FF32EF5F5AE3}" dt="2026-01-07T14:38:22.430" v="3" actId="26606"/>
          <ac:spMkLst>
            <pc:docMk/>
            <pc:sldMk cId="0" sldId="258"/>
            <ac:spMk id="15" creationId="{063BBA22-50EA-4C4D-BE05-F1CE4E63AA56}"/>
          </ac:spMkLst>
        </pc:spChg>
        <pc:spChg chg="add">
          <ac:chgData name="Maria GUERIN" userId="b8a2518d-9059-484c-84e1-e4a15d7f3ee3" providerId="ADAL" clId="{B24395F9-E662-4E8E-A380-FF32EF5F5AE3}" dt="2026-01-07T14:38:22.460" v="4" actId="26606"/>
          <ac:spMkLst>
            <pc:docMk/>
            <pc:sldMk cId="0" sldId="258"/>
            <ac:spMk id="16" creationId="{D2B78728-A580-49A7-84F9-6EF6F583ADE0}"/>
          </ac:spMkLst>
        </pc:spChg>
        <pc:spChg chg="add">
          <ac:chgData name="Maria GUERIN" userId="b8a2518d-9059-484c-84e1-e4a15d7f3ee3" providerId="ADAL" clId="{B24395F9-E662-4E8E-A380-FF32EF5F5AE3}" dt="2026-01-07T14:38:22.460" v="4" actId="26606"/>
          <ac:spMkLst>
            <pc:docMk/>
            <pc:sldMk cId="0" sldId="258"/>
            <ac:spMk id="17" creationId="{C4285719-470E-454C-AF62-8323075F1F5B}"/>
          </ac:spMkLst>
        </pc:spChg>
        <pc:spChg chg="add">
          <ac:chgData name="Maria GUERIN" userId="b8a2518d-9059-484c-84e1-e4a15d7f3ee3" providerId="ADAL" clId="{B24395F9-E662-4E8E-A380-FF32EF5F5AE3}" dt="2026-01-07T14:38:22.460" v="4" actId="26606"/>
          <ac:spMkLst>
            <pc:docMk/>
            <pc:sldMk cId="0" sldId="258"/>
            <ac:spMk id="18" creationId="{38FAA1A1-D861-433F-88FA-1E9D6FD31D11}"/>
          </ac:spMkLst>
        </pc:spChg>
        <pc:spChg chg="add">
          <ac:chgData name="Maria GUERIN" userId="b8a2518d-9059-484c-84e1-e4a15d7f3ee3" providerId="ADAL" clId="{B24395F9-E662-4E8E-A380-FF32EF5F5AE3}" dt="2026-01-07T14:38:22.460" v="4" actId="26606"/>
          <ac:spMkLst>
            <pc:docMk/>
            <pc:sldMk cId="0" sldId="258"/>
            <ac:spMk id="19" creationId="{CD9FE4EF-C4D8-49A0-B2FF-81D8DB7D8A24}"/>
          </ac:spMkLst>
        </pc:spChg>
        <pc:spChg chg="add">
          <ac:chgData name="Maria GUERIN" userId="b8a2518d-9059-484c-84e1-e4a15d7f3ee3" providerId="ADAL" clId="{B24395F9-E662-4E8E-A380-FF32EF5F5AE3}" dt="2026-01-07T14:38:22.460" v="4" actId="26606"/>
          <ac:spMkLst>
            <pc:docMk/>
            <pc:sldMk cId="0" sldId="258"/>
            <ac:spMk id="20" creationId="{8D71EDA1-87BF-4D5D-AB79-F346FD19278A}"/>
          </ac:spMkLst>
        </pc:spChg>
        <pc:spChg chg="add mod">
          <ac:chgData name="Maria GUERIN" userId="b8a2518d-9059-484c-84e1-e4a15d7f3ee3" providerId="ADAL" clId="{B24395F9-E662-4E8E-A380-FF32EF5F5AE3}" dt="2026-01-07T14:51:38.086" v="73" actId="14100"/>
          <ac:spMkLst>
            <pc:docMk/>
            <pc:sldMk cId="0" sldId="258"/>
            <ac:spMk id="21" creationId="{00000000-0000-0000-0000-000000000000}"/>
          </ac:spMkLst>
        </pc:spChg>
        <pc:graphicFrameChg chg="add del">
          <ac:chgData name="Maria GUERIN" userId="b8a2518d-9059-484c-84e1-e4a15d7f3ee3" providerId="ADAL" clId="{B24395F9-E662-4E8E-A380-FF32EF5F5AE3}" dt="2026-01-07T14:38:01.080" v="1" actId="26606"/>
          <ac:graphicFrameMkLst>
            <pc:docMk/>
            <pc:sldMk cId="0" sldId="258"/>
            <ac:graphicFrameMk id="5" creationId="{D73768FA-E676-6C9D-4241-ECBD69C46FF7}"/>
          </ac:graphicFrameMkLst>
        </pc:graphicFrameChg>
        <pc:graphicFrameChg chg="add del">
          <ac:chgData name="Maria GUERIN" userId="b8a2518d-9059-484c-84e1-e4a15d7f3ee3" providerId="ADAL" clId="{B24395F9-E662-4E8E-A380-FF32EF5F5AE3}" dt="2026-01-07T14:38:22.430" v="3" actId="26606"/>
          <ac:graphicFrameMkLst>
            <pc:docMk/>
            <pc:sldMk cId="0" sldId="258"/>
            <ac:graphicFrameMk id="12" creationId="{2C67D837-441B-7BC8-3F19-095AEEFC2BF5}"/>
          </ac:graphicFrameMkLst>
        </pc:graphicFrameChg>
        <pc:picChg chg="add del">
          <ac:chgData name="Maria GUERIN" userId="b8a2518d-9059-484c-84e1-e4a15d7f3ee3" providerId="ADAL" clId="{B24395F9-E662-4E8E-A380-FF32EF5F5AE3}" dt="2026-01-07T14:38:01.080" v="1" actId="26606"/>
          <ac:picMkLst>
            <pc:docMk/>
            <pc:sldMk cId="0" sldId="258"/>
            <ac:picMk id="6" creationId="{800E9E86-AE75-4A88-0AF1-20D7716737C1}"/>
          </ac:picMkLst>
        </pc:picChg>
      </pc:sldChg>
      <pc:sldChg chg="addSp modSp mod setBg">
        <pc:chgData name="Maria GUERIN" userId="b8a2518d-9059-484c-84e1-e4a15d7f3ee3" providerId="ADAL" clId="{B24395F9-E662-4E8E-A380-FF32EF5F5AE3}" dt="2026-01-07T14:45:54.905" v="22" actId="27636"/>
        <pc:sldMkLst>
          <pc:docMk/>
          <pc:sldMk cId="0" sldId="259"/>
        </pc:sldMkLst>
        <pc:spChg chg="mod">
          <ac:chgData name="Maria GUERIN" userId="b8a2518d-9059-484c-84e1-e4a15d7f3ee3" providerId="ADAL" clId="{B24395F9-E662-4E8E-A380-FF32EF5F5AE3}" dt="2026-01-07T14:38:50.139" v="5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Maria GUERIN" userId="b8a2518d-9059-484c-84e1-e4a15d7f3ee3" providerId="ADAL" clId="{B24395F9-E662-4E8E-A380-FF32EF5F5AE3}" dt="2026-01-07T14:45:54.905" v="22" actId="27636"/>
          <ac:spMkLst>
            <pc:docMk/>
            <pc:sldMk cId="0" sldId="259"/>
            <ac:spMk id="3" creationId="{00000000-0000-0000-0000-000000000000}"/>
          </ac:spMkLst>
        </pc:spChg>
        <pc:spChg chg="add">
          <ac:chgData name="Maria GUERIN" userId="b8a2518d-9059-484c-84e1-e4a15d7f3ee3" providerId="ADAL" clId="{B24395F9-E662-4E8E-A380-FF32EF5F5AE3}" dt="2026-01-07T14:38:50.139" v="5" actId="26606"/>
          <ac:spMkLst>
            <pc:docMk/>
            <pc:sldMk cId="0" sldId="259"/>
            <ac:spMk id="8" creationId="{09588DA8-065E-4F6F-8EFD-43104AB2E0CF}"/>
          </ac:spMkLst>
        </pc:spChg>
        <pc:spChg chg="add">
          <ac:chgData name="Maria GUERIN" userId="b8a2518d-9059-484c-84e1-e4a15d7f3ee3" providerId="ADAL" clId="{B24395F9-E662-4E8E-A380-FF32EF5F5AE3}" dt="2026-01-07T14:38:50.139" v="5" actId="26606"/>
          <ac:spMkLst>
            <pc:docMk/>
            <pc:sldMk cId="0" sldId="259"/>
            <ac:spMk id="10" creationId="{C4285719-470E-454C-AF62-8323075F1F5B}"/>
          </ac:spMkLst>
        </pc:spChg>
        <pc:spChg chg="add">
          <ac:chgData name="Maria GUERIN" userId="b8a2518d-9059-484c-84e1-e4a15d7f3ee3" providerId="ADAL" clId="{B24395F9-E662-4E8E-A380-FF32EF5F5AE3}" dt="2026-01-07T14:38:50.139" v="5" actId="26606"/>
          <ac:spMkLst>
            <pc:docMk/>
            <pc:sldMk cId="0" sldId="259"/>
            <ac:spMk id="12" creationId="{CD9FE4EF-C4D8-49A0-B2FF-81D8DB7D8A24}"/>
          </ac:spMkLst>
        </pc:spChg>
        <pc:spChg chg="add">
          <ac:chgData name="Maria GUERIN" userId="b8a2518d-9059-484c-84e1-e4a15d7f3ee3" providerId="ADAL" clId="{B24395F9-E662-4E8E-A380-FF32EF5F5AE3}" dt="2026-01-07T14:38:50.139" v="5" actId="26606"/>
          <ac:spMkLst>
            <pc:docMk/>
            <pc:sldMk cId="0" sldId="259"/>
            <ac:spMk id="14" creationId="{4300840D-0A0B-4512-BACA-B439D5B9C57C}"/>
          </ac:spMkLst>
        </pc:spChg>
        <pc:spChg chg="add">
          <ac:chgData name="Maria GUERIN" userId="b8a2518d-9059-484c-84e1-e4a15d7f3ee3" providerId="ADAL" clId="{B24395F9-E662-4E8E-A380-FF32EF5F5AE3}" dt="2026-01-07T14:38:50.139" v="5" actId="26606"/>
          <ac:spMkLst>
            <pc:docMk/>
            <pc:sldMk cId="0" sldId="259"/>
            <ac:spMk id="16" creationId="{D2B78728-A580-49A7-84F9-6EF6F583ADE0}"/>
          </ac:spMkLst>
        </pc:spChg>
        <pc:spChg chg="add">
          <ac:chgData name="Maria GUERIN" userId="b8a2518d-9059-484c-84e1-e4a15d7f3ee3" providerId="ADAL" clId="{B24395F9-E662-4E8E-A380-FF32EF5F5AE3}" dt="2026-01-07T14:38:50.139" v="5" actId="26606"/>
          <ac:spMkLst>
            <pc:docMk/>
            <pc:sldMk cId="0" sldId="259"/>
            <ac:spMk id="18" creationId="{38FAA1A1-D861-433F-88FA-1E9D6FD31D11}"/>
          </ac:spMkLst>
        </pc:spChg>
        <pc:spChg chg="add">
          <ac:chgData name="Maria GUERIN" userId="b8a2518d-9059-484c-84e1-e4a15d7f3ee3" providerId="ADAL" clId="{B24395F9-E662-4E8E-A380-FF32EF5F5AE3}" dt="2026-01-07T14:38:50.139" v="5" actId="26606"/>
          <ac:spMkLst>
            <pc:docMk/>
            <pc:sldMk cId="0" sldId="259"/>
            <ac:spMk id="20" creationId="{8D71EDA1-87BF-4D5D-AB79-F346FD19278A}"/>
          </ac:spMkLst>
        </pc:spChg>
      </pc:sldChg>
      <pc:sldChg chg="addSp delSp modSp mod setBg modClrScheme delDesignElem chgLayout">
        <pc:chgData name="Maria GUERIN" userId="b8a2518d-9059-484c-84e1-e4a15d7f3ee3" providerId="ADAL" clId="{B24395F9-E662-4E8E-A380-FF32EF5F5AE3}" dt="2026-01-07T14:56:39.445" v="100" actId="6549"/>
        <pc:sldMkLst>
          <pc:docMk/>
          <pc:sldMk cId="0" sldId="260"/>
        </pc:sldMkLst>
        <pc:spChg chg="mod">
          <ac:chgData name="Maria GUERIN" userId="b8a2518d-9059-484c-84e1-e4a15d7f3ee3" providerId="ADAL" clId="{B24395F9-E662-4E8E-A380-FF32EF5F5AE3}" dt="2026-01-07T14:54:38.411" v="76" actId="1076"/>
          <ac:spMkLst>
            <pc:docMk/>
            <pc:sldMk cId="0" sldId="260"/>
            <ac:spMk id="2" creationId="{00000000-0000-0000-0000-000000000000}"/>
          </ac:spMkLst>
        </pc:spChg>
        <pc:spChg chg="add del mod">
          <ac:chgData name="Maria GUERIN" userId="b8a2518d-9059-484c-84e1-e4a15d7f3ee3" providerId="ADAL" clId="{B24395F9-E662-4E8E-A380-FF32EF5F5AE3}" dt="2026-01-07T14:56:39.445" v="100" actId="6549"/>
          <ac:spMkLst>
            <pc:docMk/>
            <pc:sldMk cId="0" sldId="260"/>
            <ac:spMk id="3" creationId="{00000000-0000-0000-0000-000000000000}"/>
          </ac:spMkLst>
        </pc:spChg>
        <pc:spChg chg="add del mod ord">
          <ac:chgData name="Maria GUERIN" userId="b8a2518d-9059-484c-84e1-e4a15d7f3ee3" providerId="ADAL" clId="{B24395F9-E662-4E8E-A380-FF32EF5F5AE3}" dt="2026-01-07T14:50:27.647" v="60" actId="700"/>
          <ac:spMkLst>
            <pc:docMk/>
            <pc:sldMk cId="0" sldId="260"/>
            <ac:spMk id="4" creationId="{76FB9DAC-A1D9-FACA-57B7-E36C48E644D5}"/>
          </ac:spMkLst>
        </pc:spChg>
        <pc:spChg chg="add del mod ord">
          <ac:chgData name="Maria GUERIN" userId="b8a2518d-9059-484c-84e1-e4a15d7f3ee3" providerId="ADAL" clId="{B24395F9-E662-4E8E-A380-FF32EF5F5AE3}" dt="2026-01-07T14:50:27.647" v="60" actId="700"/>
          <ac:spMkLst>
            <pc:docMk/>
            <pc:sldMk cId="0" sldId="260"/>
            <ac:spMk id="5" creationId="{DBB9355B-C750-06DE-BEA8-F2BBCB614E36}"/>
          </ac:spMkLst>
        </pc:spChg>
        <pc:spChg chg="add del mod ord">
          <ac:chgData name="Maria GUERIN" userId="b8a2518d-9059-484c-84e1-e4a15d7f3ee3" providerId="ADAL" clId="{B24395F9-E662-4E8E-A380-FF32EF5F5AE3}" dt="2026-01-07T14:50:27.647" v="60" actId="700"/>
          <ac:spMkLst>
            <pc:docMk/>
            <pc:sldMk cId="0" sldId="260"/>
            <ac:spMk id="6" creationId="{2A1AF447-AF31-A0F5-09EC-CE11CCC8339E}"/>
          </ac:spMkLst>
        </pc:spChg>
        <pc:spChg chg="add del mod ord">
          <ac:chgData name="Maria GUERIN" userId="b8a2518d-9059-484c-84e1-e4a15d7f3ee3" providerId="ADAL" clId="{B24395F9-E662-4E8E-A380-FF32EF5F5AE3}" dt="2026-01-07T14:50:27.647" v="60" actId="700"/>
          <ac:spMkLst>
            <pc:docMk/>
            <pc:sldMk cId="0" sldId="260"/>
            <ac:spMk id="7" creationId="{D4373470-FB25-4601-2E42-CBF20FE79836}"/>
          </ac:spMkLst>
        </pc:spChg>
        <pc:spChg chg="add del">
          <ac:chgData name="Maria GUERIN" userId="b8a2518d-9059-484c-84e1-e4a15d7f3ee3" providerId="ADAL" clId="{B24395F9-E662-4E8E-A380-FF32EF5F5AE3}" dt="2026-01-07T14:47:17.954" v="29" actId="26606"/>
          <ac:spMkLst>
            <pc:docMk/>
            <pc:sldMk cId="0" sldId="260"/>
            <ac:spMk id="8" creationId="{09588DA8-065E-4F6F-8EFD-43104AB2E0CF}"/>
          </ac:spMkLst>
        </pc:spChg>
        <pc:spChg chg="add del mod ord">
          <ac:chgData name="Maria GUERIN" userId="b8a2518d-9059-484c-84e1-e4a15d7f3ee3" providerId="ADAL" clId="{B24395F9-E662-4E8E-A380-FF32EF5F5AE3}" dt="2026-01-07T14:50:27.647" v="60" actId="700"/>
          <ac:spMkLst>
            <pc:docMk/>
            <pc:sldMk cId="0" sldId="260"/>
            <ac:spMk id="9" creationId="{504F72FC-E9CA-7603-1E2C-2F2F55477054}"/>
          </ac:spMkLst>
        </pc:spChg>
        <pc:spChg chg="add del">
          <ac:chgData name="Maria GUERIN" userId="b8a2518d-9059-484c-84e1-e4a15d7f3ee3" providerId="ADAL" clId="{B24395F9-E662-4E8E-A380-FF32EF5F5AE3}" dt="2026-01-07T14:47:17.954" v="29" actId="26606"/>
          <ac:spMkLst>
            <pc:docMk/>
            <pc:sldMk cId="0" sldId="260"/>
            <ac:spMk id="10" creationId="{C4285719-470E-454C-AF62-8323075F1F5B}"/>
          </ac:spMkLst>
        </pc:spChg>
        <pc:spChg chg="add del mod ord">
          <ac:chgData name="Maria GUERIN" userId="b8a2518d-9059-484c-84e1-e4a15d7f3ee3" providerId="ADAL" clId="{B24395F9-E662-4E8E-A380-FF32EF5F5AE3}" dt="2026-01-07T14:50:26.668" v="59" actId="6264"/>
          <ac:spMkLst>
            <pc:docMk/>
            <pc:sldMk cId="0" sldId="260"/>
            <ac:spMk id="11" creationId="{8ADDE08F-EE72-C5FB-A097-BBDB6D993D40}"/>
          </ac:spMkLst>
        </pc:spChg>
        <pc:spChg chg="add del">
          <ac:chgData name="Maria GUERIN" userId="b8a2518d-9059-484c-84e1-e4a15d7f3ee3" providerId="ADAL" clId="{B24395F9-E662-4E8E-A380-FF32EF5F5AE3}" dt="2026-01-07T14:47:17.954" v="29" actId="26606"/>
          <ac:spMkLst>
            <pc:docMk/>
            <pc:sldMk cId="0" sldId="260"/>
            <ac:spMk id="12" creationId="{CD9FE4EF-C4D8-49A0-B2FF-81D8DB7D8A24}"/>
          </ac:spMkLst>
        </pc:spChg>
        <pc:spChg chg="add del mod ord">
          <ac:chgData name="Maria GUERIN" userId="b8a2518d-9059-484c-84e1-e4a15d7f3ee3" providerId="ADAL" clId="{B24395F9-E662-4E8E-A380-FF32EF5F5AE3}" dt="2026-01-07T14:50:26.668" v="59" actId="6264"/>
          <ac:spMkLst>
            <pc:docMk/>
            <pc:sldMk cId="0" sldId="260"/>
            <ac:spMk id="13" creationId="{6FBCF996-98FB-A705-DB2D-E731C8BE2138}"/>
          </ac:spMkLst>
        </pc:spChg>
        <pc:spChg chg="add del">
          <ac:chgData name="Maria GUERIN" userId="b8a2518d-9059-484c-84e1-e4a15d7f3ee3" providerId="ADAL" clId="{B24395F9-E662-4E8E-A380-FF32EF5F5AE3}" dt="2026-01-07T14:47:17.954" v="29" actId="26606"/>
          <ac:spMkLst>
            <pc:docMk/>
            <pc:sldMk cId="0" sldId="260"/>
            <ac:spMk id="14" creationId="{4300840D-0A0B-4512-BACA-B439D5B9C57C}"/>
          </ac:spMkLst>
        </pc:spChg>
        <pc:spChg chg="add del mod ord">
          <ac:chgData name="Maria GUERIN" userId="b8a2518d-9059-484c-84e1-e4a15d7f3ee3" providerId="ADAL" clId="{B24395F9-E662-4E8E-A380-FF32EF5F5AE3}" dt="2026-01-07T14:50:26.668" v="59" actId="6264"/>
          <ac:spMkLst>
            <pc:docMk/>
            <pc:sldMk cId="0" sldId="260"/>
            <ac:spMk id="15" creationId="{09AD90A3-490A-E1BD-39F7-1FCBD40A684F}"/>
          </ac:spMkLst>
        </pc:spChg>
        <pc:spChg chg="add">
          <ac:chgData name="Maria GUERIN" userId="b8a2518d-9059-484c-84e1-e4a15d7f3ee3" providerId="ADAL" clId="{B24395F9-E662-4E8E-A380-FF32EF5F5AE3}" dt="2026-01-07T14:39:24.473" v="6" actId="26606"/>
          <ac:spMkLst>
            <pc:docMk/>
            <pc:sldMk cId="0" sldId="260"/>
            <ac:spMk id="16" creationId="{D2B78728-A580-49A7-84F9-6EF6F583ADE0}"/>
          </ac:spMkLst>
        </pc:spChg>
        <pc:spChg chg="add del mod ord">
          <ac:chgData name="Maria GUERIN" userId="b8a2518d-9059-484c-84e1-e4a15d7f3ee3" providerId="ADAL" clId="{B24395F9-E662-4E8E-A380-FF32EF5F5AE3}" dt="2026-01-07T14:50:26.668" v="59" actId="6264"/>
          <ac:spMkLst>
            <pc:docMk/>
            <pc:sldMk cId="0" sldId="260"/>
            <ac:spMk id="17" creationId="{DA1D6EC1-4F39-A9F0-ABD0-CBCC4442B29F}"/>
          </ac:spMkLst>
        </pc:spChg>
        <pc:spChg chg="add del">
          <ac:chgData name="Maria GUERIN" userId="b8a2518d-9059-484c-84e1-e4a15d7f3ee3" providerId="ADAL" clId="{B24395F9-E662-4E8E-A380-FF32EF5F5AE3}" dt="2026-01-07T14:47:17.954" v="29" actId="26606"/>
          <ac:spMkLst>
            <pc:docMk/>
            <pc:sldMk cId="0" sldId="260"/>
            <ac:spMk id="18" creationId="{38FAA1A1-D861-433F-88FA-1E9D6FD31D11}"/>
          </ac:spMkLst>
        </pc:spChg>
        <pc:spChg chg="add del mod ord">
          <ac:chgData name="Maria GUERIN" userId="b8a2518d-9059-484c-84e1-e4a15d7f3ee3" providerId="ADAL" clId="{B24395F9-E662-4E8E-A380-FF32EF5F5AE3}" dt="2026-01-07T14:50:26.668" v="59" actId="6264"/>
          <ac:spMkLst>
            <pc:docMk/>
            <pc:sldMk cId="0" sldId="260"/>
            <ac:spMk id="19" creationId="{315FED2C-B894-5F9B-CF1B-311AB691A54C}"/>
          </ac:spMkLst>
        </pc:spChg>
        <pc:spChg chg="add del">
          <ac:chgData name="Maria GUERIN" userId="b8a2518d-9059-484c-84e1-e4a15d7f3ee3" providerId="ADAL" clId="{B24395F9-E662-4E8E-A380-FF32EF5F5AE3}" dt="2026-01-07T14:47:17.954" v="29" actId="26606"/>
          <ac:spMkLst>
            <pc:docMk/>
            <pc:sldMk cId="0" sldId="260"/>
            <ac:spMk id="20" creationId="{8D71EDA1-87BF-4D5D-AB79-F346FD19278A}"/>
          </ac:spMkLst>
        </pc:spChg>
        <pc:spChg chg="add del">
          <ac:chgData name="Maria GUERIN" userId="b8a2518d-9059-484c-84e1-e4a15d7f3ee3" providerId="ADAL" clId="{B24395F9-E662-4E8E-A380-FF32EF5F5AE3}" dt="2026-01-07T14:47:17.939" v="28" actId="26606"/>
          <ac:spMkLst>
            <pc:docMk/>
            <pc:sldMk cId="0" sldId="260"/>
            <ac:spMk id="25" creationId="{F837543A-6020-4505-A233-C9DB4BF74011}"/>
          </ac:spMkLst>
        </pc:spChg>
        <pc:spChg chg="add del">
          <ac:chgData name="Maria GUERIN" userId="b8a2518d-9059-484c-84e1-e4a15d7f3ee3" providerId="ADAL" clId="{B24395F9-E662-4E8E-A380-FF32EF5F5AE3}" dt="2026-01-07T14:47:17.939" v="28" actId="26606"/>
          <ac:spMkLst>
            <pc:docMk/>
            <pc:sldMk cId="0" sldId="260"/>
            <ac:spMk id="27" creationId="{35B16301-FB18-48BA-A6DD-C37CAF6F9A18}"/>
          </ac:spMkLst>
        </pc:spChg>
        <pc:spChg chg="add del">
          <ac:chgData name="Maria GUERIN" userId="b8a2518d-9059-484c-84e1-e4a15d7f3ee3" providerId="ADAL" clId="{B24395F9-E662-4E8E-A380-FF32EF5F5AE3}" dt="2026-01-07T14:47:17.939" v="28" actId="26606"/>
          <ac:spMkLst>
            <pc:docMk/>
            <pc:sldMk cId="0" sldId="260"/>
            <ac:spMk id="29" creationId="{C3C0D90E-074A-4F52-9B11-B52BEF4BCBE5}"/>
          </ac:spMkLst>
        </pc:spChg>
        <pc:spChg chg="add del">
          <ac:chgData name="Maria GUERIN" userId="b8a2518d-9059-484c-84e1-e4a15d7f3ee3" providerId="ADAL" clId="{B24395F9-E662-4E8E-A380-FF32EF5F5AE3}" dt="2026-01-07T14:47:17.939" v="28" actId="26606"/>
          <ac:spMkLst>
            <pc:docMk/>
            <pc:sldMk cId="0" sldId="260"/>
            <ac:spMk id="33" creationId="{83BA5EF5-1FE9-4BF9-83BB-269BCDDF6156}"/>
          </ac:spMkLst>
        </pc:spChg>
        <pc:spChg chg="add del">
          <ac:chgData name="Maria GUERIN" userId="b8a2518d-9059-484c-84e1-e4a15d7f3ee3" providerId="ADAL" clId="{B24395F9-E662-4E8E-A380-FF32EF5F5AE3}" dt="2026-01-07T14:47:17.939" v="28" actId="26606"/>
          <ac:spMkLst>
            <pc:docMk/>
            <pc:sldMk cId="0" sldId="260"/>
            <ac:spMk id="39" creationId="{09192968-3AE7-4470-A61C-97294BB92731}"/>
          </ac:spMkLst>
        </pc:spChg>
        <pc:spChg chg="add del">
          <ac:chgData name="Maria GUERIN" userId="b8a2518d-9059-484c-84e1-e4a15d7f3ee3" providerId="ADAL" clId="{B24395F9-E662-4E8E-A380-FF32EF5F5AE3}" dt="2026-01-07T14:54:32.900" v="74" actId="26606"/>
          <ac:spMkLst>
            <pc:docMk/>
            <pc:sldMk cId="0" sldId="260"/>
            <ac:spMk id="43" creationId="{081EA652-8C6A-4E69-BEB9-170809474553}"/>
          </ac:spMkLst>
        </pc:spChg>
        <pc:spChg chg="add del">
          <ac:chgData name="Maria GUERIN" userId="b8a2518d-9059-484c-84e1-e4a15d7f3ee3" providerId="ADAL" clId="{B24395F9-E662-4E8E-A380-FF32EF5F5AE3}" dt="2026-01-07T14:54:32.900" v="74" actId="26606"/>
          <ac:spMkLst>
            <pc:docMk/>
            <pc:sldMk cId="0" sldId="260"/>
            <ac:spMk id="44" creationId="{A4026A73-1F7F-49F2-B319-8CA3B3D53269}"/>
          </ac:spMkLst>
        </pc:spChg>
        <pc:spChg chg="add del">
          <ac:chgData name="Maria GUERIN" userId="b8a2518d-9059-484c-84e1-e4a15d7f3ee3" providerId="ADAL" clId="{B24395F9-E662-4E8E-A380-FF32EF5F5AE3}" dt="2026-01-07T14:54:32.900" v="74" actId="26606"/>
          <ac:spMkLst>
            <pc:docMk/>
            <pc:sldMk cId="0" sldId="260"/>
            <ac:spMk id="45" creationId="{5298780A-33B9-4EA2-8F67-DE68AD62841B}"/>
          </ac:spMkLst>
        </pc:spChg>
        <pc:spChg chg="add del">
          <ac:chgData name="Maria GUERIN" userId="b8a2518d-9059-484c-84e1-e4a15d7f3ee3" providerId="ADAL" clId="{B24395F9-E662-4E8E-A380-FF32EF5F5AE3}" dt="2026-01-07T14:54:32.900" v="74" actId="26606"/>
          <ac:spMkLst>
            <pc:docMk/>
            <pc:sldMk cId="0" sldId="260"/>
            <ac:spMk id="46" creationId="{7F488E8B-4E1E-4402-8935-D4E6C02615C7}"/>
          </ac:spMkLst>
        </pc:spChg>
        <pc:spChg chg="add">
          <ac:chgData name="Maria GUERIN" userId="b8a2518d-9059-484c-84e1-e4a15d7f3ee3" providerId="ADAL" clId="{B24395F9-E662-4E8E-A380-FF32EF5F5AE3}" dt="2026-01-07T14:54:32.900" v="74" actId="26606"/>
          <ac:spMkLst>
            <pc:docMk/>
            <pc:sldMk cId="0" sldId="260"/>
            <ac:spMk id="50" creationId="{D038248A-211C-4EEC-8401-C761B929FB52}"/>
          </ac:spMkLst>
        </pc:spChg>
        <pc:spChg chg="add">
          <ac:chgData name="Maria GUERIN" userId="b8a2518d-9059-484c-84e1-e4a15d7f3ee3" providerId="ADAL" clId="{B24395F9-E662-4E8E-A380-FF32EF5F5AE3}" dt="2026-01-07T14:54:32.900" v="74" actId="26606"/>
          <ac:spMkLst>
            <pc:docMk/>
            <pc:sldMk cId="0" sldId="260"/>
            <ac:spMk id="51" creationId="{C30A849F-66D9-40C8-BEC8-35AFF8F4568F}"/>
          </ac:spMkLst>
        </pc:spChg>
        <pc:spChg chg="add del">
          <ac:chgData name="Maria GUERIN" userId="b8a2518d-9059-484c-84e1-e4a15d7f3ee3" providerId="ADAL" clId="{B24395F9-E662-4E8E-A380-FF32EF5F5AE3}" dt="2026-01-07T14:50:34.199" v="66" actId="26606"/>
          <ac:spMkLst>
            <pc:docMk/>
            <pc:sldMk cId="0" sldId="260"/>
            <ac:spMk id="52" creationId="{C2554CA6-288E-4202-BC52-2E5A8F0C0AED}"/>
          </ac:spMkLst>
        </pc:spChg>
        <pc:spChg chg="add del">
          <ac:chgData name="Maria GUERIN" userId="b8a2518d-9059-484c-84e1-e4a15d7f3ee3" providerId="ADAL" clId="{B24395F9-E662-4E8E-A380-FF32EF5F5AE3}" dt="2026-01-07T14:49:12.422" v="47" actId="26606"/>
          <ac:spMkLst>
            <pc:docMk/>
            <pc:sldMk cId="0" sldId="260"/>
            <ac:spMk id="53" creationId="{BACC6370-2D7E-4714-9D71-7542949D7D5D}"/>
          </ac:spMkLst>
        </pc:spChg>
        <pc:spChg chg="add del">
          <ac:chgData name="Maria GUERIN" userId="b8a2518d-9059-484c-84e1-e4a15d7f3ee3" providerId="ADAL" clId="{B24395F9-E662-4E8E-A380-FF32EF5F5AE3}" dt="2026-01-07T14:50:34.199" v="66" actId="26606"/>
          <ac:spMkLst>
            <pc:docMk/>
            <pc:sldMk cId="0" sldId="260"/>
            <ac:spMk id="54" creationId="{B10BB131-AC8E-4A8E-A5D1-36260F720C3B}"/>
          </ac:spMkLst>
        </pc:spChg>
        <pc:spChg chg="add del">
          <ac:chgData name="Maria GUERIN" userId="b8a2518d-9059-484c-84e1-e4a15d7f3ee3" providerId="ADAL" clId="{B24395F9-E662-4E8E-A380-FF32EF5F5AE3}" dt="2026-01-07T14:49:12.422" v="47" actId="26606"/>
          <ac:spMkLst>
            <pc:docMk/>
            <pc:sldMk cId="0" sldId="260"/>
            <ac:spMk id="55" creationId="{F68B3F68-107C-434F-AA38-110D5EA91B85}"/>
          </ac:spMkLst>
        </pc:spChg>
        <pc:spChg chg="add del">
          <ac:chgData name="Maria GUERIN" userId="b8a2518d-9059-484c-84e1-e4a15d7f3ee3" providerId="ADAL" clId="{B24395F9-E662-4E8E-A380-FF32EF5F5AE3}" dt="2026-01-07T14:50:34.199" v="66" actId="26606"/>
          <ac:spMkLst>
            <pc:docMk/>
            <pc:sldMk cId="0" sldId="260"/>
            <ac:spMk id="56" creationId="{5B7778FC-632E-4DCA-A7CB-0D7731CCF970}"/>
          </ac:spMkLst>
        </pc:spChg>
        <pc:spChg chg="add del">
          <ac:chgData name="Maria GUERIN" userId="b8a2518d-9059-484c-84e1-e4a15d7f3ee3" providerId="ADAL" clId="{B24395F9-E662-4E8E-A380-FF32EF5F5AE3}" dt="2026-01-07T14:49:12.422" v="47" actId="26606"/>
          <ac:spMkLst>
            <pc:docMk/>
            <pc:sldMk cId="0" sldId="260"/>
            <ac:spMk id="57" creationId="{AAD0DBB9-1A4B-4391-81D4-CB19F9AB918A}"/>
          </ac:spMkLst>
        </pc:spChg>
        <pc:spChg chg="add del">
          <ac:chgData name="Maria GUERIN" userId="b8a2518d-9059-484c-84e1-e4a15d7f3ee3" providerId="ADAL" clId="{B24395F9-E662-4E8E-A380-FF32EF5F5AE3}" dt="2026-01-07T14:50:34.199" v="66" actId="26606"/>
          <ac:spMkLst>
            <pc:docMk/>
            <pc:sldMk cId="0" sldId="260"/>
            <ac:spMk id="58" creationId="{FA23A907-97FB-4A8F-880A-DD77401C4296}"/>
          </ac:spMkLst>
        </pc:spChg>
        <pc:spChg chg="add del">
          <ac:chgData name="Maria GUERIN" userId="b8a2518d-9059-484c-84e1-e4a15d7f3ee3" providerId="ADAL" clId="{B24395F9-E662-4E8E-A380-FF32EF5F5AE3}" dt="2026-01-07T14:49:12.422" v="47" actId="26606"/>
          <ac:spMkLst>
            <pc:docMk/>
            <pc:sldMk cId="0" sldId="260"/>
            <ac:spMk id="59" creationId="{063BBA22-50EA-4C4D-BE05-F1CE4E63AA56}"/>
          </ac:spMkLst>
        </pc:spChg>
        <pc:spChg chg="add del mod">
          <ac:chgData name="Maria GUERIN" userId="b8a2518d-9059-484c-84e1-e4a15d7f3ee3" providerId="ADAL" clId="{B24395F9-E662-4E8E-A380-FF32EF5F5AE3}" dt="2026-01-07T14:50:34.199" v="66" actId="26606"/>
          <ac:spMkLst>
            <pc:docMk/>
            <pc:sldMk cId="0" sldId="260"/>
            <ac:spMk id="61" creationId="{00000000-0000-0000-0000-000000000000}"/>
          </ac:spMkLst>
        </pc:spChg>
        <pc:spChg chg="add del">
          <ac:chgData name="Maria GUERIN" userId="b8a2518d-9059-484c-84e1-e4a15d7f3ee3" providerId="ADAL" clId="{B24395F9-E662-4E8E-A380-FF32EF5F5AE3}" dt="2026-01-07T14:50:32.236" v="64" actId="26606"/>
          <ac:spMkLst>
            <pc:docMk/>
            <pc:sldMk cId="0" sldId="260"/>
            <ac:spMk id="66" creationId="{1BB867FF-FC45-48F7-8104-F89BE54909F1}"/>
          </ac:spMkLst>
        </pc:spChg>
        <pc:spChg chg="add del">
          <ac:chgData name="Maria GUERIN" userId="b8a2518d-9059-484c-84e1-e4a15d7f3ee3" providerId="ADAL" clId="{B24395F9-E662-4E8E-A380-FF32EF5F5AE3}" dt="2026-01-07T14:50:32.236" v="64" actId="26606"/>
          <ac:spMkLst>
            <pc:docMk/>
            <pc:sldMk cId="0" sldId="260"/>
            <ac:spMk id="68" creationId="{8BB56887-D0D5-4F0C-9E19-7247EB83C8B7}"/>
          </ac:spMkLst>
        </pc:spChg>
        <pc:spChg chg="add del">
          <ac:chgData name="Maria GUERIN" userId="b8a2518d-9059-484c-84e1-e4a15d7f3ee3" providerId="ADAL" clId="{B24395F9-E662-4E8E-A380-FF32EF5F5AE3}" dt="2026-01-07T14:50:32.236" v="64" actId="26606"/>
          <ac:spMkLst>
            <pc:docMk/>
            <pc:sldMk cId="0" sldId="260"/>
            <ac:spMk id="70" creationId="{081E4A58-353D-44AE-B2FC-2A74E2E400F7}"/>
          </ac:spMkLst>
        </pc:spChg>
        <pc:grpChg chg="add">
          <ac:chgData name="Maria GUERIN" userId="b8a2518d-9059-484c-84e1-e4a15d7f3ee3" providerId="ADAL" clId="{B24395F9-E662-4E8E-A380-FF32EF5F5AE3}" dt="2026-01-07T14:54:32.900" v="74" actId="26606"/>
          <ac:grpSpMkLst>
            <pc:docMk/>
            <pc:sldMk cId="0" sldId="260"/>
            <ac:grpSpMk id="62" creationId="{2A5C9C35-2375-49EB-B99C-17C87D42FE7C}"/>
          </ac:grpSpMkLst>
        </pc:grpChg>
        <pc:grpChg chg="add">
          <ac:chgData name="Maria GUERIN" userId="b8a2518d-9059-484c-84e1-e4a15d7f3ee3" providerId="ADAL" clId="{B24395F9-E662-4E8E-A380-FF32EF5F5AE3}" dt="2026-01-07T14:54:32.900" v="74" actId="26606"/>
          <ac:grpSpMkLst>
            <pc:docMk/>
            <pc:sldMk cId="0" sldId="260"/>
            <ac:grpSpMk id="67" creationId="{04542298-A2B1-480F-A11C-A40EDD19B857}"/>
          </ac:grpSpMkLst>
        </pc:grpChg>
      </pc:sldChg>
      <pc:sldChg chg="addSp modSp mod setBg">
        <pc:chgData name="Maria GUERIN" userId="b8a2518d-9059-484c-84e1-e4a15d7f3ee3" providerId="ADAL" clId="{B24395F9-E662-4E8E-A380-FF32EF5F5AE3}" dt="2026-01-07T14:58:00.853" v="108" actId="6549"/>
        <pc:sldMkLst>
          <pc:docMk/>
          <pc:sldMk cId="0" sldId="261"/>
        </pc:sldMkLst>
        <pc:spChg chg="mod">
          <ac:chgData name="Maria GUERIN" userId="b8a2518d-9059-484c-84e1-e4a15d7f3ee3" providerId="ADAL" clId="{B24395F9-E662-4E8E-A380-FF32EF5F5AE3}" dt="2026-01-07T14:39:30.941" v="7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Maria GUERIN" userId="b8a2518d-9059-484c-84e1-e4a15d7f3ee3" providerId="ADAL" clId="{B24395F9-E662-4E8E-A380-FF32EF5F5AE3}" dt="2026-01-07T14:58:00.853" v="108" actId="6549"/>
          <ac:spMkLst>
            <pc:docMk/>
            <pc:sldMk cId="0" sldId="261"/>
            <ac:spMk id="3" creationId="{00000000-0000-0000-0000-000000000000}"/>
          </ac:spMkLst>
        </pc:spChg>
        <pc:spChg chg="add">
          <ac:chgData name="Maria GUERIN" userId="b8a2518d-9059-484c-84e1-e4a15d7f3ee3" providerId="ADAL" clId="{B24395F9-E662-4E8E-A380-FF32EF5F5AE3}" dt="2026-01-07T14:39:30.941" v="7" actId="26606"/>
          <ac:spMkLst>
            <pc:docMk/>
            <pc:sldMk cId="0" sldId="261"/>
            <ac:spMk id="8" creationId="{DEE2AD96-B495-4E06-9291-B71706F728CB}"/>
          </ac:spMkLst>
        </pc:spChg>
        <pc:spChg chg="add">
          <ac:chgData name="Maria GUERIN" userId="b8a2518d-9059-484c-84e1-e4a15d7f3ee3" providerId="ADAL" clId="{B24395F9-E662-4E8E-A380-FF32EF5F5AE3}" dt="2026-01-07T14:39:30.941" v="7" actId="26606"/>
          <ac:spMkLst>
            <pc:docMk/>
            <pc:sldMk cId="0" sldId="261"/>
            <ac:spMk id="10" creationId="{53CF6D67-C5A8-4ADD-9E8E-1E38CA1D3166}"/>
          </ac:spMkLst>
        </pc:spChg>
        <pc:spChg chg="add">
          <ac:chgData name="Maria GUERIN" userId="b8a2518d-9059-484c-84e1-e4a15d7f3ee3" providerId="ADAL" clId="{B24395F9-E662-4E8E-A380-FF32EF5F5AE3}" dt="2026-01-07T14:39:30.941" v="7" actId="26606"/>
          <ac:spMkLst>
            <pc:docMk/>
            <pc:sldMk cId="0" sldId="261"/>
            <ac:spMk id="12" creationId="{86909FA0-B515-4681-B7A8-FA281D133B94}"/>
          </ac:spMkLst>
        </pc:spChg>
        <pc:spChg chg="add">
          <ac:chgData name="Maria GUERIN" userId="b8a2518d-9059-484c-84e1-e4a15d7f3ee3" providerId="ADAL" clId="{B24395F9-E662-4E8E-A380-FF32EF5F5AE3}" dt="2026-01-07T14:39:30.941" v="7" actId="26606"/>
          <ac:spMkLst>
            <pc:docMk/>
            <pc:sldMk cId="0" sldId="261"/>
            <ac:spMk id="14" creationId="{21C9FE86-FCC3-4A31-AA1C-C882262B7FE7}"/>
          </ac:spMkLst>
        </pc:spChg>
        <pc:spChg chg="add">
          <ac:chgData name="Maria GUERIN" userId="b8a2518d-9059-484c-84e1-e4a15d7f3ee3" providerId="ADAL" clId="{B24395F9-E662-4E8E-A380-FF32EF5F5AE3}" dt="2026-01-07T14:39:30.941" v="7" actId="26606"/>
          <ac:spMkLst>
            <pc:docMk/>
            <pc:sldMk cId="0" sldId="261"/>
            <ac:spMk id="16" creationId="{7D96243B-ECED-4B71-8E06-AE9A285EAD20}"/>
          </ac:spMkLst>
        </pc:spChg>
        <pc:spChg chg="add">
          <ac:chgData name="Maria GUERIN" userId="b8a2518d-9059-484c-84e1-e4a15d7f3ee3" providerId="ADAL" clId="{B24395F9-E662-4E8E-A380-FF32EF5F5AE3}" dt="2026-01-07T14:39:30.941" v="7" actId="26606"/>
          <ac:spMkLst>
            <pc:docMk/>
            <pc:sldMk cId="0" sldId="261"/>
            <ac:spMk id="18" creationId="{A09989E4-EFDC-4A90-A633-E0525FB4139E}"/>
          </ac:spMkLst>
        </pc:spChg>
      </pc:sldChg>
      <pc:sldChg chg="addSp modSp mod setBg">
        <pc:chgData name="Maria GUERIN" userId="b8a2518d-9059-484c-84e1-e4a15d7f3ee3" providerId="ADAL" clId="{B24395F9-E662-4E8E-A380-FF32EF5F5AE3}" dt="2026-01-07T14:58:52.940" v="119" actId="27636"/>
        <pc:sldMkLst>
          <pc:docMk/>
          <pc:sldMk cId="0" sldId="262"/>
        </pc:sldMkLst>
        <pc:spChg chg="mod">
          <ac:chgData name="Maria GUERIN" userId="b8a2518d-9059-484c-84e1-e4a15d7f3ee3" providerId="ADAL" clId="{B24395F9-E662-4E8E-A380-FF32EF5F5AE3}" dt="2026-01-07T14:58:13.066" v="109" actId="255"/>
          <ac:spMkLst>
            <pc:docMk/>
            <pc:sldMk cId="0" sldId="262"/>
            <ac:spMk id="2" creationId="{00000000-0000-0000-0000-000000000000}"/>
          </ac:spMkLst>
        </pc:spChg>
        <pc:spChg chg="mod">
          <ac:chgData name="Maria GUERIN" userId="b8a2518d-9059-484c-84e1-e4a15d7f3ee3" providerId="ADAL" clId="{B24395F9-E662-4E8E-A380-FF32EF5F5AE3}" dt="2026-01-07T14:58:52.940" v="119" actId="27636"/>
          <ac:spMkLst>
            <pc:docMk/>
            <pc:sldMk cId="0" sldId="262"/>
            <ac:spMk id="3" creationId="{00000000-0000-0000-0000-000000000000}"/>
          </ac:spMkLst>
        </pc:spChg>
        <pc:spChg chg="add">
          <ac:chgData name="Maria GUERIN" userId="b8a2518d-9059-484c-84e1-e4a15d7f3ee3" providerId="ADAL" clId="{B24395F9-E662-4E8E-A380-FF32EF5F5AE3}" dt="2026-01-07T14:39:43.619" v="8" actId="26606"/>
          <ac:spMkLst>
            <pc:docMk/>
            <pc:sldMk cId="0" sldId="262"/>
            <ac:spMk id="8" creationId="{907EF6B7-1338-4443-8C46-6A318D952DFD}"/>
          </ac:spMkLst>
        </pc:spChg>
        <pc:spChg chg="add">
          <ac:chgData name="Maria GUERIN" userId="b8a2518d-9059-484c-84e1-e4a15d7f3ee3" providerId="ADAL" clId="{B24395F9-E662-4E8E-A380-FF32EF5F5AE3}" dt="2026-01-07T14:39:43.619" v="8" actId="26606"/>
          <ac:spMkLst>
            <pc:docMk/>
            <pc:sldMk cId="0" sldId="262"/>
            <ac:spMk id="10" creationId="{DAAE4CDD-124C-4DCF-9584-B6033B545DD5}"/>
          </ac:spMkLst>
        </pc:spChg>
        <pc:spChg chg="add">
          <ac:chgData name="Maria GUERIN" userId="b8a2518d-9059-484c-84e1-e4a15d7f3ee3" providerId="ADAL" clId="{B24395F9-E662-4E8E-A380-FF32EF5F5AE3}" dt="2026-01-07T14:39:43.619" v="8" actId="26606"/>
          <ac:spMkLst>
            <pc:docMk/>
            <pc:sldMk cId="0" sldId="262"/>
            <ac:spMk id="12" creationId="{081E4A58-353D-44AE-B2FC-2A74E2E400F7}"/>
          </ac:spMkLst>
        </pc:spChg>
      </pc:sldChg>
      <pc:sldChg chg="addSp modSp mod setBg">
        <pc:chgData name="Maria GUERIN" userId="b8a2518d-9059-484c-84e1-e4a15d7f3ee3" providerId="ADAL" clId="{B24395F9-E662-4E8E-A380-FF32EF5F5AE3}" dt="2026-01-07T15:15:04.707" v="155" actId="20577"/>
        <pc:sldMkLst>
          <pc:docMk/>
          <pc:sldMk cId="0" sldId="263"/>
        </pc:sldMkLst>
        <pc:spChg chg="mod">
          <ac:chgData name="Maria GUERIN" userId="b8a2518d-9059-484c-84e1-e4a15d7f3ee3" providerId="ADAL" clId="{B24395F9-E662-4E8E-A380-FF32EF5F5AE3}" dt="2026-01-07T14:39:52.406" v="10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Maria GUERIN" userId="b8a2518d-9059-484c-84e1-e4a15d7f3ee3" providerId="ADAL" clId="{B24395F9-E662-4E8E-A380-FF32EF5F5AE3}" dt="2026-01-07T15:15:04.707" v="155" actId="20577"/>
          <ac:spMkLst>
            <pc:docMk/>
            <pc:sldMk cId="0" sldId="263"/>
            <ac:spMk id="3" creationId="{00000000-0000-0000-0000-000000000000}"/>
          </ac:spMkLst>
        </pc:spChg>
        <pc:spChg chg="add">
          <ac:chgData name="Maria GUERIN" userId="b8a2518d-9059-484c-84e1-e4a15d7f3ee3" providerId="ADAL" clId="{B24395F9-E662-4E8E-A380-FF32EF5F5AE3}" dt="2026-01-07T14:39:52.406" v="10" actId="26606"/>
          <ac:spMkLst>
            <pc:docMk/>
            <pc:sldMk cId="0" sldId="263"/>
            <ac:spMk id="8" creationId="{09588DA8-065E-4F6F-8EFD-43104AB2E0CF}"/>
          </ac:spMkLst>
        </pc:spChg>
        <pc:spChg chg="add">
          <ac:chgData name="Maria GUERIN" userId="b8a2518d-9059-484c-84e1-e4a15d7f3ee3" providerId="ADAL" clId="{B24395F9-E662-4E8E-A380-FF32EF5F5AE3}" dt="2026-01-07T14:39:52.406" v="10" actId="26606"/>
          <ac:spMkLst>
            <pc:docMk/>
            <pc:sldMk cId="0" sldId="263"/>
            <ac:spMk id="10" creationId="{C4285719-470E-454C-AF62-8323075F1F5B}"/>
          </ac:spMkLst>
        </pc:spChg>
        <pc:spChg chg="add">
          <ac:chgData name="Maria GUERIN" userId="b8a2518d-9059-484c-84e1-e4a15d7f3ee3" providerId="ADAL" clId="{B24395F9-E662-4E8E-A380-FF32EF5F5AE3}" dt="2026-01-07T14:39:52.406" v="10" actId="26606"/>
          <ac:spMkLst>
            <pc:docMk/>
            <pc:sldMk cId="0" sldId="263"/>
            <ac:spMk id="12" creationId="{CD9FE4EF-C4D8-49A0-B2FF-81D8DB7D8A24}"/>
          </ac:spMkLst>
        </pc:spChg>
        <pc:spChg chg="add">
          <ac:chgData name="Maria GUERIN" userId="b8a2518d-9059-484c-84e1-e4a15d7f3ee3" providerId="ADAL" clId="{B24395F9-E662-4E8E-A380-FF32EF5F5AE3}" dt="2026-01-07T14:39:52.406" v="10" actId="26606"/>
          <ac:spMkLst>
            <pc:docMk/>
            <pc:sldMk cId="0" sldId="263"/>
            <ac:spMk id="14" creationId="{4300840D-0A0B-4512-BACA-B439D5B9C57C}"/>
          </ac:spMkLst>
        </pc:spChg>
        <pc:spChg chg="add">
          <ac:chgData name="Maria GUERIN" userId="b8a2518d-9059-484c-84e1-e4a15d7f3ee3" providerId="ADAL" clId="{B24395F9-E662-4E8E-A380-FF32EF5F5AE3}" dt="2026-01-07T14:39:52.406" v="10" actId="26606"/>
          <ac:spMkLst>
            <pc:docMk/>
            <pc:sldMk cId="0" sldId="263"/>
            <ac:spMk id="16" creationId="{D2B78728-A580-49A7-84F9-6EF6F583ADE0}"/>
          </ac:spMkLst>
        </pc:spChg>
        <pc:spChg chg="add">
          <ac:chgData name="Maria GUERIN" userId="b8a2518d-9059-484c-84e1-e4a15d7f3ee3" providerId="ADAL" clId="{B24395F9-E662-4E8E-A380-FF32EF5F5AE3}" dt="2026-01-07T14:39:52.406" v="10" actId="26606"/>
          <ac:spMkLst>
            <pc:docMk/>
            <pc:sldMk cId="0" sldId="263"/>
            <ac:spMk id="18" creationId="{38FAA1A1-D861-433F-88FA-1E9D6FD31D11}"/>
          </ac:spMkLst>
        </pc:spChg>
        <pc:spChg chg="add">
          <ac:chgData name="Maria GUERIN" userId="b8a2518d-9059-484c-84e1-e4a15d7f3ee3" providerId="ADAL" clId="{B24395F9-E662-4E8E-A380-FF32EF5F5AE3}" dt="2026-01-07T14:39:52.406" v="10" actId="26606"/>
          <ac:spMkLst>
            <pc:docMk/>
            <pc:sldMk cId="0" sldId="263"/>
            <ac:spMk id="20" creationId="{8D71EDA1-87BF-4D5D-AB79-F346FD19278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7019"/>
            <a:ext cx="9143998" cy="3280596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931539" y="-2948881"/>
            <a:ext cx="3280918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02522" y="-2777901"/>
            <a:ext cx="3280596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17017"/>
            <a:ext cx="6406863" cy="3280594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774039"/>
            <a:ext cx="3742610" cy="3329347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86118" y="551329"/>
            <a:ext cx="7540322" cy="21963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5400" b="1">
                <a:solidFill>
                  <a:srgbClr val="FFFFFF"/>
                </a:solidFill>
              </a:defRPr>
            </a:pPr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🎭 Le Cas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5400" b="1">
                <a:solidFill>
                  <a:srgbClr val="FFFFFF"/>
                </a:solidFill>
              </a:defRPr>
            </a:pPr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du Burn-out Mystérieux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3011" y="3653118"/>
            <a:ext cx="7504463" cy="10936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  <a:defRPr sz="2400">
                <a:solidFill>
                  <a:srgbClr val="ECF0F1"/>
                </a:solidFill>
              </a:defRPr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exercice pour comprendre les variables médiatrices et modératrices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C0392B"/>
                </a:solidFill>
              </a:defRPr>
            </a:pPr>
            <a:r>
              <a:t>📋 LE CONTEXTE (Inspiré de faits réels)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05840"/>
            <a:ext cx="8229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spcAft>
                <a:spcPts val="600"/>
              </a:spcAft>
              <a:defRPr sz="1300"/>
            </a:pPr>
            <a:r>
              <a:t>Vous êtes consultants QSE dans "SafeTech Solutions", une entreprise de 200 personnes spécialisée en audit qualité.</a:t>
            </a:r>
          </a:p>
          <a:p>
            <a:pPr>
              <a:spcAft>
                <a:spcPts val="600"/>
              </a:spcAft>
              <a:defRPr sz="1300"/>
            </a:pPr>
            <a:endParaRPr/>
          </a:p>
          <a:p>
            <a:pPr>
              <a:spcAft>
                <a:spcPts val="600"/>
              </a:spcAft>
              <a:defRPr sz="1300"/>
            </a:pPr>
            <a:r>
              <a:t>🚨 Le problème signalé par la médecine du travail :</a:t>
            </a:r>
          </a:p>
          <a:p>
            <a:pPr>
              <a:spcAft>
                <a:spcPts val="600"/>
              </a:spcAft>
              <a:defRPr sz="1300"/>
            </a:pPr>
            <a:r>
              <a:t>Depuis 6 mois, le taux d'absentéisme pour raisons psychologiques a explosé de 45% dans le service Audit.</a:t>
            </a:r>
          </a:p>
          <a:p>
            <a:pPr>
              <a:spcAft>
                <a:spcPts val="600"/>
              </a:spcAft>
              <a:defRPr sz="1300"/>
            </a:pPr>
            <a:endParaRPr/>
          </a:p>
          <a:p>
            <a:pPr>
              <a:spcAft>
                <a:spcPts val="600"/>
              </a:spcAft>
              <a:defRPr sz="1300"/>
            </a:pPr>
            <a:r>
              <a:t>Constats :</a:t>
            </a:r>
          </a:p>
          <a:p>
            <a:pPr>
              <a:spcAft>
                <a:spcPts val="600"/>
              </a:spcAft>
              <a:defRPr sz="1300"/>
            </a:pPr>
            <a:r>
              <a:t>😰 12 collaborateurs en arrêt maladie (sur 35)</a:t>
            </a:r>
          </a:p>
          <a:p>
            <a:pPr>
              <a:spcAft>
                <a:spcPts val="600"/>
              </a:spcAft>
              <a:defRPr sz="1300"/>
            </a:pPr>
            <a:r>
              <a:t>📈 Charge de travail identique aux autres services</a:t>
            </a:r>
          </a:p>
          <a:p>
            <a:pPr>
              <a:spcAft>
                <a:spcPts val="600"/>
              </a:spcAft>
              <a:defRPr sz="1300"/>
            </a:pPr>
            <a:r>
              <a:t>💻 Nouveaux outils digitaux déployés il y a 8 mois</a:t>
            </a:r>
          </a:p>
          <a:p>
            <a:pPr>
              <a:spcAft>
                <a:spcPts val="600"/>
              </a:spcAft>
              <a:defRPr sz="1300"/>
            </a:pPr>
            <a:r>
              <a:t>👥 Turnover managérial récent (3 managers changés en 1 an)</a:t>
            </a:r>
          </a:p>
          <a:p>
            <a:pPr>
              <a:spcAft>
                <a:spcPts val="600"/>
              </a:spcAft>
              <a:defRPr sz="1300"/>
            </a:pPr>
            <a:r>
              <a:t>🏢 Télétravail imposé 4 jours/semaine depuis la réorganisation</a:t>
            </a:r>
          </a:p>
          <a:p>
            <a:pPr>
              <a:spcAft>
                <a:spcPts val="600"/>
              </a:spcAft>
              <a:defRPr sz="1300"/>
            </a:pPr>
            <a:endParaRPr/>
          </a:p>
          <a:p>
            <a:pPr>
              <a:spcAft>
                <a:spcPts val="600"/>
              </a:spcAft>
              <a:defRPr sz="1300"/>
            </a:pPr>
            <a:r>
              <a:t>Votre mission : Identifier les variables qui expliquent ce phénomène et construire un modèle avec médiateurs et modérateurs.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63" y="1057562"/>
            <a:ext cx="51435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64" y="1065164"/>
            <a:ext cx="51434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75942" y="2691064"/>
            <a:ext cx="1876484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727288"/>
            <a:ext cx="2925267" cy="3134219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70" y="1049957"/>
            <a:ext cx="5143502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50041" y="440141"/>
            <a:ext cx="2401025" cy="25406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600" b="1">
                <a:solidFill>
                  <a:srgbClr val="2980B9"/>
                </a:solidFill>
              </a:defRPr>
            </a:pPr>
            <a:r>
              <a:rPr lang="en-US" sz="3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PARTIE 1 : Identifier les variables (10 min)</a:t>
            </a:r>
          </a:p>
        </p:txBody>
      </p:sp>
      <p:sp>
        <p:nvSpPr>
          <p:cNvPr id="21" name="TextBox 2"/>
          <p:cNvSpPr txBox="1"/>
          <p:nvPr/>
        </p:nvSpPr>
        <p:spPr>
          <a:xfrm>
            <a:off x="3101107" y="487110"/>
            <a:ext cx="5423097" cy="4522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9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sz="1400" dirty="0"/>
              <a:t>🎯 MISSION : </a:t>
            </a:r>
            <a:r>
              <a:rPr lang="en-US" sz="1400" dirty="0" err="1"/>
              <a:t>Classez</a:t>
            </a:r>
            <a:r>
              <a:rPr lang="en-US" sz="1400" dirty="0"/>
              <a:t> </a:t>
            </a:r>
            <a:r>
              <a:rPr lang="en-US" sz="1400" dirty="0" err="1"/>
              <a:t>ces</a:t>
            </a:r>
            <a:r>
              <a:rPr lang="en-US" sz="1400" dirty="0"/>
              <a:t> variables </a:t>
            </a:r>
            <a:r>
              <a:rPr lang="en-US" sz="1400" dirty="0" err="1"/>
              <a:t>selon</a:t>
            </a:r>
            <a:r>
              <a:rPr lang="en-US" sz="1400" dirty="0"/>
              <a:t> </a:t>
            </a:r>
            <a:r>
              <a:rPr lang="en-US" sz="1400" dirty="0" err="1"/>
              <a:t>leur</a:t>
            </a:r>
            <a:r>
              <a:rPr lang="en-US" sz="1400" dirty="0"/>
              <a:t> </a:t>
            </a:r>
            <a:r>
              <a:rPr lang="en-US" sz="1400" dirty="0" err="1"/>
              <a:t>rôle</a:t>
            </a:r>
            <a:endParaRPr lang="en-US" sz="14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100"/>
            </a:pPr>
            <a:endParaRPr lang="en-US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Variables </a:t>
            </a:r>
            <a:r>
              <a:rPr lang="en-US" dirty="0" err="1"/>
              <a:t>proposées</a:t>
            </a:r>
            <a:r>
              <a:rPr lang="en-US" dirty="0"/>
              <a:t> :</a:t>
            </a:r>
          </a:p>
          <a:p>
            <a:pPr marL="228600" lvl="1"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A. Nouveaux </a:t>
            </a:r>
            <a:r>
              <a:rPr lang="en-US" dirty="0" err="1"/>
              <a:t>outils</a:t>
            </a:r>
            <a:r>
              <a:rPr lang="en-US" dirty="0"/>
              <a:t> </a:t>
            </a:r>
            <a:r>
              <a:rPr lang="en-US" dirty="0" err="1"/>
              <a:t>digitaux</a:t>
            </a:r>
            <a:r>
              <a:rPr lang="en-US" dirty="0"/>
              <a:t> (</a:t>
            </a:r>
            <a:r>
              <a:rPr lang="en-US" dirty="0" err="1"/>
              <a:t>déployés</a:t>
            </a:r>
            <a:r>
              <a:rPr lang="en-US" dirty="0"/>
              <a:t> il y a 8 </a:t>
            </a:r>
            <a:r>
              <a:rPr lang="en-US" dirty="0" err="1"/>
              <a:t>mois</a:t>
            </a:r>
            <a:r>
              <a:rPr lang="en-US" dirty="0"/>
              <a:t>)</a:t>
            </a:r>
          </a:p>
          <a:p>
            <a:pPr marL="228600" lvl="1"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B. </a:t>
            </a:r>
            <a:r>
              <a:rPr lang="en-US" dirty="0" err="1"/>
              <a:t>Niveau</a:t>
            </a:r>
            <a:r>
              <a:rPr lang="en-US" dirty="0"/>
              <a:t> de stress </a:t>
            </a:r>
            <a:r>
              <a:rPr lang="en-US" dirty="0" err="1"/>
              <a:t>perçu</a:t>
            </a:r>
            <a:endParaRPr lang="en-US" dirty="0"/>
          </a:p>
          <a:p>
            <a:pPr marL="228600" lvl="1"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C. </a:t>
            </a:r>
            <a:r>
              <a:rPr lang="en-US" dirty="0" err="1"/>
              <a:t>Absentéisme</a:t>
            </a:r>
            <a:r>
              <a:rPr lang="en-US" dirty="0"/>
              <a:t> pour raisons </a:t>
            </a:r>
            <a:r>
              <a:rPr lang="en-US" dirty="0" err="1"/>
              <a:t>psychologiques</a:t>
            </a:r>
            <a:endParaRPr lang="en-US" dirty="0"/>
          </a:p>
          <a:p>
            <a:pPr marL="228600" lvl="1"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D. </a:t>
            </a:r>
            <a:r>
              <a:rPr lang="en-US" dirty="0" err="1"/>
              <a:t>Autonomie</a:t>
            </a:r>
            <a:r>
              <a:rPr lang="en-US" dirty="0"/>
              <a:t> dans </a:t>
            </a:r>
            <a:r>
              <a:rPr lang="en-US" dirty="0" err="1"/>
              <a:t>l'organisation</a:t>
            </a:r>
            <a:r>
              <a:rPr lang="en-US" dirty="0"/>
              <a:t> du travail</a:t>
            </a:r>
          </a:p>
          <a:p>
            <a:pPr marL="228600" lvl="1"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E. </a:t>
            </a:r>
            <a:r>
              <a:rPr lang="en-US" dirty="0" err="1"/>
              <a:t>Soutien</a:t>
            </a:r>
            <a:r>
              <a:rPr lang="en-US" dirty="0"/>
              <a:t> social des </a:t>
            </a:r>
            <a:r>
              <a:rPr lang="en-US" dirty="0" err="1"/>
              <a:t>collègues</a:t>
            </a:r>
            <a:endParaRPr lang="en-US" dirty="0"/>
          </a:p>
          <a:p>
            <a:pPr marL="228600" lvl="1"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F. </a:t>
            </a:r>
            <a:r>
              <a:rPr lang="en-US" dirty="0" err="1"/>
              <a:t>Ancienneté</a:t>
            </a:r>
            <a:r>
              <a:rPr lang="en-US" dirty="0"/>
              <a:t> dans </a:t>
            </a:r>
            <a:r>
              <a:rPr lang="en-US" dirty="0" err="1"/>
              <a:t>l'entreprise</a:t>
            </a:r>
            <a:endParaRPr lang="en-US" dirty="0"/>
          </a:p>
          <a:p>
            <a:pPr marL="228600" lvl="1"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G. </a:t>
            </a:r>
            <a:r>
              <a:rPr lang="en-US" dirty="0" err="1"/>
              <a:t>Compétences</a:t>
            </a:r>
            <a:r>
              <a:rPr lang="en-US" dirty="0"/>
              <a:t> </a:t>
            </a:r>
            <a:r>
              <a:rPr lang="en-US" dirty="0" err="1"/>
              <a:t>numériques</a:t>
            </a:r>
            <a:r>
              <a:rPr lang="en-US" dirty="0"/>
              <a:t> des </a:t>
            </a:r>
            <a:r>
              <a:rPr lang="en-US" dirty="0" err="1"/>
              <a:t>employés</a:t>
            </a:r>
            <a:endParaRPr lang="en-US" dirty="0"/>
          </a:p>
          <a:p>
            <a:pPr marL="228600" lvl="1"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H. Nombre de tasses de café </a:t>
            </a:r>
            <a:r>
              <a:rPr lang="en-US" dirty="0" err="1"/>
              <a:t>bues</a:t>
            </a:r>
            <a:r>
              <a:rPr lang="en-US" dirty="0"/>
              <a:t> par jour</a:t>
            </a:r>
          </a:p>
          <a:p>
            <a:pPr marL="228600" lvl="1"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I. </a:t>
            </a:r>
            <a:r>
              <a:rPr lang="en-US" dirty="0" err="1"/>
              <a:t>Télétravail</a:t>
            </a:r>
            <a:r>
              <a:rPr lang="en-US" dirty="0"/>
              <a:t> </a:t>
            </a:r>
            <a:r>
              <a:rPr lang="en-US" dirty="0" err="1"/>
              <a:t>intensif</a:t>
            </a:r>
            <a:r>
              <a:rPr lang="en-US" dirty="0"/>
              <a:t> (4j/5)</a:t>
            </a:r>
          </a:p>
          <a:p>
            <a:pPr marL="228600" lvl="1"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J. Type de manager (</a:t>
            </a:r>
            <a:r>
              <a:rPr lang="en-US" dirty="0" err="1"/>
              <a:t>participatif</a:t>
            </a:r>
            <a:r>
              <a:rPr lang="en-US" dirty="0"/>
              <a:t> vs </a:t>
            </a:r>
            <a:r>
              <a:rPr lang="en-US" dirty="0" err="1"/>
              <a:t>autoritaire</a:t>
            </a:r>
            <a:r>
              <a:rPr lang="en-US" dirty="0"/>
              <a:t>)</a:t>
            </a:r>
          </a:p>
          <a:p>
            <a:pPr indent="-228600" defTabSz="91440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100"/>
            </a:pPr>
            <a:endParaRPr lang="en-US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sz="1400" dirty="0"/>
              <a:t>À vous de </a:t>
            </a:r>
            <a:r>
              <a:rPr lang="en-US" sz="1400" dirty="0" err="1"/>
              <a:t>jouer</a:t>
            </a:r>
            <a:r>
              <a:rPr lang="en-US" sz="1400" dirty="0"/>
              <a:t> ! Pour CHAQUE variable, </a:t>
            </a:r>
            <a:r>
              <a:rPr lang="en-US" sz="1400" dirty="0" err="1"/>
              <a:t>indiquez</a:t>
            </a:r>
            <a:r>
              <a:rPr lang="en-US" sz="1400" dirty="0"/>
              <a:t> </a:t>
            </a:r>
            <a:r>
              <a:rPr lang="en-US" sz="1400" dirty="0" err="1"/>
              <a:t>si</a:t>
            </a:r>
            <a:r>
              <a:rPr lang="en-US" sz="1400" dirty="0"/>
              <a:t> </a:t>
            </a:r>
            <a:r>
              <a:rPr lang="en-US" sz="1400" dirty="0" err="1"/>
              <a:t>c'est</a:t>
            </a:r>
            <a:r>
              <a:rPr lang="en-US" sz="1400" dirty="0"/>
              <a:t>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🔵 VI = Variable </a:t>
            </a:r>
            <a:r>
              <a:rPr lang="en-US" dirty="0" err="1"/>
              <a:t>Indépendante</a:t>
            </a:r>
            <a:r>
              <a:rPr lang="en-US" dirty="0"/>
              <a:t> (la cause </a:t>
            </a:r>
            <a:r>
              <a:rPr lang="en-US" dirty="0" err="1"/>
              <a:t>potentielle</a:t>
            </a:r>
            <a:r>
              <a:rPr lang="en-US" dirty="0"/>
              <a:t>)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🔴 VD = Variable </a:t>
            </a:r>
            <a:r>
              <a:rPr lang="en-US" dirty="0" err="1"/>
              <a:t>Dépendante</a:t>
            </a:r>
            <a:r>
              <a:rPr lang="en-US" dirty="0"/>
              <a:t> (</a:t>
            </a:r>
            <a:r>
              <a:rPr lang="en-US" dirty="0" err="1"/>
              <a:t>l'effet</a:t>
            </a:r>
            <a:r>
              <a:rPr lang="en-US" dirty="0"/>
              <a:t> </a:t>
            </a:r>
            <a:r>
              <a:rPr lang="en-US" dirty="0" err="1"/>
              <a:t>qu'on</a:t>
            </a:r>
            <a:r>
              <a:rPr lang="en-US" dirty="0"/>
              <a:t> </a:t>
            </a:r>
            <a:r>
              <a:rPr lang="en-US" dirty="0" err="1"/>
              <a:t>veut</a:t>
            </a:r>
            <a:r>
              <a:rPr lang="en-US" dirty="0"/>
              <a:t> </a:t>
            </a:r>
            <a:r>
              <a:rPr lang="en-US" dirty="0" err="1"/>
              <a:t>expliquer</a:t>
            </a:r>
            <a:r>
              <a:rPr lang="en-US" dirty="0"/>
              <a:t>)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🟢 </a:t>
            </a:r>
            <a:r>
              <a:rPr lang="en-US" dirty="0" err="1"/>
              <a:t>Médiateur</a:t>
            </a:r>
            <a:r>
              <a:rPr lang="en-US" dirty="0"/>
              <a:t> = Ce qui </a:t>
            </a:r>
            <a:r>
              <a:rPr lang="en-US" dirty="0" err="1"/>
              <a:t>explique</a:t>
            </a:r>
            <a:r>
              <a:rPr lang="en-US" dirty="0"/>
              <a:t> COMMENT </a:t>
            </a:r>
            <a:r>
              <a:rPr lang="en-US" dirty="0" err="1"/>
              <a:t>ça</a:t>
            </a:r>
            <a:r>
              <a:rPr lang="en-US" dirty="0"/>
              <a:t> </a:t>
            </a:r>
            <a:r>
              <a:rPr lang="en-US" dirty="0" err="1"/>
              <a:t>marche</a:t>
            </a:r>
            <a:r>
              <a:rPr lang="en-US" dirty="0"/>
              <a:t> (le processus)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🟡 </a:t>
            </a:r>
            <a:r>
              <a:rPr lang="en-US" dirty="0" err="1"/>
              <a:t>Modérateur</a:t>
            </a:r>
            <a:r>
              <a:rPr lang="en-US" dirty="0"/>
              <a:t> = Ce qui change la FORCE de </a:t>
            </a:r>
            <a:r>
              <a:rPr lang="en-US" dirty="0" err="1"/>
              <a:t>l'effet</a:t>
            </a:r>
            <a:r>
              <a:rPr lang="en-US" dirty="0"/>
              <a:t> (les conditions)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100"/>
            </a:pPr>
            <a:r>
              <a:rPr lang="en-US" dirty="0"/>
              <a:t>⚪ Variable à </a:t>
            </a:r>
            <a:r>
              <a:rPr lang="en-US" dirty="0" err="1"/>
              <a:t>éliminer</a:t>
            </a:r>
            <a:r>
              <a:rPr lang="en-US" dirty="0"/>
              <a:t> (non </a:t>
            </a:r>
            <a:r>
              <a:rPr lang="en-US" dirty="0" err="1"/>
              <a:t>pertinente</a:t>
            </a:r>
            <a:r>
              <a:rPr lang="en-US" dirty="0"/>
              <a:t>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63" y="1057562"/>
            <a:ext cx="51435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64" y="1065164"/>
            <a:ext cx="51434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75942" y="2691064"/>
            <a:ext cx="1876484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727288"/>
            <a:ext cx="2925267" cy="3134219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70" y="1049957"/>
            <a:ext cx="5143502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50041" y="440141"/>
            <a:ext cx="2401025" cy="25406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600" b="1">
                <a:solidFill>
                  <a:srgbClr val="2980B9"/>
                </a:solidFill>
              </a:defRPr>
            </a:pPr>
            <a:r>
              <a:rPr lang="en-US" sz="3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PARTIE 2 : Comprendre les médiateurs (15 min)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07694" y="487110"/>
            <a:ext cx="4916510" cy="4159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900" dirty="0"/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🧩 LE MÉDIATEUR = Le </a:t>
            </a:r>
            <a:r>
              <a:rPr lang="en-US" sz="1100" dirty="0" err="1"/>
              <a:t>mécanisme</a:t>
            </a:r>
            <a:r>
              <a:rPr lang="en-US" sz="1100" dirty="0"/>
              <a:t> qui </a:t>
            </a:r>
            <a:r>
              <a:rPr lang="en-US" sz="1100" dirty="0" err="1"/>
              <a:t>explique</a:t>
            </a:r>
            <a:r>
              <a:rPr lang="en-US" sz="1100" dirty="0"/>
              <a:t> COMMENT </a:t>
            </a:r>
            <a:r>
              <a:rPr lang="en-US" sz="1100" dirty="0" err="1"/>
              <a:t>ça</a:t>
            </a:r>
            <a:r>
              <a:rPr lang="en-US" sz="1100" dirty="0"/>
              <a:t> </a:t>
            </a:r>
            <a:r>
              <a:rPr lang="en-US" sz="1100" dirty="0" err="1"/>
              <a:t>marche</a:t>
            </a:r>
            <a:endParaRPr lang="en-US" sz="1100" dirty="0"/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endParaRPr lang="en-US" sz="1100" dirty="0"/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Situation 1 : </a:t>
            </a:r>
            <a:r>
              <a:rPr lang="en-US" sz="1100" dirty="0" err="1"/>
              <a:t>L'effet</a:t>
            </a:r>
            <a:r>
              <a:rPr lang="en-US" sz="1100" dirty="0"/>
              <a:t> direct (trop simple)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Nouveaux </a:t>
            </a:r>
            <a:r>
              <a:rPr lang="en-US" sz="1100" dirty="0" err="1"/>
              <a:t>outils</a:t>
            </a:r>
            <a:r>
              <a:rPr lang="en-US" sz="1100" dirty="0"/>
              <a:t> </a:t>
            </a:r>
            <a:r>
              <a:rPr lang="en-US" sz="1100" dirty="0" err="1"/>
              <a:t>digitaux</a:t>
            </a:r>
            <a:r>
              <a:rPr lang="en-US" sz="1100" dirty="0"/>
              <a:t> ➡️ </a:t>
            </a:r>
            <a:r>
              <a:rPr lang="en-US" sz="1100" dirty="0" err="1"/>
              <a:t>Absentéisme</a:t>
            </a:r>
            <a:endParaRPr lang="en-US" sz="1100" dirty="0"/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❌ </a:t>
            </a:r>
            <a:r>
              <a:rPr lang="en-US" sz="1100" dirty="0" err="1"/>
              <a:t>Problème</a:t>
            </a:r>
            <a:r>
              <a:rPr lang="en-US" sz="1100" dirty="0"/>
              <a:t> : On ne </a:t>
            </a:r>
            <a:r>
              <a:rPr lang="en-US" sz="1100" dirty="0" err="1"/>
              <a:t>sait</a:t>
            </a:r>
            <a:r>
              <a:rPr lang="en-US" sz="1100" dirty="0"/>
              <a:t> pas POURQUOI/COMMENT les </a:t>
            </a:r>
            <a:r>
              <a:rPr lang="en-US" sz="1100" dirty="0" err="1"/>
              <a:t>outils</a:t>
            </a:r>
            <a:r>
              <a:rPr lang="en-US" sz="1100" dirty="0"/>
              <a:t> </a:t>
            </a:r>
            <a:r>
              <a:rPr lang="en-US" sz="1100" dirty="0" err="1"/>
              <a:t>causent</a:t>
            </a:r>
            <a:r>
              <a:rPr lang="en-US" sz="1100" dirty="0"/>
              <a:t> </a:t>
            </a:r>
            <a:r>
              <a:rPr lang="en-US" sz="1100" dirty="0" err="1"/>
              <a:t>l'absentéisme</a:t>
            </a:r>
            <a:endParaRPr lang="en-US" sz="1100" dirty="0"/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endParaRPr lang="en-US" sz="1100" dirty="0"/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Situation 2 : Avec </a:t>
            </a:r>
            <a:r>
              <a:rPr lang="en-US" sz="1100" dirty="0" err="1"/>
              <a:t>médiateur</a:t>
            </a:r>
            <a:r>
              <a:rPr lang="en-US" sz="1100" dirty="0"/>
              <a:t> (</a:t>
            </a:r>
            <a:r>
              <a:rPr lang="en-US" sz="1100" dirty="0" err="1"/>
              <a:t>mieux</a:t>
            </a:r>
            <a:r>
              <a:rPr lang="en-US" sz="1100" dirty="0"/>
              <a:t> !)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Nouveaux </a:t>
            </a:r>
            <a:r>
              <a:rPr lang="en-US" sz="1100" dirty="0" err="1"/>
              <a:t>outils</a:t>
            </a:r>
            <a:r>
              <a:rPr lang="en-US" sz="1100" dirty="0"/>
              <a:t> </a:t>
            </a:r>
            <a:r>
              <a:rPr lang="en-US" sz="1100" dirty="0" err="1"/>
              <a:t>digitaux</a:t>
            </a:r>
            <a:r>
              <a:rPr lang="en-US" sz="1100" dirty="0"/>
              <a:t> ➡️ ??? ➡️ </a:t>
            </a:r>
            <a:r>
              <a:rPr lang="en-US" sz="1100" dirty="0" err="1"/>
              <a:t>Absentéisme</a:t>
            </a:r>
            <a:endParaRPr lang="en-US" sz="1100" dirty="0"/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endParaRPr lang="en-US" sz="1100" dirty="0"/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🎯 VOTRE MISSION :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Parmi </a:t>
            </a:r>
            <a:r>
              <a:rPr lang="en-US" sz="1100" dirty="0" err="1"/>
              <a:t>ces</a:t>
            </a:r>
            <a:r>
              <a:rPr lang="en-US" sz="1100" dirty="0"/>
              <a:t> </a:t>
            </a:r>
            <a:r>
              <a:rPr lang="en-US" sz="1100" dirty="0" err="1"/>
              <a:t>mécanismes</a:t>
            </a:r>
            <a:r>
              <a:rPr lang="en-US" sz="1100" dirty="0"/>
              <a:t>, </a:t>
            </a:r>
            <a:r>
              <a:rPr lang="en-US" sz="1100" dirty="0" err="1"/>
              <a:t>lesquels</a:t>
            </a:r>
            <a:r>
              <a:rPr lang="en-US" sz="1100" dirty="0"/>
              <a:t> </a:t>
            </a:r>
            <a:r>
              <a:rPr lang="en-US" sz="1100" dirty="0" err="1"/>
              <a:t>sont</a:t>
            </a:r>
            <a:r>
              <a:rPr lang="en-US" sz="1100" dirty="0"/>
              <a:t> des </a:t>
            </a:r>
            <a:r>
              <a:rPr lang="en-US" sz="1100" dirty="0" err="1"/>
              <a:t>médiateurs</a:t>
            </a:r>
            <a:r>
              <a:rPr lang="en-US" sz="1100" dirty="0"/>
              <a:t> </a:t>
            </a:r>
            <a:r>
              <a:rPr lang="en-US" sz="1100" dirty="0" err="1"/>
              <a:t>plausibles</a:t>
            </a:r>
            <a:r>
              <a:rPr lang="en-US" sz="1100" dirty="0"/>
              <a:t> ?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endParaRPr lang="en-US" sz="1100" dirty="0"/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a) Stress </a:t>
            </a:r>
            <a:r>
              <a:rPr lang="en-US" sz="1100" dirty="0" err="1"/>
              <a:t>perçu</a:t>
            </a:r>
            <a:r>
              <a:rPr lang="en-US" sz="1100" dirty="0"/>
              <a:t> (les </a:t>
            </a:r>
            <a:r>
              <a:rPr lang="en-US" sz="1100" dirty="0" err="1"/>
              <a:t>outils</a:t>
            </a:r>
            <a:r>
              <a:rPr lang="en-US" sz="1100" dirty="0"/>
              <a:t> complexes </a:t>
            </a:r>
            <a:r>
              <a:rPr lang="en-US" sz="1100" dirty="0" err="1"/>
              <a:t>augmentent</a:t>
            </a:r>
            <a:r>
              <a:rPr lang="en-US" sz="1100" dirty="0"/>
              <a:t> le stress, qui cause </a:t>
            </a:r>
            <a:r>
              <a:rPr lang="en-US" sz="1100" dirty="0" err="1"/>
              <a:t>l'absentéisme</a:t>
            </a:r>
            <a:r>
              <a:rPr lang="en-US" sz="1100" dirty="0"/>
              <a:t>)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b) Couleur des </a:t>
            </a:r>
            <a:r>
              <a:rPr lang="en-US" sz="1100" dirty="0" err="1"/>
              <a:t>écrans</a:t>
            </a:r>
            <a:r>
              <a:rPr lang="en-US" sz="1100" dirty="0"/>
              <a:t> (les </a:t>
            </a:r>
            <a:r>
              <a:rPr lang="en-US" sz="1100" dirty="0" err="1"/>
              <a:t>écrans</a:t>
            </a:r>
            <a:r>
              <a:rPr lang="en-US" sz="1100" dirty="0"/>
              <a:t> bleus </a:t>
            </a:r>
            <a:r>
              <a:rPr lang="en-US" sz="1100" dirty="0" err="1"/>
              <a:t>donnent</a:t>
            </a:r>
            <a:r>
              <a:rPr lang="en-US" sz="1100" dirty="0"/>
              <a:t> mal à la tête)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c) Sentiment </a:t>
            </a:r>
            <a:r>
              <a:rPr lang="en-US" sz="1100" dirty="0" err="1"/>
              <a:t>d'incompétence</a:t>
            </a:r>
            <a:r>
              <a:rPr lang="en-US" sz="1100" dirty="0"/>
              <a:t> (ne pas </a:t>
            </a:r>
            <a:r>
              <a:rPr lang="en-US" sz="1100" dirty="0" err="1"/>
              <a:t>maîtriser</a:t>
            </a:r>
            <a:r>
              <a:rPr lang="en-US" sz="1100" dirty="0"/>
              <a:t> les </a:t>
            </a:r>
            <a:r>
              <a:rPr lang="en-US" sz="1100" dirty="0" err="1"/>
              <a:t>outils</a:t>
            </a:r>
            <a:r>
              <a:rPr lang="en-US" sz="1100" dirty="0"/>
              <a:t> → se </a:t>
            </a:r>
            <a:r>
              <a:rPr lang="en-US" sz="1100" dirty="0" err="1"/>
              <a:t>sentir</a:t>
            </a:r>
            <a:r>
              <a:rPr lang="en-US" sz="1100" dirty="0"/>
              <a:t> </a:t>
            </a:r>
            <a:r>
              <a:rPr lang="en-US" sz="1100" dirty="0" err="1"/>
              <a:t>nul</a:t>
            </a:r>
            <a:r>
              <a:rPr lang="en-US" sz="1100" dirty="0"/>
              <a:t> → burn-out)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d) Nombre de </a:t>
            </a:r>
            <a:r>
              <a:rPr lang="en-US" sz="1100" dirty="0" err="1"/>
              <a:t>clics</a:t>
            </a:r>
            <a:r>
              <a:rPr lang="en-US" sz="1100" dirty="0"/>
              <a:t> par jour (plus de </a:t>
            </a:r>
            <a:r>
              <a:rPr lang="en-US" sz="1100" dirty="0" err="1"/>
              <a:t>clics</a:t>
            </a:r>
            <a:r>
              <a:rPr lang="en-US" sz="1100" dirty="0"/>
              <a:t> = plus de fatigue)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e) Perte </a:t>
            </a:r>
            <a:r>
              <a:rPr lang="en-US" sz="1100" dirty="0" err="1"/>
              <a:t>d'autonomie</a:t>
            </a:r>
            <a:r>
              <a:rPr lang="en-US" sz="1100" dirty="0"/>
              <a:t> (</a:t>
            </a:r>
            <a:r>
              <a:rPr lang="en-US" sz="1100" dirty="0" err="1"/>
              <a:t>outils</a:t>
            </a:r>
            <a:r>
              <a:rPr lang="en-US" sz="1100" dirty="0"/>
              <a:t> </a:t>
            </a:r>
            <a:r>
              <a:rPr lang="en-US" sz="1100" dirty="0" err="1"/>
              <a:t>imposés</a:t>
            </a:r>
            <a:r>
              <a:rPr lang="en-US" sz="1100" dirty="0"/>
              <a:t> → </a:t>
            </a:r>
            <a:r>
              <a:rPr lang="en-US" sz="1100" dirty="0" err="1"/>
              <a:t>moins</a:t>
            </a:r>
            <a:r>
              <a:rPr lang="en-US" sz="1100" dirty="0"/>
              <a:t> de </a:t>
            </a:r>
            <a:r>
              <a:rPr lang="en-US" sz="1100" dirty="0" err="1"/>
              <a:t>contrôle</a:t>
            </a:r>
            <a:r>
              <a:rPr lang="en-US" sz="1100" dirty="0"/>
              <a:t> → stress → </a:t>
            </a:r>
            <a:r>
              <a:rPr lang="en-US" sz="1100" dirty="0" err="1"/>
              <a:t>absentéisme</a:t>
            </a:r>
            <a:r>
              <a:rPr lang="en-US" sz="1100" dirty="0"/>
              <a:t>)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f) </a:t>
            </a:r>
            <a:r>
              <a:rPr lang="en-US" sz="1100" dirty="0" err="1"/>
              <a:t>Réduction</a:t>
            </a:r>
            <a:r>
              <a:rPr lang="en-US" sz="1100" dirty="0"/>
              <a:t> du </a:t>
            </a:r>
            <a:r>
              <a:rPr lang="en-US" sz="1100" dirty="0" err="1"/>
              <a:t>soutien</a:t>
            </a:r>
            <a:r>
              <a:rPr lang="en-US" sz="1100" dirty="0"/>
              <a:t> social (</a:t>
            </a:r>
            <a:r>
              <a:rPr lang="en-US" sz="1100" dirty="0" err="1"/>
              <a:t>moins</a:t>
            </a:r>
            <a:r>
              <a:rPr lang="en-US" sz="1100" dirty="0"/>
              <a:t> </a:t>
            </a:r>
            <a:r>
              <a:rPr lang="en-US" sz="1100" dirty="0" err="1"/>
              <a:t>d'interactions</a:t>
            </a:r>
            <a:r>
              <a:rPr lang="en-US" sz="1100" dirty="0"/>
              <a:t> </a:t>
            </a:r>
            <a:r>
              <a:rPr lang="en-US" sz="1100" dirty="0" err="1"/>
              <a:t>informelles</a:t>
            </a:r>
            <a:r>
              <a:rPr lang="en-US" sz="1100" dirty="0"/>
              <a:t> → </a:t>
            </a:r>
            <a:r>
              <a:rPr lang="en-US" sz="1100" dirty="0" err="1"/>
              <a:t>isolement</a:t>
            </a:r>
            <a:r>
              <a:rPr lang="en-US" sz="1100" dirty="0"/>
              <a:t> → mal-</a:t>
            </a:r>
            <a:r>
              <a:rPr lang="en-US" sz="1100" dirty="0" err="1"/>
              <a:t>être</a:t>
            </a:r>
            <a:r>
              <a:rPr lang="en-US" sz="1100" dirty="0"/>
              <a:t>)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endParaRPr lang="en-US" sz="1100" dirty="0"/>
          </a:p>
          <a:p>
            <a:pPr indent="-228600" defTabSz="9144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sz="1000"/>
            </a:pPr>
            <a:r>
              <a:rPr lang="en-US" sz="1100" dirty="0"/>
              <a:t>Pour </a:t>
            </a:r>
            <a:r>
              <a:rPr lang="en-US" sz="1100" dirty="0" err="1"/>
              <a:t>chaque</a:t>
            </a:r>
            <a:r>
              <a:rPr lang="en-US" sz="1100" dirty="0"/>
              <a:t> </a:t>
            </a:r>
            <a:r>
              <a:rPr lang="en-US" sz="1100" dirty="0" err="1"/>
              <a:t>médiateur</a:t>
            </a:r>
            <a:r>
              <a:rPr lang="en-US" sz="1100" dirty="0"/>
              <a:t> </a:t>
            </a:r>
            <a:r>
              <a:rPr lang="en-US" sz="1100" dirty="0" err="1"/>
              <a:t>retenu</a:t>
            </a:r>
            <a:r>
              <a:rPr lang="en-US" sz="1100" dirty="0"/>
              <a:t> :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→ </a:t>
            </a:r>
            <a:r>
              <a:rPr lang="en-US" sz="1100" dirty="0" err="1"/>
              <a:t>Expliquez</a:t>
            </a:r>
            <a:r>
              <a:rPr lang="en-US" sz="1100" dirty="0"/>
              <a:t> </a:t>
            </a:r>
            <a:r>
              <a:rPr lang="en-US" sz="1100" dirty="0" err="1"/>
              <a:t>en</a:t>
            </a:r>
            <a:r>
              <a:rPr lang="en-US" sz="1100" dirty="0"/>
              <a:t> 1 phrase COMMENT il fait le lien entre VI et VD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1000"/>
            </a:pPr>
            <a:r>
              <a:rPr lang="en-US" sz="1100" dirty="0"/>
              <a:t>→ </a:t>
            </a:r>
            <a:r>
              <a:rPr lang="en-US" sz="1100" dirty="0" err="1"/>
              <a:t>Trouvez</a:t>
            </a:r>
            <a:r>
              <a:rPr lang="en-US" sz="1100" dirty="0"/>
              <a:t> </a:t>
            </a:r>
            <a:r>
              <a:rPr lang="en-US" sz="1100" dirty="0" err="1"/>
              <a:t>une</a:t>
            </a:r>
            <a:r>
              <a:rPr lang="en-US" sz="1100" dirty="0"/>
              <a:t> </a:t>
            </a:r>
            <a:r>
              <a:rPr lang="en-US" sz="1100" dirty="0" err="1"/>
              <a:t>théorie</a:t>
            </a:r>
            <a:r>
              <a:rPr lang="en-US" sz="1100" dirty="0"/>
              <a:t> qui </a:t>
            </a:r>
            <a:r>
              <a:rPr lang="en-US" sz="1100" dirty="0" err="1"/>
              <a:t>pourrait</a:t>
            </a:r>
            <a:r>
              <a:rPr lang="en-US" sz="1100" dirty="0"/>
              <a:t> le </a:t>
            </a:r>
            <a:r>
              <a:rPr lang="en-US" sz="1100" dirty="0" err="1"/>
              <a:t>soutenir</a:t>
            </a:r>
            <a:r>
              <a:rPr lang="en-US" sz="1100" dirty="0"/>
              <a:t> (ex : </a:t>
            </a:r>
            <a:r>
              <a:rPr lang="en-US" sz="1100" dirty="0" err="1"/>
              <a:t>théorie</a:t>
            </a:r>
            <a:r>
              <a:rPr lang="en-US" sz="1100" dirty="0"/>
              <a:t> du job demand-control, </a:t>
            </a:r>
            <a:r>
              <a:rPr lang="en-US" sz="1100" dirty="0" err="1"/>
              <a:t>théorie</a:t>
            </a:r>
            <a:r>
              <a:rPr lang="en-US" sz="1100" dirty="0"/>
              <a:t> du stress </a:t>
            </a:r>
            <a:r>
              <a:rPr lang="en-US" sz="1100" dirty="0" err="1"/>
              <a:t>professionnel</a:t>
            </a:r>
            <a:r>
              <a:rPr lang="en-US" sz="1100" dirty="0"/>
              <a:t>...)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extBox 1"/>
          <p:cNvSpPr txBox="1"/>
          <p:nvPr/>
        </p:nvSpPr>
        <p:spPr>
          <a:xfrm>
            <a:off x="305547" y="-381002"/>
            <a:ext cx="7375161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600" b="1">
                <a:solidFill>
                  <a:srgbClr val="2980B9"/>
                </a:solidFill>
              </a:defRPr>
            </a:pPr>
            <a:r>
              <a:rPr lang="en-US" sz="27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PARTIE 3 : </a:t>
            </a:r>
            <a:r>
              <a:rPr lang="en-US" sz="27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Comprendre</a:t>
            </a:r>
            <a:r>
              <a:rPr lang="en-US" sz="27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les </a:t>
            </a:r>
            <a:r>
              <a:rPr lang="en-US" sz="27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modérateurs</a:t>
            </a:r>
            <a:r>
              <a:rPr lang="en-US" sz="27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(15 min)</a:t>
            </a:r>
          </a:p>
        </p:txBody>
      </p:sp>
      <p:grpSp>
        <p:nvGrpSpPr>
          <p:cNvPr id="67" name="Group 55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17417" y="0"/>
            <a:ext cx="2926583" cy="1787232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69" name="Freeform: Shape 56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57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58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05548" y="618686"/>
            <a:ext cx="8567996" cy="34619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r>
              <a:rPr lang="en-US" sz="1200" dirty="0">
                <a:solidFill>
                  <a:schemeClr val="tx2"/>
                </a:solidFill>
              </a:rPr>
              <a:t>🎚️ LE MODÉRATEUR = Ce qui change la FORCE de la relation, 📊 </a:t>
            </a:r>
            <a:r>
              <a:rPr lang="en-US" sz="1200" dirty="0" err="1">
                <a:solidFill>
                  <a:schemeClr val="tx2"/>
                </a:solidFill>
              </a:rPr>
              <a:t>Exemple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concret</a:t>
            </a:r>
            <a:r>
              <a:rPr lang="en-US" sz="1200" dirty="0">
                <a:solidFill>
                  <a:schemeClr val="tx2"/>
                </a:solidFill>
              </a:rPr>
              <a:t> : Nouveaux </a:t>
            </a:r>
            <a:r>
              <a:rPr lang="en-US" sz="1200" dirty="0" err="1">
                <a:solidFill>
                  <a:schemeClr val="tx2"/>
                </a:solidFill>
              </a:rPr>
              <a:t>outils</a:t>
            </a:r>
            <a:r>
              <a:rPr lang="en-US" sz="1200" dirty="0">
                <a:solidFill>
                  <a:schemeClr val="tx2"/>
                </a:solidFill>
              </a:rPr>
              <a:t> ➡️ Stress (via </a:t>
            </a:r>
            <a:r>
              <a:rPr lang="en-US" sz="1200" dirty="0" err="1">
                <a:solidFill>
                  <a:schemeClr val="tx2"/>
                </a:solidFill>
              </a:rPr>
              <a:t>perte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d'autonomie</a:t>
            </a:r>
            <a:r>
              <a:rPr lang="en-US" sz="1200" dirty="0">
                <a:solidFill>
                  <a:schemeClr val="tx2"/>
                </a:solidFill>
              </a:rPr>
              <a:t>)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r>
              <a:rPr lang="en-US" sz="1200" dirty="0">
                <a:solidFill>
                  <a:schemeClr val="tx2"/>
                </a:solidFill>
              </a:rPr>
              <a:t>Question : Cette relation est-</a:t>
            </a:r>
            <a:r>
              <a:rPr lang="en-US" sz="1200" dirty="0" err="1">
                <a:solidFill>
                  <a:schemeClr val="tx2"/>
                </a:solidFill>
              </a:rPr>
              <a:t>elle</a:t>
            </a:r>
            <a:r>
              <a:rPr lang="en-US" sz="1200" dirty="0">
                <a:solidFill>
                  <a:schemeClr val="tx2"/>
                </a:solidFill>
              </a:rPr>
              <a:t> AUSSI FORTE pour tout le monde ? 🤔 Non ! Elle </a:t>
            </a:r>
            <a:r>
              <a:rPr lang="en-US" sz="1200" dirty="0" err="1">
                <a:solidFill>
                  <a:schemeClr val="tx2"/>
                </a:solidFill>
              </a:rPr>
              <a:t>dépend</a:t>
            </a:r>
            <a:r>
              <a:rPr lang="en-US" sz="1200" dirty="0">
                <a:solidFill>
                  <a:schemeClr val="tx2"/>
                </a:solidFill>
              </a:rPr>
              <a:t> de CONDITIONS...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endParaRPr lang="en-US" sz="12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r>
              <a:rPr lang="en-US" sz="1200" dirty="0">
                <a:solidFill>
                  <a:schemeClr val="tx2"/>
                </a:solidFill>
              </a:rPr>
              <a:t>🎯 EXERCICE : </a:t>
            </a:r>
            <a:r>
              <a:rPr lang="en-US" sz="1200" dirty="0" err="1">
                <a:solidFill>
                  <a:schemeClr val="tx2"/>
                </a:solidFill>
              </a:rPr>
              <a:t>Identifiez</a:t>
            </a:r>
            <a:r>
              <a:rPr lang="en-US" sz="1200" dirty="0">
                <a:solidFill>
                  <a:schemeClr val="tx2"/>
                </a:solidFill>
              </a:rPr>
              <a:t> les </a:t>
            </a:r>
            <a:r>
              <a:rPr lang="en-US" sz="1200" dirty="0" err="1">
                <a:solidFill>
                  <a:schemeClr val="tx2"/>
                </a:solidFill>
              </a:rPr>
              <a:t>vrais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modérateurs</a:t>
            </a:r>
            <a:r>
              <a:rPr lang="en-US" sz="1200" dirty="0">
                <a:solidFill>
                  <a:schemeClr val="tx2"/>
                </a:solidFill>
              </a:rPr>
              <a:t> - Pour </a:t>
            </a:r>
            <a:r>
              <a:rPr lang="en-US" sz="1200" dirty="0" err="1">
                <a:solidFill>
                  <a:schemeClr val="tx2"/>
                </a:solidFill>
              </a:rPr>
              <a:t>chaque</a:t>
            </a:r>
            <a:r>
              <a:rPr lang="en-US" sz="1200" dirty="0">
                <a:solidFill>
                  <a:schemeClr val="tx2"/>
                </a:solidFill>
              </a:rPr>
              <a:t> proposition, </a:t>
            </a:r>
            <a:r>
              <a:rPr lang="en-US" sz="1200" dirty="0" err="1">
                <a:solidFill>
                  <a:schemeClr val="tx2"/>
                </a:solidFill>
              </a:rPr>
              <a:t>dites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si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c'est</a:t>
            </a:r>
            <a:r>
              <a:rPr lang="en-US" sz="1200" dirty="0">
                <a:solidFill>
                  <a:schemeClr val="tx2"/>
                </a:solidFill>
              </a:rPr>
              <a:t> un VRAI </a:t>
            </a:r>
            <a:r>
              <a:rPr lang="en-US" sz="1200" dirty="0" err="1">
                <a:solidFill>
                  <a:schemeClr val="tx2"/>
                </a:solidFill>
              </a:rPr>
              <a:t>modérateur</a:t>
            </a:r>
            <a:r>
              <a:rPr lang="en-US" sz="1200" dirty="0">
                <a:solidFill>
                  <a:schemeClr val="tx2"/>
                </a:solidFill>
              </a:rPr>
              <a:t> :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endParaRPr lang="en-US" sz="12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r>
              <a:rPr lang="en-US" sz="1200" dirty="0">
                <a:solidFill>
                  <a:schemeClr val="tx2"/>
                </a:solidFill>
              </a:rPr>
              <a:t>1. "</a:t>
            </a:r>
            <a:r>
              <a:rPr lang="en-US" sz="1200" dirty="0" err="1">
                <a:solidFill>
                  <a:schemeClr val="tx2"/>
                </a:solidFill>
              </a:rPr>
              <a:t>L'effet</a:t>
            </a:r>
            <a:r>
              <a:rPr lang="en-US" sz="1200" dirty="0">
                <a:solidFill>
                  <a:schemeClr val="tx2"/>
                </a:solidFill>
              </a:rPr>
              <a:t> des </a:t>
            </a:r>
            <a:r>
              <a:rPr lang="en-US" sz="1200" dirty="0" err="1">
                <a:solidFill>
                  <a:schemeClr val="tx2"/>
                </a:solidFill>
              </a:rPr>
              <a:t>outils</a:t>
            </a:r>
            <a:r>
              <a:rPr lang="en-US" sz="1200" dirty="0">
                <a:solidFill>
                  <a:schemeClr val="tx2"/>
                </a:solidFill>
              </a:rPr>
              <a:t> sur le stress est PLUS FORT chez les </a:t>
            </a:r>
            <a:r>
              <a:rPr lang="en-US" sz="1200" dirty="0" err="1">
                <a:solidFill>
                  <a:schemeClr val="tx2"/>
                </a:solidFill>
              </a:rPr>
              <a:t>personnes</a:t>
            </a:r>
            <a:r>
              <a:rPr lang="en-US" sz="1200" dirty="0">
                <a:solidFill>
                  <a:schemeClr val="tx2"/>
                </a:solidFill>
              </a:rPr>
              <a:t> avec de </a:t>
            </a:r>
            <a:r>
              <a:rPr lang="en-US" sz="1200" dirty="0" err="1">
                <a:solidFill>
                  <a:schemeClr val="tx2"/>
                </a:solidFill>
              </a:rPr>
              <a:t>faibles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compétences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numériques</a:t>
            </a:r>
            <a:r>
              <a:rPr lang="en-US" sz="1200" dirty="0">
                <a:solidFill>
                  <a:schemeClr val="tx2"/>
                </a:solidFill>
              </a:rPr>
              <a:t>"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r>
              <a:rPr lang="en-US" sz="1200" dirty="0">
                <a:solidFill>
                  <a:schemeClr val="tx2"/>
                </a:solidFill>
              </a:rPr>
              <a:t>   ✅ Vrai </a:t>
            </a:r>
            <a:r>
              <a:rPr lang="en-US" sz="1200" dirty="0" err="1">
                <a:solidFill>
                  <a:schemeClr val="tx2"/>
                </a:solidFill>
              </a:rPr>
              <a:t>modérateur</a:t>
            </a:r>
            <a:r>
              <a:rPr lang="en-US" sz="1200" dirty="0">
                <a:solidFill>
                  <a:schemeClr val="tx2"/>
                </a:solidFill>
              </a:rPr>
              <a:t>  ❌ Pas un </a:t>
            </a:r>
            <a:r>
              <a:rPr lang="en-US" sz="1200" dirty="0" err="1">
                <a:solidFill>
                  <a:schemeClr val="tx2"/>
                </a:solidFill>
              </a:rPr>
              <a:t>modérateur</a:t>
            </a:r>
            <a:endParaRPr lang="en-US" sz="12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endParaRPr lang="en-US" sz="12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r>
              <a:rPr lang="en-US" sz="1200" dirty="0">
                <a:solidFill>
                  <a:schemeClr val="tx2"/>
                </a:solidFill>
              </a:rPr>
              <a:t>2. "</a:t>
            </a:r>
            <a:r>
              <a:rPr lang="en-US" sz="1200" dirty="0" err="1">
                <a:solidFill>
                  <a:schemeClr val="tx2"/>
                </a:solidFill>
              </a:rPr>
              <a:t>L'effet</a:t>
            </a:r>
            <a:r>
              <a:rPr lang="en-US" sz="1200" dirty="0">
                <a:solidFill>
                  <a:schemeClr val="tx2"/>
                </a:solidFill>
              </a:rPr>
              <a:t> des </a:t>
            </a:r>
            <a:r>
              <a:rPr lang="en-US" sz="1200" dirty="0" err="1">
                <a:solidFill>
                  <a:schemeClr val="tx2"/>
                </a:solidFill>
              </a:rPr>
              <a:t>outils</a:t>
            </a:r>
            <a:r>
              <a:rPr lang="en-US" sz="1200" dirty="0">
                <a:solidFill>
                  <a:schemeClr val="tx2"/>
                </a:solidFill>
              </a:rPr>
              <a:t> sur le stress </a:t>
            </a:r>
            <a:r>
              <a:rPr lang="en-US" sz="1200" dirty="0" err="1">
                <a:solidFill>
                  <a:schemeClr val="tx2"/>
                </a:solidFill>
              </a:rPr>
              <a:t>dépend</a:t>
            </a:r>
            <a:r>
              <a:rPr lang="en-US" sz="1200" dirty="0">
                <a:solidFill>
                  <a:schemeClr val="tx2"/>
                </a:solidFill>
              </a:rPr>
              <a:t> de la couleur </a:t>
            </a:r>
            <a:r>
              <a:rPr lang="en-US" sz="1200" dirty="0" err="1">
                <a:solidFill>
                  <a:schemeClr val="tx2"/>
                </a:solidFill>
              </a:rPr>
              <a:t>préférée</a:t>
            </a:r>
            <a:r>
              <a:rPr lang="en-US" sz="1200" dirty="0">
                <a:solidFill>
                  <a:schemeClr val="tx2"/>
                </a:solidFill>
              </a:rPr>
              <a:t> de la </a:t>
            </a:r>
            <a:r>
              <a:rPr lang="en-US" sz="1200" dirty="0" err="1">
                <a:solidFill>
                  <a:schemeClr val="tx2"/>
                </a:solidFill>
              </a:rPr>
              <a:t>personne</a:t>
            </a:r>
            <a:r>
              <a:rPr lang="en-US" sz="1200" dirty="0">
                <a:solidFill>
                  <a:schemeClr val="tx2"/>
                </a:solidFill>
              </a:rPr>
              <a:t>"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r>
              <a:rPr lang="en-US" sz="1200" dirty="0">
                <a:solidFill>
                  <a:schemeClr val="tx2"/>
                </a:solidFill>
              </a:rPr>
              <a:t>   ✅ Vrai </a:t>
            </a:r>
            <a:r>
              <a:rPr lang="en-US" sz="1200" dirty="0" err="1">
                <a:solidFill>
                  <a:schemeClr val="tx2"/>
                </a:solidFill>
              </a:rPr>
              <a:t>modérateur</a:t>
            </a:r>
            <a:r>
              <a:rPr lang="en-US" sz="1200" dirty="0">
                <a:solidFill>
                  <a:schemeClr val="tx2"/>
                </a:solidFill>
              </a:rPr>
              <a:t>  ❌ Pas un </a:t>
            </a:r>
            <a:r>
              <a:rPr lang="en-US" sz="1200" dirty="0" err="1">
                <a:solidFill>
                  <a:schemeClr val="tx2"/>
                </a:solidFill>
              </a:rPr>
              <a:t>modérateur</a:t>
            </a:r>
            <a:endParaRPr lang="en-US" sz="12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endParaRPr lang="en-US" sz="12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r>
              <a:rPr lang="en-US" sz="1200" dirty="0">
                <a:solidFill>
                  <a:schemeClr val="tx2"/>
                </a:solidFill>
              </a:rPr>
              <a:t>3. "</a:t>
            </a:r>
            <a:r>
              <a:rPr lang="en-US" sz="1200" dirty="0" err="1">
                <a:solidFill>
                  <a:schemeClr val="tx2"/>
                </a:solidFill>
              </a:rPr>
              <a:t>L'effet</a:t>
            </a:r>
            <a:r>
              <a:rPr lang="en-US" sz="1200" dirty="0">
                <a:solidFill>
                  <a:schemeClr val="tx2"/>
                </a:solidFill>
              </a:rPr>
              <a:t> des </a:t>
            </a:r>
            <a:r>
              <a:rPr lang="en-US" sz="1200" dirty="0" err="1">
                <a:solidFill>
                  <a:schemeClr val="tx2"/>
                </a:solidFill>
              </a:rPr>
              <a:t>outils</a:t>
            </a:r>
            <a:r>
              <a:rPr lang="en-US" sz="1200" dirty="0">
                <a:solidFill>
                  <a:schemeClr val="tx2"/>
                </a:solidFill>
              </a:rPr>
              <a:t> sur le stress est ATTÉNUÉ </a:t>
            </a:r>
            <a:r>
              <a:rPr lang="en-US" sz="1200" dirty="0" err="1">
                <a:solidFill>
                  <a:schemeClr val="tx2"/>
                </a:solidFill>
              </a:rPr>
              <a:t>quand</a:t>
            </a:r>
            <a:r>
              <a:rPr lang="en-US" sz="1200" dirty="0">
                <a:solidFill>
                  <a:schemeClr val="tx2"/>
                </a:solidFill>
              </a:rPr>
              <a:t> le manager </a:t>
            </a:r>
            <a:r>
              <a:rPr lang="en-US" sz="1200" dirty="0" err="1">
                <a:solidFill>
                  <a:schemeClr val="tx2"/>
                </a:solidFill>
              </a:rPr>
              <a:t>offre</a:t>
            </a:r>
            <a:r>
              <a:rPr lang="en-US" sz="1200" dirty="0">
                <a:solidFill>
                  <a:schemeClr val="tx2"/>
                </a:solidFill>
              </a:rPr>
              <a:t> du </a:t>
            </a:r>
            <a:r>
              <a:rPr lang="en-US" sz="1200" dirty="0" err="1">
                <a:solidFill>
                  <a:schemeClr val="tx2"/>
                </a:solidFill>
              </a:rPr>
              <a:t>soutien</a:t>
            </a:r>
            <a:r>
              <a:rPr lang="en-US" sz="1200" dirty="0">
                <a:solidFill>
                  <a:schemeClr val="tx2"/>
                </a:solidFill>
              </a:rPr>
              <a:t> et de la formation"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r>
              <a:rPr lang="en-US" sz="1200" dirty="0">
                <a:solidFill>
                  <a:schemeClr val="tx2"/>
                </a:solidFill>
              </a:rPr>
              <a:t>   ✅ Vrai </a:t>
            </a:r>
            <a:r>
              <a:rPr lang="en-US" sz="1200" dirty="0" err="1">
                <a:solidFill>
                  <a:schemeClr val="tx2"/>
                </a:solidFill>
              </a:rPr>
              <a:t>modérateur</a:t>
            </a:r>
            <a:r>
              <a:rPr lang="en-US" sz="1200" dirty="0">
                <a:solidFill>
                  <a:schemeClr val="tx2"/>
                </a:solidFill>
              </a:rPr>
              <a:t>  ❌ Pas un </a:t>
            </a:r>
            <a:r>
              <a:rPr lang="en-US" sz="1200" dirty="0" err="1">
                <a:solidFill>
                  <a:schemeClr val="tx2"/>
                </a:solidFill>
              </a:rPr>
              <a:t>modérateur</a:t>
            </a:r>
            <a:endParaRPr lang="en-US" sz="12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endParaRPr lang="en-US" sz="12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r>
              <a:rPr lang="en-US" sz="1200" dirty="0">
                <a:solidFill>
                  <a:schemeClr val="tx2"/>
                </a:solidFill>
              </a:rPr>
              <a:t>4. "</a:t>
            </a:r>
            <a:r>
              <a:rPr lang="en-US" sz="1200" dirty="0" err="1">
                <a:solidFill>
                  <a:schemeClr val="tx2"/>
                </a:solidFill>
              </a:rPr>
              <a:t>L'effet</a:t>
            </a:r>
            <a:r>
              <a:rPr lang="en-US" sz="1200" dirty="0">
                <a:solidFill>
                  <a:schemeClr val="tx2"/>
                </a:solidFill>
              </a:rPr>
              <a:t> des </a:t>
            </a:r>
            <a:r>
              <a:rPr lang="en-US" sz="1200" dirty="0" err="1">
                <a:solidFill>
                  <a:schemeClr val="tx2"/>
                </a:solidFill>
              </a:rPr>
              <a:t>outils</a:t>
            </a:r>
            <a:r>
              <a:rPr lang="en-US" sz="1200" dirty="0">
                <a:solidFill>
                  <a:schemeClr val="tx2"/>
                </a:solidFill>
              </a:rPr>
              <a:t> sur le stress est PLUS FORT </a:t>
            </a:r>
            <a:r>
              <a:rPr lang="en-US" sz="1200" dirty="0" err="1">
                <a:solidFill>
                  <a:schemeClr val="tx2"/>
                </a:solidFill>
              </a:rPr>
              <a:t>en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télétravail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intensif</a:t>
            </a:r>
            <a:r>
              <a:rPr lang="en-US" sz="1200" dirty="0">
                <a:solidFill>
                  <a:schemeClr val="tx2"/>
                </a:solidFill>
              </a:rPr>
              <a:t> (</a:t>
            </a:r>
            <a:r>
              <a:rPr lang="en-US" sz="1200" dirty="0" err="1">
                <a:solidFill>
                  <a:schemeClr val="tx2"/>
                </a:solidFill>
              </a:rPr>
              <a:t>moins</a:t>
            </a:r>
            <a:r>
              <a:rPr lang="en-US" sz="1200" dirty="0">
                <a:solidFill>
                  <a:schemeClr val="tx2"/>
                </a:solidFill>
              </a:rPr>
              <a:t> de </a:t>
            </a:r>
            <a:r>
              <a:rPr lang="en-US" sz="1200" dirty="0" err="1">
                <a:solidFill>
                  <a:schemeClr val="tx2"/>
                </a:solidFill>
              </a:rPr>
              <a:t>soutien</a:t>
            </a:r>
            <a:r>
              <a:rPr lang="en-US" sz="1200" dirty="0">
                <a:solidFill>
                  <a:schemeClr val="tx2"/>
                </a:solidFill>
              </a:rPr>
              <a:t> social)"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r>
              <a:rPr lang="en-US" sz="1200" dirty="0">
                <a:solidFill>
                  <a:schemeClr val="tx2"/>
                </a:solidFill>
              </a:rPr>
              <a:t>   ✅ Vrai </a:t>
            </a:r>
            <a:r>
              <a:rPr lang="en-US" sz="1200" dirty="0" err="1">
                <a:solidFill>
                  <a:schemeClr val="tx2"/>
                </a:solidFill>
              </a:rPr>
              <a:t>modérateur</a:t>
            </a:r>
            <a:r>
              <a:rPr lang="en-US" sz="1200" dirty="0">
                <a:solidFill>
                  <a:schemeClr val="tx2"/>
                </a:solidFill>
              </a:rPr>
              <a:t>  ❌ Pas un </a:t>
            </a:r>
            <a:r>
              <a:rPr lang="en-US" sz="1200" dirty="0" err="1">
                <a:solidFill>
                  <a:schemeClr val="tx2"/>
                </a:solidFill>
              </a:rPr>
              <a:t>modérateur</a:t>
            </a:r>
            <a:endParaRPr lang="en-US" sz="12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endParaRPr lang="en-US" sz="12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r>
              <a:rPr lang="en-US" sz="1200" dirty="0">
                <a:solidFill>
                  <a:schemeClr val="tx2"/>
                </a:solidFill>
              </a:rPr>
              <a:t>5. "</a:t>
            </a:r>
            <a:r>
              <a:rPr lang="en-US" sz="1200" dirty="0" err="1">
                <a:solidFill>
                  <a:schemeClr val="tx2"/>
                </a:solidFill>
              </a:rPr>
              <a:t>L'effet</a:t>
            </a:r>
            <a:r>
              <a:rPr lang="en-US" sz="1200" dirty="0">
                <a:solidFill>
                  <a:schemeClr val="tx2"/>
                </a:solidFill>
              </a:rPr>
              <a:t> des </a:t>
            </a:r>
            <a:r>
              <a:rPr lang="en-US" sz="1200" dirty="0" err="1">
                <a:solidFill>
                  <a:schemeClr val="tx2"/>
                </a:solidFill>
              </a:rPr>
              <a:t>outils</a:t>
            </a:r>
            <a:r>
              <a:rPr lang="en-US" sz="1200" dirty="0">
                <a:solidFill>
                  <a:schemeClr val="tx2"/>
                </a:solidFill>
              </a:rPr>
              <a:t> sur le stress </a:t>
            </a:r>
            <a:r>
              <a:rPr lang="en-US" sz="1200" dirty="0" err="1">
                <a:solidFill>
                  <a:schemeClr val="tx2"/>
                </a:solidFill>
              </a:rPr>
              <a:t>dépend</a:t>
            </a:r>
            <a:r>
              <a:rPr lang="en-US" sz="1200" dirty="0">
                <a:solidFill>
                  <a:schemeClr val="tx2"/>
                </a:solidFill>
              </a:rPr>
              <a:t> du </a:t>
            </a:r>
            <a:r>
              <a:rPr lang="en-US" sz="1200" dirty="0" err="1">
                <a:solidFill>
                  <a:schemeClr val="tx2"/>
                </a:solidFill>
              </a:rPr>
              <a:t>nombre</a:t>
            </a:r>
            <a:r>
              <a:rPr lang="en-US" sz="1200" dirty="0">
                <a:solidFill>
                  <a:schemeClr val="tx2"/>
                </a:solidFill>
              </a:rPr>
              <a:t> de cafés bus dans la </a:t>
            </a:r>
            <a:r>
              <a:rPr lang="en-US" sz="1200" dirty="0" err="1">
                <a:solidFill>
                  <a:schemeClr val="tx2"/>
                </a:solidFill>
              </a:rPr>
              <a:t>journée</a:t>
            </a:r>
            <a:r>
              <a:rPr lang="en-US" sz="1200" dirty="0">
                <a:solidFill>
                  <a:schemeClr val="tx2"/>
                </a:solidFill>
              </a:rPr>
              <a:t>"</a:t>
            </a: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r>
              <a:rPr lang="en-US" sz="1200" dirty="0">
                <a:solidFill>
                  <a:schemeClr val="tx2"/>
                </a:solidFill>
              </a:rPr>
              <a:t>   ✅ Vrai </a:t>
            </a:r>
            <a:r>
              <a:rPr lang="en-US" sz="1200" dirty="0" err="1">
                <a:solidFill>
                  <a:schemeClr val="tx2"/>
                </a:solidFill>
              </a:rPr>
              <a:t>modérateur</a:t>
            </a:r>
            <a:r>
              <a:rPr lang="en-US" sz="1200" dirty="0">
                <a:solidFill>
                  <a:schemeClr val="tx2"/>
                </a:solidFill>
              </a:rPr>
              <a:t>  ❌ Pas un </a:t>
            </a:r>
            <a:r>
              <a:rPr lang="en-US" sz="1200" dirty="0" err="1">
                <a:solidFill>
                  <a:schemeClr val="tx2"/>
                </a:solidFill>
              </a:rPr>
              <a:t>modérateur</a:t>
            </a:r>
            <a:endParaRPr lang="en-US" sz="12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300"/>
              </a:spcAft>
              <a:defRPr sz="950"/>
            </a:pPr>
            <a:r>
              <a:rPr lang="en-US" sz="1200" dirty="0">
                <a:solidFill>
                  <a:schemeClr val="tx2"/>
                </a:solidFill>
              </a:rPr>
              <a:t>💡 </a:t>
            </a:r>
            <a:r>
              <a:rPr lang="en-US" sz="1200" dirty="0" err="1">
                <a:solidFill>
                  <a:schemeClr val="tx2"/>
                </a:solidFill>
              </a:rPr>
              <a:t>Indice</a:t>
            </a:r>
            <a:r>
              <a:rPr lang="en-US" sz="1200" dirty="0">
                <a:solidFill>
                  <a:schemeClr val="tx2"/>
                </a:solidFill>
              </a:rPr>
              <a:t> : Un </a:t>
            </a:r>
            <a:r>
              <a:rPr lang="en-US" sz="1200" dirty="0" err="1">
                <a:solidFill>
                  <a:schemeClr val="tx2"/>
                </a:solidFill>
              </a:rPr>
              <a:t>vrai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modérateur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répond</a:t>
            </a:r>
            <a:r>
              <a:rPr lang="en-US" sz="1200" dirty="0">
                <a:solidFill>
                  <a:schemeClr val="tx2"/>
                </a:solidFill>
              </a:rPr>
              <a:t> à "POUR QUI ?" </a:t>
            </a:r>
            <a:r>
              <a:rPr lang="en-US" sz="1200" dirty="0" err="1">
                <a:solidFill>
                  <a:schemeClr val="tx2"/>
                </a:solidFill>
              </a:rPr>
              <a:t>ou</a:t>
            </a:r>
            <a:r>
              <a:rPr lang="en-US" sz="1200" dirty="0">
                <a:solidFill>
                  <a:schemeClr val="tx2"/>
                </a:solidFill>
              </a:rPr>
              <a:t> "DANS QUELLES CONDITIONS ?" </a:t>
            </a:r>
            <a:r>
              <a:rPr lang="en-US" sz="1200" dirty="0" err="1">
                <a:solidFill>
                  <a:schemeClr val="tx2"/>
                </a:solidFill>
              </a:rPr>
              <a:t>l'effet</a:t>
            </a:r>
            <a:r>
              <a:rPr lang="en-US" sz="1200" dirty="0">
                <a:solidFill>
                  <a:schemeClr val="tx2"/>
                </a:solidFill>
              </a:rPr>
              <a:t> est plus fort/</a:t>
            </a:r>
            <a:r>
              <a:rPr lang="en-US" sz="1200" dirty="0" err="1">
                <a:solidFill>
                  <a:schemeClr val="tx2"/>
                </a:solidFill>
              </a:rPr>
              <a:t>faible</a:t>
            </a:r>
            <a:endParaRPr lang="en-US" sz="1200" dirty="0">
              <a:solidFill>
                <a:schemeClr val="tx2"/>
              </a:solidFill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3512004"/>
            <a:ext cx="2174211" cy="1631495"/>
            <a:chOff x="-305" y="-1"/>
            <a:chExt cx="3832880" cy="2876136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65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78886" y="479460"/>
            <a:ext cx="51435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94905" y="296405"/>
            <a:ext cx="4759657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46680" y="2114225"/>
            <a:ext cx="1876484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18752" y="639595"/>
            <a:ext cx="51435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614065" y="846373"/>
            <a:ext cx="3238727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19797" y="440141"/>
            <a:ext cx="3172575" cy="25406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600" b="1">
                <a:solidFill>
                  <a:srgbClr val="2980B9"/>
                </a:solidFill>
              </a:defRPr>
            </a:pPr>
            <a:r>
              <a:rPr lang="en-US" sz="3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PARTIE 4 : Construire le modèle complet (10 min)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85156" y="7606"/>
            <a:ext cx="4778540" cy="5028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📐 Sur </a:t>
            </a:r>
            <a:r>
              <a:rPr lang="en-US" sz="1200" dirty="0" err="1"/>
              <a:t>une</a:t>
            </a:r>
            <a:r>
              <a:rPr lang="en-US" sz="1200" dirty="0"/>
              <a:t> </a:t>
            </a:r>
            <a:r>
              <a:rPr lang="en-US" sz="1200" dirty="0" err="1"/>
              <a:t>feuille</a:t>
            </a:r>
            <a:r>
              <a:rPr lang="en-US" sz="1200" dirty="0"/>
              <a:t> A4, </a:t>
            </a:r>
            <a:r>
              <a:rPr lang="en-US" sz="1200" dirty="0" err="1"/>
              <a:t>dessinez</a:t>
            </a:r>
            <a:r>
              <a:rPr lang="en-US" sz="1200" dirty="0"/>
              <a:t> </a:t>
            </a:r>
            <a:r>
              <a:rPr lang="en-US" sz="1200" dirty="0" err="1"/>
              <a:t>votre</a:t>
            </a:r>
            <a:r>
              <a:rPr lang="en-US" sz="1200" dirty="0"/>
              <a:t> </a:t>
            </a:r>
            <a:r>
              <a:rPr lang="en-US" sz="1200" dirty="0" err="1"/>
              <a:t>modèle</a:t>
            </a:r>
            <a:r>
              <a:rPr lang="en-US" sz="1200" dirty="0"/>
              <a:t> </a:t>
            </a:r>
            <a:r>
              <a:rPr lang="en-US" sz="1200" dirty="0" err="1"/>
              <a:t>conceptuel</a:t>
            </a:r>
            <a:r>
              <a:rPr lang="en-US" sz="1200" dirty="0"/>
              <a:t> </a:t>
            </a:r>
            <a:r>
              <a:rPr lang="en-US" sz="1200" dirty="0" err="1"/>
              <a:t>complet</a:t>
            </a:r>
            <a:r>
              <a:rPr lang="en-US" sz="1200" dirty="0"/>
              <a:t>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 err="1"/>
              <a:t>Éléments</a:t>
            </a:r>
            <a:r>
              <a:rPr lang="en-US" sz="1200" dirty="0"/>
              <a:t> </a:t>
            </a:r>
            <a:r>
              <a:rPr lang="en-US" sz="1200" dirty="0" err="1"/>
              <a:t>obligatoires</a:t>
            </a:r>
            <a:r>
              <a:rPr lang="en-US" sz="1200" dirty="0"/>
              <a:t>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🔵 1 Variable </a:t>
            </a:r>
            <a:r>
              <a:rPr lang="en-US" sz="1200" dirty="0" err="1"/>
              <a:t>Indépendante</a:t>
            </a:r>
            <a:r>
              <a:rPr lang="en-US" sz="1200" dirty="0"/>
              <a:t> (VI) : Nouveaux </a:t>
            </a:r>
            <a:r>
              <a:rPr lang="en-US" sz="1200" dirty="0" err="1"/>
              <a:t>outils</a:t>
            </a:r>
            <a:r>
              <a:rPr lang="en-US" sz="1200" dirty="0"/>
              <a:t> </a:t>
            </a:r>
            <a:r>
              <a:rPr lang="en-US" sz="1200" dirty="0" err="1"/>
              <a:t>digitaux</a:t>
            </a: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🔴 1 Variable </a:t>
            </a:r>
            <a:r>
              <a:rPr lang="en-US" sz="1200" dirty="0" err="1"/>
              <a:t>Dépendante</a:t>
            </a:r>
            <a:r>
              <a:rPr lang="en-US" sz="1200" dirty="0"/>
              <a:t> (VD) : </a:t>
            </a:r>
            <a:r>
              <a:rPr lang="en-US" sz="1200" dirty="0" err="1"/>
              <a:t>Absentéisme</a:t>
            </a:r>
            <a:r>
              <a:rPr lang="en-US" sz="1200" dirty="0"/>
              <a:t> pour raisons </a:t>
            </a:r>
            <a:r>
              <a:rPr lang="en-US" sz="1200" dirty="0" err="1"/>
              <a:t>psychologiques</a:t>
            </a: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🟢 1-2 </a:t>
            </a:r>
            <a:r>
              <a:rPr lang="en-US" sz="1200" dirty="0" err="1"/>
              <a:t>Médiateurs</a:t>
            </a:r>
            <a:r>
              <a:rPr lang="en-US" sz="1200" dirty="0"/>
              <a:t> : </a:t>
            </a:r>
            <a:r>
              <a:rPr lang="en-US" sz="1200" dirty="0" err="1"/>
              <a:t>Choisissez</a:t>
            </a:r>
            <a:r>
              <a:rPr lang="en-US" sz="1200" dirty="0"/>
              <a:t> </a:t>
            </a:r>
            <a:r>
              <a:rPr lang="en-US" sz="1200" dirty="0" err="1"/>
              <a:t>parmi</a:t>
            </a:r>
            <a:r>
              <a:rPr lang="en-US" sz="1200" dirty="0"/>
              <a:t> </a:t>
            </a:r>
            <a:r>
              <a:rPr lang="en-US" sz="1200" dirty="0" err="1"/>
              <a:t>ceux</a:t>
            </a:r>
            <a:r>
              <a:rPr lang="en-US" sz="1200" dirty="0"/>
              <a:t> </a:t>
            </a:r>
            <a:r>
              <a:rPr lang="en-US" sz="1200" dirty="0" err="1"/>
              <a:t>identifiés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Partie</a:t>
            </a:r>
            <a:r>
              <a:rPr lang="en-US" sz="1200" dirty="0"/>
              <a:t> 2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🟡 1-2 </a:t>
            </a:r>
            <a:r>
              <a:rPr lang="en-US" sz="1200" dirty="0" err="1"/>
              <a:t>Modérateurs</a:t>
            </a:r>
            <a:r>
              <a:rPr lang="en-US" sz="1200" dirty="0"/>
              <a:t> : </a:t>
            </a:r>
            <a:r>
              <a:rPr lang="en-US" sz="1200" dirty="0" err="1"/>
              <a:t>Choisissez</a:t>
            </a:r>
            <a:r>
              <a:rPr lang="en-US" sz="1200" dirty="0"/>
              <a:t> </a:t>
            </a:r>
            <a:r>
              <a:rPr lang="en-US" sz="1200" dirty="0" err="1"/>
              <a:t>parmi</a:t>
            </a:r>
            <a:r>
              <a:rPr lang="en-US" sz="1200" dirty="0"/>
              <a:t> </a:t>
            </a:r>
            <a:r>
              <a:rPr lang="en-US" sz="1200" dirty="0" err="1"/>
              <a:t>ceux</a:t>
            </a:r>
            <a:r>
              <a:rPr lang="en-US" sz="1200" dirty="0"/>
              <a:t> </a:t>
            </a:r>
            <a:r>
              <a:rPr lang="en-US" sz="1200" dirty="0" err="1"/>
              <a:t>validés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Partie</a:t>
            </a:r>
            <a:r>
              <a:rPr lang="en-US" sz="1200" dirty="0"/>
              <a:t> 3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 err="1"/>
              <a:t>Consignes</a:t>
            </a:r>
            <a:r>
              <a:rPr lang="en-US" sz="1200" dirty="0"/>
              <a:t> de dessin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→ Rectangles pour les variables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→ Flèches </a:t>
            </a:r>
            <a:r>
              <a:rPr lang="en-US" sz="1200" dirty="0" err="1"/>
              <a:t>pleines</a:t>
            </a:r>
            <a:r>
              <a:rPr lang="en-US" sz="1200" dirty="0"/>
              <a:t> (➡️) pour les </a:t>
            </a:r>
            <a:r>
              <a:rPr lang="en-US" sz="1200" dirty="0" err="1"/>
              <a:t>effets</a:t>
            </a:r>
            <a:r>
              <a:rPr lang="en-US" sz="1200" dirty="0"/>
              <a:t> directs et de </a:t>
            </a:r>
            <a:r>
              <a:rPr lang="en-US" sz="1200" dirty="0" err="1"/>
              <a:t>médiation</a:t>
            </a: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→ Flèches </a:t>
            </a:r>
            <a:r>
              <a:rPr lang="en-US" sz="1200" dirty="0" err="1"/>
              <a:t>pointillées</a:t>
            </a:r>
            <a:r>
              <a:rPr lang="en-US" sz="1200" dirty="0"/>
              <a:t> (⤑) </a:t>
            </a:r>
            <a:r>
              <a:rPr lang="en-US" sz="1200" dirty="0" err="1"/>
              <a:t>depuis</a:t>
            </a:r>
            <a:r>
              <a:rPr lang="en-US" sz="1200" dirty="0"/>
              <a:t> le </a:t>
            </a:r>
            <a:r>
              <a:rPr lang="en-US" sz="1200" dirty="0" err="1"/>
              <a:t>modérateur</a:t>
            </a:r>
            <a:r>
              <a:rPr lang="en-US" sz="1200" dirty="0"/>
              <a:t> vers la relation </a:t>
            </a:r>
            <a:r>
              <a:rPr lang="en-US" sz="1200" dirty="0" err="1"/>
              <a:t>qu'il</a:t>
            </a:r>
            <a:r>
              <a:rPr lang="en-US" sz="1200" dirty="0"/>
              <a:t> </a:t>
            </a:r>
            <a:r>
              <a:rPr lang="en-US" sz="1200" dirty="0" err="1"/>
              <a:t>modère</a:t>
            </a: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→ Signes + </a:t>
            </a:r>
            <a:r>
              <a:rPr lang="en-US" sz="1200" dirty="0" err="1"/>
              <a:t>ou</a:t>
            </a:r>
            <a:r>
              <a:rPr lang="en-US" sz="1200" dirty="0"/>
              <a:t> - sur </a:t>
            </a:r>
            <a:r>
              <a:rPr lang="en-US" sz="1200" dirty="0" err="1"/>
              <a:t>chaque</a:t>
            </a:r>
            <a:r>
              <a:rPr lang="en-US" sz="1200" dirty="0"/>
              <a:t> flèche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 err="1"/>
              <a:t>Exemple</a:t>
            </a:r>
            <a:r>
              <a:rPr lang="en-US" sz="1200" dirty="0"/>
              <a:t> de structure </a:t>
            </a:r>
            <a:r>
              <a:rPr lang="en-US" sz="1200" dirty="0" err="1"/>
              <a:t>attendue</a:t>
            </a:r>
            <a:r>
              <a:rPr lang="en-US" sz="1200" dirty="0"/>
              <a:t>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⚠️ </a:t>
            </a:r>
            <a:r>
              <a:rPr lang="en-US" sz="1200" dirty="0" err="1"/>
              <a:t>Votre</a:t>
            </a:r>
            <a:r>
              <a:rPr lang="en-US" sz="1200" dirty="0"/>
              <a:t> </a:t>
            </a:r>
            <a:r>
              <a:rPr lang="en-US" sz="1200" dirty="0" err="1"/>
              <a:t>modèle</a:t>
            </a:r>
            <a:r>
              <a:rPr lang="en-US" sz="1200" dirty="0"/>
              <a:t> doit </a:t>
            </a:r>
            <a:r>
              <a:rPr lang="en-US" sz="1200" dirty="0" err="1"/>
              <a:t>raconter</a:t>
            </a:r>
            <a:r>
              <a:rPr lang="en-US" sz="1200" dirty="0"/>
              <a:t> </a:t>
            </a:r>
            <a:r>
              <a:rPr lang="en-US" sz="1200" dirty="0" err="1"/>
              <a:t>une</a:t>
            </a:r>
            <a:r>
              <a:rPr lang="en-US" sz="1200" dirty="0"/>
              <a:t> HISTOIRE </a:t>
            </a:r>
            <a:r>
              <a:rPr lang="en-US" sz="1200" dirty="0" err="1"/>
              <a:t>cohérente</a:t>
            </a:r>
            <a:r>
              <a:rPr lang="en-US" sz="1200" dirty="0"/>
              <a:t>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"Les </a:t>
            </a:r>
            <a:r>
              <a:rPr lang="en-US" sz="1200" dirty="0" err="1"/>
              <a:t>outils</a:t>
            </a:r>
            <a:r>
              <a:rPr lang="en-US" sz="1200" dirty="0"/>
              <a:t> </a:t>
            </a:r>
            <a:r>
              <a:rPr lang="en-US" sz="1200" dirty="0" err="1"/>
              <a:t>causent</a:t>
            </a:r>
            <a:r>
              <a:rPr lang="en-US" sz="1200" dirty="0"/>
              <a:t> X, qui cause Y, et </a:t>
            </a:r>
            <a:r>
              <a:rPr lang="en-US" sz="1200" dirty="0" err="1"/>
              <a:t>cet</a:t>
            </a:r>
            <a:r>
              <a:rPr lang="en-US" sz="1200" dirty="0"/>
              <a:t> </a:t>
            </a:r>
            <a:r>
              <a:rPr lang="en-US" sz="1200" dirty="0" err="1"/>
              <a:t>effet</a:t>
            </a:r>
            <a:r>
              <a:rPr lang="en-US" sz="1200" dirty="0"/>
              <a:t> est plus fort </a:t>
            </a:r>
            <a:r>
              <a:rPr lang="en-US" sz="1200" dirty="0" err="1"/>
              <a:t>quand</a:t>
            </a:r>
            <a:r>
              <a:rPr lang="en-US" sz="1200" dirty="0"/>
              <a:t> Z..."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51435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15125" y="865179"/>
            <a:ext cx="2400300" cy="33458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600" b="1">
                <a:solidFill>
                  <a:srgbClr val="2980B9"/>
                </a:solidFill>
              </a:defRPr>
            </a:pP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PARTIE 5 : 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Formuler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les 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hypothèses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(10 min)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1841609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125454" y="115910"/>
            <a:ext cx="5876878" cy="5027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3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📝 </a:t>
            </a:r>
            <a:r>
              <a:rPr lang="en-US" sz="1900" dirty="0" err="1"/>
              <a:t>Transformez</a:t>
            </a:r>
            <a:r>
              <a:rPr lang="en-US" sz="1900" dirty="0"/>
              <a:t> </a:t>
            </a:r>
            <a:r>
              <a:rPr lang="en-US" sz="1900" dirty="0" err="1"/>
              <a:t>votre</a:t>
            </a:r>
            <a:r>
              <a:rPr lang="en-US" sz="1900" dirty="0"/>
              <a:t> </a:t>
            </a:r>
            <a:r>
              <a:rPr lang="en-US" sz="1900" dirty="0" err="1"/>
              <a:t>modèle</a:t>
            </a:r>
            <a:r>
              <a:rPr lang="en-US" sz="1900" dirty="0"/>
              <a:t> </a:t>
            </a:r>
            <a:r>
              <a:rPr lang="en-US" sz="1900" dirty="0" err="1"/>
              <a:t>en</a:t>
            </a:r>
            <a:r>
              <a:rPr lang="en-US" sz="1900" dirty="0"/>
              <a:t> </a:t>
            </a:r>
            <a:r>
              <a:rPr lang="en-US" sz="1900" dirty="0" err="1"/>
              <a:t>hypothèses</a:t>
            </a:r>
            <a:r>
              <a:rPr lang="en-US" sz="1900" dirty="0"/>
              <a:t> </a:t>
            </a:r>
            <a:r>
              <a:rPr lang="en-US" sz="1900" dirty="0" err="1"/>
              <a:t>testables</a:t>
            </a:r>
            <a:endParaRPr lang="en-US" sz="19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9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 err="1"/>
              <a:t>Basé</a:t>
            </a:r>
            <a:r>
              <a:rPr lang="en-US" sz="1900" dirty="0"/>
              <a:t> sur </a:t>
            </a:r>
            <a:r>
              <a:rPr lang="en-US" sz="1900" dirty="0" err="1"/>
              <a:t>votre</a:t>
            </a:r>
            <a:r>
              <a:rPr lang="en-US" sz="1900" dirty="0"/>
              <a:t> </a:t>
            </a:r>
            <a:r>
              <a:rPr lang="en-US" sz="1900" dirty="0" err="1"/>
              <a:t>modèle</a:t>
            </a:r>
            <a:r>
              <a:rPr lang="en-US" sz="1900" dirty="0"/>
              <a:t>, </a:t>
            </a:r>
            <a:r>
              <a:rPr lang="en-US" sz="1900" dirty="0" err="1"/>
              <a:t>rédigez</a:t>
            </a:r>
            <a:r>
              <a:rPr lang="en-US" sz="1900" dirty="0"/>
              <a:t> 4 </a:t>
            </a:r>
            <a:r>
              <a:rPr lang="en-US" sz="1900" dirty="0" err="1"/>
              <a:t>hypothèses</a:t>
            </a:r>
            <a:r>
              <a:rPr lang="en-US" sz="1900" dirty="0"/>
              <a:t>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9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H1 - </a:t>
            </a:r>
            <a:r>
              <a:rPr lang="en-US" sz="1900" dirty="0" err="1"/>
              <a:t>Effet</a:t>
            </a:r>
            <a:r>
              <a:rPr lang="en-US" sz="1900" dirty="0"/>
              <a:t> direct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"Les nouveaux </a:t>
            </a:r>
            <a:r>
              <a:rPr lang="en-US" sz="1900" dirty="0" err="1"/>
              <a:t>outils</a:t>
            </a:r>
            <a:r>
              <a:rPr lang="en-US" sz="1900" dirty="0"/>
              <a:t> </a:t>
            </a:r>
            <a:r>
              <a:rPr lang="en-US" sz="1900" dirty="0" err="1"/>
              <a:t>digitaux</a:t>
            </a:r>
            <a:r>
              <a:rPr lang="en-US" sz="1900" dirty="0"/>
              <a:t> </a:t>
            </a:r>
            <a:r>
              <a:rPr lang="en-US" sz="1900" dirty="0" err="1"/>
              <a:t>augmentent</a:t>
            </a:r>
            <a:r>
              <a:rPr lang="en-US" sz="1900" dirty="0"/>
              <a:t> </a:t>
            </a:r>
            <a:r>
              <a:rPr lang="en-US" sz="1900" dirty="0" err="1"/>
              <a:t>l'absentéisme</a:t>
            </a:r>
            <a:r>
              <a:rPr lang="en-US" sz="1900" dirty="0"/>
              <a:t> pour raisons </a:t>
            </a:r>
            <a:r>
              <a:rPr lang="en-US" sz="1900" dirty="0" err="1"/>
              <a:t>psychologiques</a:t>
            </a:r>
            <a:r>
              <a:rPr lang="en-US" sz="1900" dirty="0"/>
              <a:t>"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→ </a:t>
            </a:r>
            <a:r>
              <a:rPr lang="en-US" sz="1900" dirty="0" err="1"/>
              <a:t>Reformulez</a:t>
            </a:r>
            <a:r>
              <a:rPr lang="en-US" sz="1900" dirty="0"/>
              <a:t> avec VOS variables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9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H2 - </a:t>
            </a:r>
            <a:r>
              <a:rPr lang="en-US" sz="1900" dirty="0" err="1"/>
              <a:t>Effet</a:t>
            </a:r>
            <a:r>
              <a:rPr lang="en-US" sz="1900" dirty="0"/>
              <a:t> de </a:t>
            </a:r>
            <a:r>
              <a:rPr lang="en-US" sz="1900" dirty="0" err="1"/>
              <a:t>médiation</a:t>
            </a:r>
            <a:r>
              <a:rPr lang="en-US" sz="1900" dirty="0"/>
              <a:t>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"</a:t>
            </a:r>
            <a:r>
              <a:rPr lang="en-US" sz="1900" dirty="0" err="1"/>
              <a:t>L'effet</a:t>
            </a:r>
            <a:r>
              <a:rPr lang="en-US" sz="1900" dirty="0"/>
              <a:t> des </a:t>
            </a:r>
            <a:r>
              <a:rPr lang="en-US" sz="1900" dirty="0" err="1"/>
              <a:t>outils</a:t>
            </a:r>
            <a:r>
              <a:rPr lang="en-US" sz="1900" dirty="0"/>
              <a:t> sur </a:t>
            </a:r>
            <a:r>
              <a:rPr lang="en-US" sz="1900" dirty="0" err="1"/>
              <a:t>l'absentéisme</a:t>
            </a:r>
            <a:r>
              <a:rPr lang="en-US" sz="1900" dirty="0"/>
              <a:t> passe par [VOTRE MÉDIATEUR]"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 err="1"/>
              <a:t>Exemple</a:t>
            </a:r>
            <a:r>
              <a:rPr lang="en-US" sz="1900" dirty="0"/>
              <a:t> : "...passe par </a:t>
            </a:r>
            <a:r>
              <a:rPr lang="en-US" sz="1900" dirty="0" err="1"/>
              <a:t>l'augmentation</a:t>
            </a:r>
            <a:r>
              <a:rPr lang="en-US" sz="1900" dirty="0"/>
              <a:t> du stress </a:t>
            </a:r>
            <a:r>
              <a:rPr lang="en-US" sz="1900" dirty="0" err="1"/>
              <a:t>perçu</a:t>
            </a:r>
            <a:r>
              <a:rPr lang="en-US" sz="1900" dirty="0"/>
              <a:t>"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9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H3 - </a:t>
            </a:r>
            <a:r>
              <a:rPr lang="en-US" sz="1900" dirty="0" err="1"/>
              <a:t>Effet</a:t>
            </a:r>
            <a:r>
              <a:rPr lang="en-US" sz="1900" dirty="0"/>
              <a:t> de </a:t>
            </a:r>
            <a:r>
              <a:rPr lang="en-US" sz="1900" dirty="0" err="1"/>
              <a:t>modération</a:t>
            </a:r>
            <a:r>
              <a:rPr lang="en-US" sz="1900" dirty="0"/>
              <a:t> (version 1)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"</a:t>
            </a:r>
            <a:r>
              <a:rPr lang="en-US" sz="1900" dirty="0" err="1"/>
              <a:t>L'effet</a:t>
            </a:r>
            <a:r>
              <a:rPr lang="en-US" sz="1900" dirty="0"/>
              <a:t> des </a:t>
            </a:r>
            <a:r>
              <a:rPr lang="en-US" sz="1900" dirty="0" err="1"/>
              <a:t>outils</a:t>
            </a:r>
            <a:r>
              <a:rPr lang="en-US" sz="1900" dirty="0"/>
              <a:t> sur [</a:t>
            </a:r>
            <a:r>
              <a:rPr lang="en-US" sz="1900" dirty="0" err="1"/>
              <a:t>médiateur</a:t>
            </a:r>
            <a:r>
              <a:rPr lang="en-US" sz="1900" dirty="0"/>
              <a:t>] est plus fort chez les </a:t>
            </a:r>
            <a:r>
              <a:rPr lang="en-US" sz="1900" dirty="0" err="1"/>
              <a:t>personnes</a:t>
            </a:r>
            <a:r>
              <a:rPr lang="en-US" sz="1900" dirty="0"/>
              <a:t> avec [CONDITION]"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 err="1"/>
              <a:t>Exemple</a:t>
            </a:r>
            <a:r>
              <a:rPr lang="en-US" sz="1900" dirty="0"/>
              <a:t> : "...est plus fort chez les </a:t>
            </a:r>
            <a:r>
              <a:rPr lang="en-US" sz="1900" dirty="0" err="1"/>
              <a:t>personnes</a:t>
            </a:r>
            <a:r>
              <a:rPr lang="en-US" sz="1900" dirty="0"/>
              <a:t> avec de </a:t>
            </a:r>
            <a:r>
              <a:rPr lang="en-US" sz="1900" dirty="0" err="1"/>
              <a:t>faibles</a:t>
            </a:r>
            <a:r>
              <a:rPr lang="en-US" sz="1900" dirty="0"/>
              <a:t> </a:t>
            </a:r>
            <a:r>
              <a:rPr lang="en-US" sz="1900" dirty="0" err="1"/>
              <a:t>compétences</a:t>
            </a:r>
            <a:r>
              <a:rPr lang="en-US" sz="1900" dirty="0"/>
              <a:t> </a:t>
            </a:r>
            <a:r>
              <a:rPr lang="en-US" sz="1900" dirty="0" err="1"/>
              <a:t>numériques</a:t>
            </a:r>
            <a:r>
              <a:rPr lang="en-US" sz="1900" dirty="0"/>
              <a:t>"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9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H4 - </a:t>
            </a:r>
            <a:r>
              <a:rPr lang="en-US" sz="1900" dirty="0" err="1"/>
              <a:t>Effet</a:t>
            </a:r>
            <a:r>
              <a:rPr lang="en-US" sz="1900" dirty="0"/>
              <a:t> de </a:t>
            </a:r>
            <a:r>
              <a:rPr lang="en-US" sz="1900" dirty="0" err="1"/>
              <a:t>modération</a:t>
            </a:r>
            <a:r>
              <a:rPr lang="en-US" sz="1900" dirty="0"/>
              <a:t> (version 2)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"</a:t>
            </a:r>
            <a:r>
              <a:rPr lang="en-US" sz="1900" dirty="0" err="1"/>
              <a:t>L'effet</a:t>
            </a:r>
            <a:r>
              <a:rPr lang="en-US" sz="1900" dirty="0"/>
              <a:t> des </a:t>
            </a:r>
            <a:r>
              <a:rPr lang="en-US" sz="1900" dirty="0" err="1"/>
              <a:t>outils</a:t>
            </a:r>
            <a:r>
              <a:rPr lang="en-US" sz="1900" dirty="0"/>
              <a:t> sur </a:t>
            </a:r>
            <a:r>
              <a:rPr lang="en-US" sz="1900" dirty="0" err="1"/>
              <a:t>l'absentéisme</a:t>
            </a:r>
            <a:r>
              <a:rPr lang="en-US" sz="1900" dirty="0"/>
              <a:t> est </a:t>
            </a:r>
            <a:r>
              <a:rPr lang="en-US" sz="1900" dirty="0" err="1"/>
              <a:t>atténué</a:t>
            </a:r>
            <a:r>
              <a:rPr lang="en-US" sz="1900" dirty="0"/>
              <a:t> par [FACTEUR PROTECTEUR]"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 err="1"/>
              <a:t>Exemple</a:t>
            </a:r>
            <a:r>
              <a:rPr lang="en-US" sz="1900" dirty="0"/>
              <a:t> : "...est </a:t>
            </a:r>
            <a:r>
              <a:rPr lang="en-US" sz="1900" dirty="0" err="1"/>
              <a:t>atténué</a:t>
            </a:r>
            <a:r>
              <a:rPr lang="en-US" sz="1900" dirty="0"/>
              <a:t> par le </a:t>
            </a:r>
            <a:r>
              <a:rPr lang="en-US" sz="1900" dirty="0" err="1"/>
              <a:t>soutien</a:t>
            </a:r>
            <a:r>
              <a:rPr lang="en-US" sz="1900" dirty="0"/>
              <a:t> </a:t>
            </a:r>
            <a:r>
              <a:rPr lang="en-US" sz="1900" dirty="0" err="1"/>
              <a:t>managérial</a:t>
            </a:r>
            <a:r>
              <a:rPr lang="en-US" sz="1900" dirty="0"/>
              <a:t> </a:t>
            </a:r>
            <a:r>
              <a:rPr lang="en-US" sz="1900" dirty="0" err="1"/>
              <a:t>élevé</a:t>
            </a:r>
            <a:r>
              <a:rPr lang="en-US" sz="1900" dirty="0"/>
              <a:t>"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9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✅ Checklist pour </a:t>
            </a:r>
            <a:r>
              <a:rPr lang="en-US" sz="1900" dirty="0" err="1"/>
              <a:t>chaque</a:t>
            </a:r>
            <a:r>
              <a:rPr lang="en-US" sz="1900" dirty="0"/>
              <a:t> </a:t>
            </a:r>
            <a:r>
              <a:rPr lang="en-US" sz="1900" dirty="0" err="1"/>
              <a:t>hypothèse</a:t>
            </a:r>
            <a:r>
              <a:rPr lang="en-US" sz="1900" dirty="0"/>
              <a:t>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→ Elle est </a:t>
            </a:r>
            <a:r>
              <a:rPr lang="en-US" sz="1900" dirty="0" err="1"/>
              <a:t>précise</a:t>
            </a:r>
            <a:r>
              <a:rPr lang="en-US" sz="1900" dirty="0"/>
              <a:t> (on </a:t>
            </a:r>
            <a:r>
              <a:rPr lang="en-US" sz="1900" dirty="0" err="1"/>
              <a:t>sait</a:t>
            </a:r>
            <a:r>
              <a:rPr lang="en-US" sz="1900" dirty="0"/>
              <a:t> </a:t>
            </a:r>
            <a:r>
              <a:rPr lang="en-US" sz="1900" dirty="0" err="1"/>
              <a:t>exactement</a:t>
            </a:r>
            <a:r>
              <a:rPr lang="en-US" sz="1900" dirty="0"/>
              <a:t> </a:t>
            </a:r>
            <a:r>
              <a:rPr lang="en-US" sz="1900" dirty="0" err="1"/>
              <a:t>ce</a:t>
            </a:r>
            <a:r>
              <a:rPr lang="en-US" sz="1900" dirty="0"/>
              <a:t> </a:t>
            </a:r>
            <a:r>
              <a:rPr lang="en-US" sz="1900" dirty="0" err="1"/>
              <a:t>qu'on</a:t>
            </a:r>
            <a:r>
              <a:rPr lang="en-US" sz="1900" dirty="0"/>
              <a:t> teste)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→ Elle est testable (on </a:t>
            </a:r>
            <a:r>
              <a:rPr lang="en-US" sz="1900" dirty="0" err="1"/>
              <a:t>peut</a:t>
            </a:r>
            <a:r>
              <a:rPr lang="en-US" sz="1900" dirty="0"/>
              <a:t> </a:t>
            </a:r>
            <a:r>
              <a:rPr lang="en-US" sz="1900" dirty="0" err="1"/>
              <a:t>mesurer</a:t>
            </a:r>
            <a:r>
              <a:rPr lang="en-US" sz="1900" dirty="0"/>
              <a:t> les variables)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→ Elle </a:t>
            </a:r>
            <a:r>
              <a:rPr lang="en-US" sz="1900" dirty="0" err="1"/>
              <a:t>découle</a:t>
            </a:r>
            <a:r>
              <a:rPr lang="en-US" sz="1900" dirty="0"/>
              <a:t> </a:t>
            </a:r>
            <a:r>
              <a:rPr lang="en-US" sz="1900" dirty="0" err="1"/>
              <a:t>logiquement</a:t>
            </a:r>
            <a:r>
              <a:rPr lang="en-US" sz="1900" dirty="0"/>
              <a:t> de </a:t>
            </a:r>
            <a:r>
              <a:rPr lang="en-US" sz="1900" dirty="0" err="1"/>
              <a:t>votre</a:t>
            </a:r>
            <a:r>
              <a:rPr lang="en-US" sz="1900" dirty="0"/>
              <a:t> </a:t>
            </a:r>
            <a:r>
              <a:rPr lang="en-US" sz="1900" dirty="0" err="1"/>
              <a:t>modèle</a:t>
            </a:r>
            <a:endParaRPr lang="en-US" sz="19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900" dirty="0"/>
              <a:t>→ Vous </a:t>
            </a:r>
            <a:r>
              <a:rPr lang="en-US" sz="1900" dirty="0" err="1"/>
              <a:t>pouvez</a:t>
            </a:r>
            <a:r>
              <a:rPr lang="en-US" sz="1900" dirty="0"/>
              <a:t> la justifier par </a:t>
            </a:r>
            <a:r>
              <a:rPr lang="en-US" sz="1900" dirty="0" err="1"/>
              <a:t>une</a:t>
            </a:r>
            <a:r>
              <a:rPr lang="en-US" sz="1900" dirty="0"/>
              <a:t> </a:t>
            </a:r>
            <a:r>
              <a:rPr lang="en-US" sz="1900" dirty="0" err="1"/>
              <a:t>théorie</a:t>
            </a:r>
            <a:r>
              <a:rPr lang="en-US" sz="1900" dirty="0"/>
              <a:t> </a:t>
            </a:r>
            <a:r>
              <a:rPr lang="en-US" sz="1900" dirty="0" err="1"/>
              <a:t>ou</a:t>
            </a:r>
            <a:r>
              <a:rPr lang="en-US" sz="1900" dirty="0"/>
              <a:t> des travaux </a:t>
            </a:r>
            <a:r>
              <a:rPr lang="en-US" sz="1900" dirty="0" err="1"/>
              <a:t>empiriques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63" y="1057562"/>
            <a:ext cx="51435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64" y="1065164"/>
            <a:ext cx="51434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75942" y="2691064"/>
            <a:ext cx="1876484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727288"/>
            <a:ext cx="2925267" cy="3134219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70" y="1049957"/>
            <a:ext cx="5143502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50041" y="440141"/>
            <a:ext cx="2401025" cy="25406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600" b="1">
                <a:solidFill>
                  <a:srgbClr val="2980B9"/>
                </a:solidFill>
              </a:defRPr>
            </a:pPr>
            <a:r>
              <a:rPr lang="en-US" sz="3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PARTIE 6 : Proposer des interventions QSE (10 min)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01107" y="7603"/>
            <a:ext cx="5692852" cy="5128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7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💡 MISSION : </a:t>
            </a:r>
            <a:r>
              <a:rPr lang="en-US" sz="1200" dirty="0" err="1"/>
              <a:t>Proposez</a:t>
            </a:r>
            <a:r>
              <a:rPr lang="en-US" sz="1200" dirty="0"/>
              <a:t> 3 interventions </a:t>
            </a:r>
            <a:r>
              <a:rPr lang="en-US" sz="1200" dirty="0" err="1"/>
              <a:t>basées</a:t>
            </a:r>
            <a:r>
              <a:rPr lang="en-US" sz="1200" dirty="0"/>
              <a:t> sur </a:t>
            </a:r>
            <a:r>
              <a:rPr lang="en-US" sz="1200" dirty="0" err="1"/>
              <a:t>votre</a:t>
            </a:r>
            <a:r>
              <a:rPr lang="en-US" sz="1200" dirty="0"/>
              <a:t> </a:t>
            </a:r>
            <a:r>
              <a:rPr lang="en-US" sz="1200" dirty="0" err="1"/>
              <a:t>modèle</a:t>
            </a: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🎯 Principe : Vos solutions </a:t>
            </a:r>
            <a:r>
              <a:rPr lang="en-US" sz="1200" dirty="0" err="1"/>
              <a:t>doivent</a:t>
            </a:r>
            <a:r>
              <a:rPr lang="en-US" sz="1200" dirty="0"/>
              <a:t> </a:t>
            </a:r>
            <a:r>
              <a:rPr lang="en-US" sz="1200" dirty="0" err="1"/>
              <a:t>découler</a:t>
            </a:r>
            <a:r>
              <a:rPr lang="en-US" sz="1200" dirty="0"/>
              <a:t> LOGIQUEMENT de </a:t>
            </a:r>
            <a:r>
              <a:rPr lang="en-US" sz="1200" dirty="0" err="1"/>
              <a:t>votre</a:t>
            </a:r>
            <a:r>
              <a:rPr lang="en-US" sz="1200" dirty="0"/>
              <a:t> </a:t>
            </a:r>
            <a:r>
              <a:rPr lang="en-US" sz="1200" dirty="0" err="1"/>
              <a:t>modèle</a:t>
            </a: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 err="1"/>
              <a:t>Selon</a:t>
            </a:r>
            <a:r>
              <a:rPr lang="en-US" sz="1200" dirty="0"/>
              <a:t> </a:t>
            </a:r>
            <a:r>
              <a:rPr lang="en-US" sz="1200" dirty="0" err="1"/>
              <a:t>votre</a:t>
            </a:r>
            <a:r>
              <a:rPr lang="en-US" sz="1200" dirty="0"/>
              <a:t> </a:t>
            </a:r>
            <a:r>
              <a:rPr lang="en-US" sz="1200" dirty="0" err="1"/>
              <a:t>modèle</a:t>
            </a:r>
            <a:r>
              <a:rPr lang="en-US" sz="1200" dirty="0"/>
              <a:t>, </a:t>
            </a:r>
            <a:r>
              <a:rPr lang="en-US" sz="1200" dirty="0" err="1"/>
              <a:t>où</a:t>
            </a:r>
            <a:r>
              <a:rPr lang="en-US" sz="1200" dirty="0"/>
              <a:t> </a:t>
            </a:r>
            <a:r>
              <a:rPr lang="en-US" sz="1200" dirty="0" err="1"/>
              <a:t>peut</a:t>
            </a:r>
            <a:r>
              <a:rPr lang="en-US" sz="1200" dirty="0"/>
              <a:t>-on </a:t>
            </a:r>
            <a:r>
              <a:rPr lang="en-US" sz="1200" dirty="0" err="1"/>
              <a:t>intervenir</a:t>
            </a:r>
            <a:r>
              <a:rPr lang="en-US" sz="1200" dirty="0"/>
              <a:t> ?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1️⃣ Agir sur le MÉDIATEUR (</a:t>
            </a:r>
            <a:r>
              <a:rPr lang="en-US" sz="1200" dirty="0" err="1"/>
              <a:t>couper</a:t>
            </a:r>
            <a:r>
              <a:rPr lang="en-US" sz="1200" dirty="0"/>
              <a:t> le </a:t>
            </a:r>
            <a:r>
              <a:rPr lang="en-US" sz="1200" dirty="0" err="1"/>
              <a:t>mécanisme</a:t>
            </a:r>
            <a:r>
              <a:rPr lang="en-US" sz="1200" dirty="0"/>
              <a:t>)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 err="1"/>
              <a:t>Exemple</a:t>
            </a:r>
            <a:r>
              <a:rPr lang="en-US" sz="1200" dirty="0"/>
              <a:t> : Si le </a:t>
            </a:r>
            <a:r>
              <a:rPr lang="en-US" sz="1200" dirty="0" err="1"/>
              <a:t>médiateur</a:t>
            </a:r>
            <a:r>
              <a:rPr lang="en-US" sz="1200" dirty="0"/>
              <a:t> est le stress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→ Formation à la gestion du stress, ateliers de relaxation, coaching...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2️⃣ </a:t>
            </a:r>
            <a:r>
              <a:rPr lang="en-US" sz="1200" dirty="0" err="1"/>
              <a:t>Renforcer</a:t>
            </a:r>
            <a:r>
              <a:rPr lang="en-US" sz="1200" dirty="0"/>
              <a:t> le MODÉRATEUR PROTECTEUR (</a:t>
            </a:r>
            <a:r>
              <a:rPr lang="en-US" sz="1200" dirty="0" err="1"/>
              <a:t>créer</a:t>
            </a:r>
            <a:r>
              <a:rPr lang="en-US" sz="1200" dirty="0"/>
              <a:t> les </a:t>
            </a:r>
            <a:r>
              <a:rPr lang="en-US" sz="1200" dirty="0" err="1"/>
              <a:t>bonnes</a:t>
            </a:r>
            <a:r>
              <a:rPr lang="en-US" sz="1200" dirty="0"/>
              <a:t> conditions)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 err="1"/>
              <a:t>Exemple</a:t>
            </a:r>
            <a:r>
              <a:rPr lang="en-US" sz="1200" dirty="0"/>
              <a:t> : Si le </a:t>
            </a:r>
            <a:r>
              <a:rPr lang="en-US" sz="1200" dirty="0" err="1"/>
              <a:t>modérateur</a:t>
            </a:r>
            <a:r>
              <a:rPr lang="en-US" sz="1200" dirty="0"/>
              <a:t> est le </a:t>
            </a:r>
            <a:r>
              <a:rPr lang="en-US" sz="1200" dirty="0" err="1"/>
              <a:t>soutien</a:t>
            </a:r>
            <a:r>
              <a:rPr lang="en-US" sz="1200" dirty="0"/>
              <a:t> </a:t>
            </a:r>
            <a:r>
              <a:rPr lang="en-US" sz="1200" dirty="0" err="1"/>
              <a:t>managérial</a:t>
            </a:r>
            <a:r>
              <a:rPr lang="en-US" sz="1200" dirty="0"/>
              <a:t>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→ Former les managers à la </a:t>
            </a:r>
            <a:r>
              <a:rPr lang="en-US" sz="1200" dirty="0" err="1"/>
              <a:t>détection</a:t>
            </a:r>
            <a:r>
              <a:rPr lang="en-US" sz="1200" dirty="0"/>
              <a:t> des RPS (</a:t>
            </a:r>
            <a:r>
              <a:rPr lang="en-US" sz="1200" dirty="0" err="1"/>
              <a:t>risques</a:t>
            </a:r>
            <a:r>
              <a:rPr lang="en-US" sz="1200" dirty="0"/>
              <a:t> psycho-</a:t>
            </a:r>
            <a:r>
              <a:rPr lang="en-US" sz="1200" dirty="0" err="1"/>
              <a:t>sociaux</a:t>
            </a:r>
            <a:r>
              <a:rPr lang="en-US" sz="1200"/>
              <a:t>), </a:t>
            </a:r>
            <a:r>
              <a:rPr lang="en-US" sz="1200" dirty="0" err="1"/>
              <a:t>créer</a:t>
            </a:r>
            <a:r>
              <a:rPr lang="en-US" sz="1200" dirty="0"/>
              <a:t> des </a:t>
            </a:r>
            <a:r>
              <a:rPr lang="en-US" sz="1200" dirty="0" err="1"/>
              <a:t>rituels</a:t>
            </a:r>
            <a:r>
              <a:rPr lang="en-US" sz="1200" dirty="0"/>
              <a:t> </a:t>
            </a:r>
            <a:r>
              <a:rPr lang="en-US" sz="1200" dirty="0" err="1"/>
              <a:t>d'équipe</a:t>
            </a:r>
            <a:r>
              <a:rPr lang="en-US" sz="1200" dirty="0"/>
              <a:t>...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3️⃣ Agir sur la VI </a:t>
            </a:r>
            <a:r>
              <a:rPr lang="en-US" sz="1200" dirty="0" err="1"/>
              <a:t>elle-même</a:t>
            </a:r>
            <a:r>
              <a:rPr lang="en-US" sz="1200" dirty="0"/>
              <a:t> (</a:t>
            </a:r>
            <a:r>
              <a:rPr lang="en-US" sz="1200" dirty="0" err="1"/>
              <a:t>réduire</a:t>
            </a:r>
            <a:r>
              <a:rPr lang="en-US" sz="1200" dirty="0"/>
              <a:t> la cause)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 err="1"/>
              <a:t>Exemple</a:t>
            </a:r>
            <a:r>
              <a:rPr lang="en-US" sz="1200" dirty="0"/>
              <a:t> : Si la VI est les </a:t>
            </a:r>
            <a:r>
              <a:rPr lang="en-US" sz="1200" dirty="0" err="1"/>
              <a:t>outils</a:t>
            </a:r>
            <a:r>
              <a:rPr lang="en-US" sz="1200" dirty="0"/>
              <a:t> mal </a:t>
            </a:r>
            <a:r>
              <a:rPr lang="en-US" sz="1200" dirty="0" err="1"/>
              <a:t>conçus</a:t>
            </a:r>
            <a:r>
              <a:rPr lang="en-US" sz="1200" dirty="0"/>
              <a:t>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→ </a:t>
            </a:r>
            <a:r>
              <a:rPr lang="en-US" sz="1200" dirty="0" err="1"/>
              <a:t>Améliorer</a:t>
            </a:r>
            <a:r>
              <a:rPr lang="en-US" sz="1200" dirty="0"/>
              <a:t> </a:t>
            </a:r>
            <a:r>
              <a:rPr lang="en-US" sz="1200" dirty="0" err="1"/>
              <a:t>l'ergonomie</a:t>
            </a:r>
            <a:r>
              <a:rPr lang="en-US" sz="1200" dirty="0"/>
              <a:t> des </a:t>
            </a:r>
            <a:r>
              <a:rPr lang="en-US" sz="1200" dirty="0" err="1"/>
              <a:t>outils</a:t>
            </a:r>
            <a:r>
              <a:rPr lang="en-US" sz="1200" dirty="0"/>
              <a:t>, </a:t>
            </a:r>
            <a:r>
              <a:rPr lang="en-US" sz="1200" dirty="0" err="1"/>
              <a:t>impliquer</a:t>
            </a:r>
            <a:r>
              <a:rPr lang="en-US" sz="1200" dirty="0"/>
              <a:t> les </a:t>
            </a:r>
            <a:r>
              <a:rPr lang="en-US" sz="1200" dirty="0" err="1"/>
              <a:t>utilisateurs</a:t>
            </a:r>
            <a:r>
              <a:rPr lang="en-US" sz="1200" dirty="0"/>
              <a:t> dans le choix...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❌ Solutions INTERDITES (trop </a:t>
            </a:r>
            <a:r>
              <a:rPr lang="en-US" sz="1200" dirty="0" err="1"/>
              <a:t>simplistes</a:t>
            </a:r>
            <a:r>
              <a:rPr lang="en-US" sz="1200" dirty="0"/>
              <a:t>) :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→ </a:t>
            </a:r>
            <a:r>
              <a:rPr lang="en-US" sz="1200" dirty="0" err="1"/>
              <a:t>Supprimer</a:t>
            </a:r>
            <a:r>
              <a:rPr lang="en-US" sz="1200" dirty="0"/>
              <a:t> </a:t>
            </a:r>
            <a:r>
              <a:rPr lang="en-US" sz="1200" dirty="0" err="1"/>
              <a:t>tous</a:t>
            </a:r>
            <a:r>
              <a:rPr lang="en-US" sz="1200" dirty="0"/>
              <a:t> les </a:t>
            </a:r>
            <a:r>
              <a:rPr lang="en-US" sz="1200" dirty="0" err="1"/>
              <a:t>outils</a:t>
            </a:r>
            <a:r>
              <a:rPr lang="en-US" sz="1200" dirty="0"/>
              <a:t> </a:t>
            </a:r>
            <a:r>
              <a:rPr lang="en-US" sz="1200" dirty="0" err="1"/>
              <a:t>digitaux</a:t>
            </a:r>
            <a:r>
              <a:rPr lang="en-US" sz="1200" dirty="0"/>
              <a:t> et </a:t>
            </a:r>
            <a:r>
              <a:rPr lang="en-US" sz="1200" dirty="0" err="1"/>
              <a:t>revenir</a:t>
            </a:r>
            <a:r>
              <a:rPr lang="en-US" sz="1200" dirty="0"/>
              <a:t> au papier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→ </a:t>
            </a:r>
            <a:r>
              <a:rPr lang="en-US" sz="1200" dirty="0" err="1"/>
              <a:t>Licencier</a:t>
            </a:r>
            <a:r>
              <a:rPr lang="en-US" sz="1200" dirty="0"/>
              <a:t> les </a:t>
            </a:r>
            <a:r>
              <a:rPr lang="en-US" sz="1200" dirty="0" err="1"/>
              <a:t>personnes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arrêt</a:t>
            </a:r>
            <a:r>
              <a:rPr lang="en-US" sz="1200" dirty="0"/>
              <a:t> </a:t>
            </a:r>
            <a:r>
              <a:rPr lang="en-US" sz="1200" dirty="0" err="1"/>
              <a:t>maladie</a:t>
            </a: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→ Nier le </a:t>
            </a:r>
            <a:r>
              <a:rPr lang="en-US" sz="1200" dirty="0" err="1"/>
              <a:t>problème</a:t>
            </a:r>
            <a:r>
              <a:rPr lang="en-US" sz="1200" dirty="0"/>
              <a:t> ("</a:t>
            </a:r>
            <a:r>
              <a:rPr lang="en-US" sz="1200" dirty="0" err="1"/>
              <a:t>c'est</a:t>
            </a:r>
            <a:r>
              <a:rPr lang="en-US" sz="1200" dirty="0"/>
              <a:t> dans </a:t>
            </a:r>
            <a:r>
              <a:rPr lang="en-US" sz="1200" dirty="0" err="1"/>
              <a:t>leur</a:t>
            </a:r>
            <a:r>
              <a:rPr lang="en-US" sz="1200" dirty="0"/>
              <a:t> tête")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→ Installer des </a:t>
            </a:r>
            <a:r>
              <a:rPr lang="en-US" sz="1200" dirty="0" err="1"/>
              <a:t>caméras</a:t>
            </a:r>
            <a:r>
              <a:rPr lang="en-US" sz="1200" dirty="0"/>
              <a:t> pour </a:t>
            </a:r>
            <a:r>
              <a:rPr lang="en-US" sz="1200" dirty="0" err="1"/>
              <a:t>surveiller</a:t>
            </a:r>
            <a:r>
              <a:rPr lang="en-US" sz="1200" dirty="0"/>
              <a:t> le stress des gens</a:t>
            </a:r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400"/>
              </a:spcAft>
              <a:defRPr sz="1000"/>
            </a:pPr>
            <a:r>
              <a:rPr lang="en-US" sz="1200" dirty="0"/>
              <a:t>✅ Vos 3 solutions </a:t>
            </a:r>
            <a:r>
              <a:rPr lang="en-US" sz="1200" dirty="0" err="1"/>
              <a:t>doivent</a:t>
            </a:r>
            <a:r>
              <a:rPr lang="en-US" sz="1200" dirty="0"/>
              <a:t> </a:t>
            </a:r>
            <a:r>
              <a:rPr lang="en-US" sz="1200" dirty="0" err="1"/>
              <a:t>être</a:t>
            </a:r>
            <a:r>
              <a:rPr lang="en-US" sz="1200" dirty="0"/>
              <a:t> : </a:t>
            </a:r>
            <a:r>
              <a:rPr lang="en-US" sz="1200" dirty="0" err="1"/>
              <a:t>réalistes</a:t>
            </a:r>
            <a:r>
              <a:rPr lang="en-US" sz="1200" dirty="0"/>
              <a:t>, </a:t>
            </a:r>
            <a:r>
              <a:rPr lang="en-US" sz="1200" dirty="0" err="1"/>
              <a:t>éthiques</a:t>
            </a:r>
            <a:r>
              <a:rPr lang="en-US" sz="1200" dirty="0"/>
              <a:t>, </a:t>
            </a:r>
            <a:r>
              <a:rPr lang="en-US" sz="1200" dirty="0" err="1"/>
              <a:t>basées</a:t>
            </a:r>
            <a:r>
              <a:rPr lang="en-US" sz="1200" dirty="0"/>
              <a:t> sur </a:t>
            </a:r>
            <a:r>
              <a:rPr lang="en-US" sz="1200" dirty="0" err="1"/>
              <a:t>votre</a:t>
            </a:r>
            <a:r>
              <a:rPr lang="en-US" sz="1200" dirty="0"/>
              <a:t> </a:t>
            </a:r>
            <a:r>
              <a:rPr lang="en-US" sz="1200" dirty="0" err="1"/>
              <a:t>modèle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CC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✅ CORRECTION - Partie 1 : Classification des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8229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spcAft>
                <a:spcPts val="300"/>
              </a:spcAft>
              <a:defRPr sz="1000"/>
            </a:pPr>
            <a:r>
              <a:t>🔵 VI (Variables Indépendantes - les causes) :</a:t>
            </a:r>
          </a:p>
          <a:p>
            <a:pPr>
              <a:spcAft>
                <a:spcPts val="300"/>
              </a:spcAft>
              <a:defRPr sz="1000"/>
            </a:pPr>
            <a:r>
              <a:t>A. Nouveaux outils digitaux ✅</a:t>
            </a:r>
          </a:p>
          <a:p>
            <a:pPr>
              <a:spcAft>
                <a:spcPts val="300"/>
              </a:spcAft>
              <a:defRPr sz="1000"/>
            </a:pPr>
            <a:r>
              <a:t>I. Télétravail intensif ✅</a:t>
            </a:r>
          </a:p>
          <a:p>
            <a:pPr>
              <a:spcAft>
                <a:spcPts val="300"/>
              </a:spcAft>
              <a:defRPr sz="1000"/>
            </a:pPr>
            <a:endParaRPr/>
          </a:p>
          <a:p>
            <a:pPr>
              <a:spcAft>
                <a:spcPts val="300"/>
              </a:spcAft>
              <a:defRPr sz="1000"/>
            </a:pPr>
            <a:r>
              <a:t>🔴 VD (Variable Dépendante - l'effet à expliquer) :</a:t>
            </a:r>
          </a:p>
          <a:p>
            <a:pPr>
              <a:spcAft>
                <a:spcPts val="300"/>
              </a:spcAft>
              <a:defRPr sz="1000"/>
            </a:pPr>
            <a:r>
              <a:t>C. Absentéisme pour raisons psychologiques ✅</a:t>
            </a:r>
          </a:p>
          <a:p>
            <a:pPr>
              <a:spcAft>
                <a:spcPts val="300"/>
              </a:spcAft>
              <a:defRPr sz="1000"/>
            </a:pPr>
            <a:endParaRPr/>
          </a:p>
          <a:p>
            <a:pPr>
              <a:spcAft>
                <a:spcPts val="300"/>
              </a:spcAft>
              <a:defRPr sz="1000"/>
            </a:pPr>
            <a:r>
              <a:t>🟢 MÉDIATEURS (le processus, le "comment") :</a:t>
            </a:r>
          </a:p>
          <a:p>
            <a:pPr>
              <a:spcAft>
                <a:spcPts val="300"/>
              </a:spcAft>
              <a:defRPr sz="1000"/>
            </a:pPr>
            <a:r>
              <a:t>B. Niveau de stress perçu ✅ (explique comment les outils causent l'absentéisme)</a:t>
            </a:r>
          </a:p>
          <a:p>
            <a:pPr>
              <a:spcAft>
                <a:spcPts val="300"/>
              </a:spcAft>
              <a:defRPr sz="1000"/>
            </a:pPr>
            <a:r>
              <a:t>D. Autonomie dans l'organisation du travail ✅ (perte d'autonomie = mécanisme)</a:t>
            </a:r>
          </a:p>
          <a:p>
            <a:pPr>
              <a:spcAft>
                <a:spcPts val="300"/>
              </a:spcAft>
              <a:defRPr sz="1000"/>
            </a:pPr>
            <a:r>
              <a:t>E. Soutien social des collègues ✅ (isolement = mécanisme)</a:t>
            </a:r>
          </a:p>
          <a:p>
            <a:pPr>
              <a:spcAft>
                <a:spcPts val="300"/>
              </a:spcAft>
              <a:defRPr sz="1000"/>
            </a:pPr>
            <a:endParaRPr/>
          </a:p>
          <a:p>
            <a:pPr>
              <a:spcAft>
                <a:spcPts val="300"/>
              </a:spcAft>
              <a:defRPr sz="1000"/>
            </a:pPr>
            <a:r>
              <a:t>🟡 MODÉRATEURS (les conditions, le "pour qui/quand") :</a:t>
            </a:r>
          </a:p>
          <a:p>
            <a:pPr>
              <a:spcAft>
                <a:spcPts val="300"/>
              </a:spcAft>
              <a:defRPr sz="1000"/>
            </a:pPr>
            <a:r>
              <a:t>F. Ancienneté dans l'entreprise ✅ (les nouveaux sont plus vulnérables)</a:t>
            </a:r>
          </a:p>
          <a:p>
            <a:pPr>
              <a:spcAft>
                <a:spcPts val="300"/>
              </a:spcAft>
              <a:defRPr sz="1000"/>
            </a:pPr>
            <a:r>
              <a:t>G. Compétences numériques ✅ (atténue l'effet négatif des outils)</a:t>
            </a:r>
          </a:p>
          <a:p>
            <a:pPr>
              <a:spcAft>
                <a:spcPts val="300"/>
              </a:spcAft>
              <a:defRPr sz="1000"/>
            </a:pPr>
            <a:r>
              <a:t>J. Type de manager ✅ (manager participatif protège vs autoritaire aggrave)</a:t>
            </a:r>
          </a:p>
          <a:p>
            <a:pPr>
              <a:spcAft>
                <a:spcPts val="300"/>
              </a:spcAft>
              <a:defRPr sz="1000"/>
            </a:pPr>
            <a:endParaRPr/>
          </a:p>
          <a:p>
            <a:pPr>
              <a:spcAft>
                <a:spcPts val="300"/>
              </a:spcAft>
              <a:defRPr sz="1000"/>
            </a:pPr>
            <a:r>
              <a:t>⚪ À ÉLIMINER :</a:t>
            </a:r>
          </a:p>
          <a:p>
            <a:pPr>
              <a:spcAft>
                <a:spcPts val="300"/>
              </a:spcAft>
              <a:defRPr sz="1000"/>
            </a:pPr>
            <a:r>
              <a:t>H. Nombre de tasses de café ❌ (non pertinent pour expliquer le burn-out)</a:t>
            </a:r>
          </a:p>
          <a:p>
            <a:pPr>
              <a:spcAft>
                <a:spcPts val="300"/>
              </a:spcAft>
              <a:defRPr sz="1000"/>
            </a:pPr>
            <a:endParaRPr/>
          </a:p>
          <a:p>
            <a:pPr>
              <a:spcAft>
                <a:spcPts val="300"/>
              </a:spcAft>
              <a:defRPr sz="1000"/>
            </a:pPr>
            <a:r>
              <a:t>💡 Astuce : Médiateur = sur le CHEMIN entre VI et VD / Modérateur = HORS du chemin, change la force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CC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✅ CORRECTION - Partie 2 : Les médiateurs valides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8229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spcAft>
                <a:spcPts val="400"/>
              </a:spcAft>
              <a:defRPr sz="1000"/>
            </a:pPr>
            <a:r>
              <a:t>✅ MÉDIATEURS PLAUSIBLES :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a) Stress perçu ✅</a:t>
            </a:r>
          </a:p>
          <a:p>
            <a:pPr>
              <a:spcAft>
                <a:spcPts val="400"/>
              </a:spcAft>
              <a:defRPr sz="1000"/>
            </a:pPr>
            <a:r>
              <a:t>→ Outils complexes → Augmentation du stress → Burn-out → Absentéisme</a:t>
            </a:r>
          </a:p>
          <a:p>
            <a:pPr>
              <a:spcAft>
                <a:spcPts val="400"/>
              </a:spcAft>
              <a:defRPr sz="1000"/>
            </a:pPr>
            <a:r>
              <a:t>→ Théorie : Modèle demandes-ressources (Bakker &amp; Demerouti)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c) Sentiment d'incompétence ✅</a:t>
            </a:r>
          </a:p>
          <a:p>
            <a:pPr>
              <a:spcAft>
                <a:spcPts val="400"/>
              </a:spcAft>
              <a:defRPr sz="1000"/>
            </a:pPr>
            <a:r>
              <a:t>→ Outils non maîtrisés → Se sentir incompétent → Perte d'estime → Dépression → Absentéisme</a:t>
            </a:r>
          </a:p>
          <a:p>
            <a:pPr>
              <a:spcAft>
                <a:spcPts val="400"/>
              </a:spcAft>
              <a:defRPr sz="1000"/>
            </a:pPr>
            <a:r>
              <a:t>→ Théorie : Théorie de l'autodétermination (Deci &amp; Ryan)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e) Perte d'autonomie ✅</a:t>
            </a:r>
          </a:p>
          <a:p>
            <a:pPr>
              <a:spcAft>
                <a:spcPts val="400"/>
              </a:spcAft>
              <a:defRPr sz="1000"/>
            </a:pPr>
            <a:r>
              <a:t>→ Outils imposés → Moins de contrôle sur son travail → Stress → Absentéisme</a:t>
            </a:r>
          </a:p>
          <a:p>
            <a:pPr>
              <a:spcAft>
                <a:spcPts val="400"/>
              </a:spcAft>
              <a:defRPr sz="1000"/>
            </a:pPr>
            <a:r>
              <a:t>→ Théorie : Modèle Job Demand-Control (Karasek)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f) Réduction du soutien social ✅</a:t>
            </a:r>
          </a:p>
          <a:p>
            <a:pPr>
              <a:spcAft>
                <a:spcPts val="400"/>
              </a:spcAft>
              <a:defRPr sz="1000"/>
            </a:pPr>
            <a:r>
              <a:t>→ Outils digitaux → Moins d'interactions informelles → Isolement → Mal-être → Absentéisme</a:t>
            </a:r>
          </a:p>
          <a:p>
            <a:pPr>
              <a:spcAft>
                <a:spcPts val="400"/>
              </a:spcAft>
              <a:defRPr sz="1000"/>
            </a:pPr>
            <a:r>
              <a:t>→ Théorie : Théorie du soutien social (House)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❌ MAUVAIS MÉDIATEURS :</a:t>
            </a:r>
          </a:p>
          <a:p>
            <a:pPr>
              <a:spcAft>
                <a:spcPts val="400"/>
              </a:spcAft>
              <a:defRPr sz="1000"/>
            </a:pPr>
            <a:r>
              <a:t>b) Couleur des écrans ❌ (trop superficiel, pas un mécanisme psychologique)</a:t>
            </a:r>
          </a:p>
          <a:p>
            <a:pPr>
              <a:spcAft>
                <a:spcPts val="400"/>
              </a:spcAft>
              <a:defRPr sz="1000"/>
            </a:pPr>
            <a:r>
              <a:t>d) Nombre de clics ❌ (pas le vrai mécanisme explicatif)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🎓 Ce qu'on apprend : Un bon médiateur explique un PROCESSUS PSYCHOLOGIQUE ou SOCIAL</a:t>
            </a:r>
          </a:p>
          <a:p>
            <a:pPr>
              <a:spcAft>
                <a:spcPts val="400"/>
              </a:spcAft>
              <a:defRPr sz="1000"/>
            </a:pPr>
            <a:r>
              <a:t>Il répond à : "OK mais POURQUOI exactement ça cause l'absentéisme ?"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CC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✅ CORRECTION - Partie 3 : Les modérateurs valides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8229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spcAft>
                <a:spcPts val="400"/>
              </a:spcAft>
              <a:defRPr sz="1000"/>
            </a:pPr>
            <a:r>
              <a:t>Rappel : Un modérateur change la FORCE de la relation, pas le processus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1. Compétences numériques faibles ➡️ ✅ VRAI MODÉRATEUR</a:t>
            </a:r>
          </a:p>
          <a:p>
            <a:pPr>
              <a:spcAft>
                <a:spcPts val="400"/>
              </a:spcAft>
              <a:defRPr sz="1000"/>
            </a:pPr>
            <a:r>
              <a:t>Effet plus fort POUR QUI ? Les personnes peu formées au digital</a:t>
            </a:r>
          </a:p>
          <a:p>
            <a:pPr>
              <a:spcAft>
                <a:spcPts val="400"/>
              </a:spcAft>
              <a:defRPr sz="1000"/>
            </a:pPr>
            <a:r>
              <a:t>→ Même outils, impact différent selon les compétences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2. Couleur préférée ➡️ ❌ PAS UN MODÉRATEUR</a:t>
            </a:r>
          </a:p>
          <a:p>
            <a:pPr>
              <a:spcAft>
                <a:spcPts val="400"/>
              </a:spcAft>
              <a:defRPr sz="1000"/>
            </a:pPr>
            <a:r>
              <a:t>Aucun lien théorique ou empirique avec l'effet des outils sur le stress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3. Soutien managérial ➡️ ✅ VRAI MODÉRATEUR</a:t>
            </a:r>
          </a:p>
          <a:p>
            <a:pPr>
              <a:spcAft>
                <a:spcPts val="400"/>
              </a:spcAft>
              <a:defRPr sz="1000"/>
            </a:pPr>
            <a:r>
              <a:t>Effet atténué QUAND ? Quand le manager forme, accompagne, rassure</a:t>
            </a:r>
          </a:p>
          <a:p>
            <a:pPr>
              <a:spcAft>
                <a:spcPts val="400"/>
              </a:spcAft>
              <a:defRPr sz="1000"/>
            </a:pPr>
            <a:r>
              <a:t>→ C'est un facteur PROTECTEUR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4. Télétravail intensif ➡️ ✅ VRAI MODÉRATEUR</a:t>
            </a:r>
          </a:p>
          <a:p>
            <a:pPr>
              <a:spcAft>
                <a:spcPts val="400"/>
              </a:spcAft>
              <a:defRPr sz="1000"/>
            </a:pPr>
            <a:r>
              <a:t>Effet plus fort DANS QUELLES CONDITIONS ? Quand isolé à domicile 4j/5</a:t>
            </a:r>
          </a:p>
          <a:p>
            <a:pPr>
              <a:spcAft>
                <a:spcPts val="400"/>
              </a:spcAft>
              <a:defRPr sz="1000"/>
            </a:pPr>
            <a:r>
              <a:t>→ Aggrave l'effet car moins de soutien social disponible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5. Nombre de cafés ➡️ ❌ PAS UN MODÉRATEUR</a:t>
            </a:r>
          </a:p>
          <a:p>
            <a:pPr>
              <a:spcAft>
                <a:spcPts val="400"/>
              </a:spcAft>
              <a:defRPr sz="1000"/>
            </a:pPr>
            <a:r>
              <a:t>Pas de lien théorique crédible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💡 ASTUCE POUR RECONNAÎTRE UN MODÉRATEUR :</a:t>
            </a:r>
          </a:p>
          <a:p>
            <a:pPr>
              <a:spcAft>
                <a:spcPts val="400"/>
              </a:spcAft>
              <a:defRPr sz="1000"/>
            </a:pPr>
            <a:r>
              <a:t>→ Il répond à "Pour qui ?" / "Quand ?" / "Dans quelles conditions ?"</a:t>
            </a:r>
          </a:p>
          <a:p>
            <a:pPr>
              <a:spcAft>
                <a:spcPts val="400"/>
              </a:spcAft>
              <a:defRPr sz="1000"/>
            </a:pPr>
            <a:r>
              <a:t>→ Il ne change PAS le mécanisme, il change l'INTENSITÉ de l'effet</a:t>
            </a:r>
          </a:p>
          <a:p>
            <a:pPr>
              <a:spcAft>
                <a:spcPts val="400"/>
              </a:spcAft>
              <a:defRPr sz="1000"/>
            </a:pPr>
            <a:r>
              <a:t>→ On peut dire : "Chez les personnes [modérateur élevé], l'effet est plus fort/faible"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CC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✅ CORRECTION - Partie 4 : Exemple de modèle complet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8229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spcAft>
                <a:spcPts val="400"/>
              </a:spcAft>
              <a:defRPr sz="1000"/>
            </a:pPr>
            <a:r>
              <a:t>📊 MODÈLE CONCEPTUEL INTÉGRATEUR (version simplifiée)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                         🟢 Stress perçu (+)</a:t>
            </a:r>
          </a:p>
          <a:p>
            <a:pPr>
              <a:spcAft>
                <a:spcPts val="400"/>
              </a:spcAft>
              <a:defRPr sz="1000"/>
            </a:pPr>
            <a:r>
              <a:t>🔵 Outils digitaux  ➡️  🟢 Perte d'autonomie (-)  ➡️  🔴 Absentéisme</a:t>
            </a:r>
          </a:p>
          <a:p>
            <a:pPr>
              <a:spcAft>
                <a:spcPts val="400"/>
              </a:spcAft>
              <a:defRPr sz="1000"/>
            </a:pPr>
            <a:r>
              <a:t>                                   ⤑</a:t>
            </a:r>
          </a:p>
          <a:p>
            <a:pPr>
              <a:spcAft>
                <a:spcPts val="400"/>
              </a:spcAft>
              <a:defRPr sz="1000"/>
            </a:pPr>
            <a:r>
              <a:t>                         🟡 Compétences numériques</a:t>
            </a:r>
          </a:p>
          <a:p>
            <a:pPr>
              <a:spcAft>
                <a:spcPts val="400"/>
              </a:spcAft>
              <a:defRPr sz="1000"/>
            </a:pPr>
            <a:r>
              <a:t>                         (modère négativement)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Lecture du modèle :</a:t>
            </a:r>
          </a:p>
          <a:p>
            <a:pPr>
              <a:spcAft>
                <a:spcPts val="400"/>
              </a:spcAft>
              <a:defRPr sz="1000"/>
            </a:pPr>
            <a:r>
              <a:t>1️⃣ Les nouveaux outils digitaux augmentent le stress perçu (médiateur 1)</a:t>
            </a:r>
          </a:p>
          <a:p>
            <a:pPr>
              <a:spcAft>
                <a:spcPts val="400"/>
              </a:spcAft>
              <a:defRPr sz="1000"/>
            </a:pPr>
            <a:r>
              <a:t>2️⃣ Les outils réduisent l'autonomie des employés (médiateur 2)</a:t>
            </a:r>
          </a:p>
          <a:p>
            <a:pPr>
              <a:spcAft>
                <a:spcPts val="400"/>
              </a:spcAft>
              <a:defRPr sz="1000"/>
            </a:pPr>
            <a:r>
              <a:t>3️⃣ Le stress et la perte d'autonomie augmentent l'absentéisme (VD)</a:t>
            </a:r>
          </a:p>
          <a:p>
            <a:pPr>
              <a:spcAft>
                <a:spcPts val="400"/>
              </a:spcAft>
              <a:defRPr sz="1000"/>
            </a:pPr>
            <a:r>
              <a:t>4️⃣ MAIS cet effet est MOINS FORT chez les personnes ayant de bonnes compétences numériques (modérateur)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📈 Ce que ça veut dire concrètement :</a:t>
            </a:r>
          </a:p>
          <a:p>
            <a:pPr>
              <a:spcAft>
                <a:spcPts val="400"/>
              </a:spcAft>
              <a:defRPr sz="1000"/>
            </a:pPr>
            <a:r>
              <a:t>→ Quelqu'un à l'aise avec le digital : Outils → Peu de stress → Peu d'impact</a:t>
            </a:r>
          </a:p>
          <a:p>
            <a:pPr>
              <a:spcAft>
                <a:spcPts val="400"/>
              </a:spcAft>
              <a:defRPr sz="1000"/>
            </a:pPr>
            <a:r>
              <a:t>→ Quelqu'un peu formé : Outils → Stress élevé → Absentéisme probable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💡 Variables de contrôle à ajouter : Âge, Ancienneté, Secteur de travail</a:t>
            </a:r>
          </a:p>
          <a:p>
            <a:pPr>
              <a:spcAft>
                <a:spcPts val="400"/>
              </a:spcAft>
              <a:defRPr sz="1000"/>
            </a:pPr>
            <a:endParaRPr/>
          </a:p>
          <a:p>
            <a:pPr>
              <a:spcAft>
                <a:spcPts val="400"/>
              </a:spcAft>
              <a:defRPr sz="1000"/>
            </a:pPr>
            <a:r>
              <a:t>🎯 Ce modèle suggère 2 leviers d'action :</a:t>
            </a:r>
          </a:p>
          <a:p>
            <a:pPr>
              <a:spcAft>
                <a:spcPts val="400"/>
              </a:spcAft>
              <a:defRPr sz="1000"/>
            </a:pPr>
            <a:r>
              <a:t>1. Former aux outils (réduire le médiateur stress + renforcer le modérateur compétences)</a:t>
            </a:r>
          </a:p>
          <a:p>
            <a:pPr>
              <a:spcAft>
                <a:spcPts val="400"/>
              </a:spcAft>
              <a:defRPr sz="1000"/>
            </a:pPr>
            <a:r>
              <a:t>2. Restaurer l'autonomie dans l'usage des outils (agir sur le médiateur)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CC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✅ CORRECTION - Partie 5 : Exemples d'hypothèses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8229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spcAft>
                <a:spcPts val="400"/>
              </a:spcAft>
              <a:defRPr sz="900"/>
            </a:pPr>
            <a:r>
              <a:t>📝 HYPOTHÈSES basées sur le modèle précédent :</a:t>
            </a:r>
          </a:p>
          <a:p>
            <a:pPr>
              <a:spcAft>
                <a:spcPts val="400"/>
              </a:spcAft>
              <a:defRPr sz="900"/>
            </a:pPr>
            <a:endParaRPr/>
          </a:p>
          <a:p>
            <a:pPr>
              <a:spcAft>
                <a:spcPts val="400"/>
              </a:spcAft>
              <a:defRPr sz="900"/>
            </a:pPr>
            <a:r>
              <a:t>H1 (Effet direct) :</a:t>
            </a:r>
          </a:p>
          <a:p>
            <a:pPr>
              <a:spcAft>
                <a:spcPts val="400"/>
              </a:spcAft>
              <a:defRPr sz="900"/>
            </a:pPr>
            <a:r>
              <a:t>L'introduction de nouveaux outils digitaux augmente l'absentéisme pour raisons psychologiques.</a:t>
            </a:r>
          </a:p>
          <a:p>
            <a:pPr>
              <a:spcAft>
                <a:spcPts val="400"/>
              </a:spcAft>
              <a:defRPr sz="900"/>
            </a:pPr>
            <a:endParaRPr/>
          </a:p>
          <a:p>
            <a:pPr>
              <a:spcAft>
                <a:spcPts val="400"/>
              </a:spcAft>
              <a:defRPr sz="900"/>
            </a:pPr>
            <a:r>
              <a:t>Justification : La littérature sur la technostress montre que les technologies mal implémentées</a:t>
            </a:r>
          </a:p>
          <a:p>
            <a:pPr>
              <a:spcAft>
                <a:spcPts val="400"/>
              </a:spcAft>
              <a:defRPr sz="900"/>
            </a:pPr>
            <a:r>
              <a:t>créent une surcharge cognitive (Tarafdar et al., 2015).</a:t>
            </a:r>
          </a:p>
          <a:p>
            <a:pPr>
              <a:spcAft>
                <a:spcPts val="400"/>
              </a:spcAft>
              <a:defRPr sz="900"/>
            </a:pPr>
            <a:endParaRPr/>
          </a:p>
          <a:p>
            <a:pPr>
              <a:spcAft>
                <a:spcPts val="400"/>
              </a:spcAft>
              <a:defRPr sz="900"/>
            </a:pPr>
            <a:r>
              <a:t>H2 (Effet de médiation - chemin 1) :</a:t>
            </a:r>
          </a:p>
          <a:p>
            <a:pPr>
              <a:spcAft>
                <a:spcPts val="400"/>
              </a:spcAft>
              <a:defRPr sz="900"/>
            </a:pPr>
            <a:r>
              <a:t>L'effet des outils digitaux sur l'absentéisme est médiatisé par l'augmentation du stress perçu.</a:t>
            </a:r>
          </a:p>
          <a:p>
            <a:pPr>
              <a:spcAft>
                <a:spcPts val="400"/>
              </a:spcAft>
              <a:defRPr sz="900"/>
            </a:pPr>
            <a:endParaRPr/>
          </a:p>
          <a:p>
            <a:pPr>
              <a:spcAft>
                <a:spcPts val="400"/>
              </a:spcAft>
              <a:defRPr sz="900"/>
            </a:pPr>
            <a:r>
              <a:t>Justification : Le modèle demandes-ressources (Bakker &amp; Demerouti, 2007) suggère que</a:t>
            </a:r>
          </a:p>
          <a:p>
            <a:pPr>
              <a:spcAft>
                <a:spcPts val="400"/>
              </a:spcAft>
              <a:defRPr sz="900"/>
            </a:pPr>
            <a:r>
              <a:t>les demandes excessives (ici, outils complexes) augmentent le stress, qui prédit l'absentéisme.</a:t>
            </a:r>
          </a:p>
          <a:p>
            <a:pPr>
              <a:spcAft>
                <a:spcPts val="400"/>
              </a:spcAft>
              <a:defRPr sz="900"/>
            </a:pPr>
            <a:endParaRPr/>
          </a:p>
          <a:p>
            <a:pPr>
              <a:spcAft>
                <a:spcPts val="400"/>
              </a:spcAft>
              <a:defRPr sz="900"/>
            </a:pPr>
            <a:r>
              <a:t>H3 (Effet de médiation - chemin 2) :</a:t>
            </a:r>
          </a:p>
          <a:p>
            <a:pPr>
              <a:spcAft>
                <a:spcPts val="400"/>
              </a:spcAft>
              <a:defRPr sz="900"/>
            </a:pPr>
            <a:r>
              <a:t>L'effet des outils digitaux sur l'absentéisme passe par la réduction de l'autonomie au travail.</a:t>
            </a:r>
          </a:p>
          <a:p>
            <a:pPr>
              <a:spcAft>
                <a:spcPts val="400"/>
              </a:spcAft>
              <a:defRPr sz="900"/>
            </a:pPr>
            <a:endParaRPr/>
          </a:p>
          <a:p>
            <a:pPr>
              <a:spcAft>
                <a:spcPts val="400"/>
              </a:spcAft>
              <a:defRPr sz="900"/>
            </a:pPr>
            <a:r>
              <a:t>Justification : Le modèle de Karasek (1979) montre que la perte de contrôle est un prédicteur</a:t>
            </a:r>
          </a:p>
          <a:p>
            <a:pPr>
              <a:spcAft>
                <a:spcPts val="400"/>
              </a:spcAft>
              <a:defRPr sz="900"/>
            </a:pPr>
            <a:r>
              <a:t>majeur du burn-out.</a:t>
            </a:r>
          </a:p>
          <a:p>
            <a:pPr>
              <a:spcAft>
                <a:spcPts val="400"/>
              </a:spcAft>
              <a:defRPr sz="900"/>
            </a:pPr>
            <a:endParaRPr/>
          </a:p>
          <a:p>
            <a:pPr>
              <a:spcAft>
                <a:spcPts val="400"/>
              </a:spcAft>
              <a:defRPr sz="900"/>
            </a:pPr>
            <a:r>
              <a:t>H4 (Effet de modération) :</a:t>
            </a:r>
          </a:p>
          <a:p>
            <a:pPr>
              <a:spcAft>
                <a:spcPts val="400"/>
              </a:spcAft>
              <a:defRPr sz="900"/>
            </a:pPr>
            <a:r>
              <a:t>L'effet négatif des outils digitaux sur le bien-être (via le stress) est atténué chez</a:t>
            </a:r>
          </a:p>
          <a:p>
            <a:pPr>
              <a:spcAft>
                <a:spcPts val="400"/>
              </a:spcAft>
              <a:defRPr sz="900"/>
            </a:pPr>
            <a:r>
              <a:t>les employés ayant des compétences numériques élevées.</a:t>
            </a:r>
          </a:p>
          <a:p>
            <a:pPr>
              <a:spcAft>
                <a:spcPts val="400"/>
              </a:spcAft>
              <a:defRPr sz="900"/>
            </a:pPr>
            <a:endParaRPr/>
          </a:p>
          <a:p>
            <a:pPr>
              <a:spcAft>
                <a:spcPts val="400"/>
              </a:spcAft>
              <a:defRPr sz="900"/>
            </a:pPr>
            <a:r>
              <a:t>Justification : Les compétences agissent comme une ressource protectrice (Conservation of</a:t>
            </a:r>
          </a:p>
          <a:p>
            <a:pPr>
              <a:spcAft>
                <a:spcPts val="400"/>
              </a:spcAft>
              <a:defRPr sz="900"/>
            </a:pPr>
            <a:r>
              <a:t>Resources Theory, Hobfoll, 1989), réduisant la perception de menace.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9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🎓 CE QU'ON RETIENT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🧩 MÉDIATEUR vs MODÉRATEUR : La différence clé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endParaRPr/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MÉDIATEUR = Le COMMENT (le processus, le mécanisme)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→ Il est SUR le chemin entre VI et VD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→ Il explique POURQUOI/COMMENT la VI influence la VD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→ Question : "Par quel mécanisme ça passe ?"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→ Dans le schéma : VI ➡️ Médiateur ➡️ VD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endParaRPr/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MODÉRATEUR = Le POUR QUI / QUAND (les conditions)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→ Il est EN DEHORS du chemin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→ Il change la FORCE de la relation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→ Question : "Pour qui / dans quelles conditions l'effet est plus fort ?"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→ Dans le schéma : Flèche pointillée vers la relation VI→VD ou Médiateur→VD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endParaRPr/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💡 ASTUCE MÉMO :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→ MÉdiateur = MEcanisme (même son "mé")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→ MOdérateur = MOdifie la force (même son "mo")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endParaRPr/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🎯 Dans votre mémoire QSE :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→ Un modèle avec médiateur = plus riche (explique le processus)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→ Un modèle avec modérateur = plus nuancé (reconnaît la complexité)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→ Les deux ensemble = excellent niveau M1 !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endParaRPr/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🚀 Prochaine étape : Appliquer ça à VOTRE sujet de mémoire 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2514</Words>
  <Application>Microsoft Office PowerPoint</Application>
  <PresentationFormat>Affichage à l'écran (16:9)</PresentationFormat>
  <Paragraphs>313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GUERIN</cp:lastModifiedBy>
  <cp:revision>1</cp:revision>
  <dcterms:created xsi:type="dcterms:W3CDTF">2013-01-27T09:14:16Z</dcterms:created>
  <dcterms:modified xsi:type="dcterms:W3CDTF">2026-01-07T15:15:06Z</dcterms:modified>
  <cp:category/>
</cp:coreProperties>
</file>