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811" r:id="rId4"/>
    <p:sldMasterId id="2147483825" r:id="rId5"/>
  </p:sldMasterIdLst>
  <p:notesMasterIdLst>
    <p:notesMasterId r:id="rId93"/>
  </p:notesMasterIdLst>
  <p:handoutMasterIdLst>
    <p:handoutMasterId r:id="rId94"/>
  </p:handoutMasterIdLst>
  <p:sldIdLst>
    <p:sldId id="256" r:id="rId6"/>
    <p:sldId id="574" r:id="rId7"/>
    <p:sldId id="472" r:id="rId8"/>
    <p:sldId id="608" r:id="rId9"/>
    <p:sldId id="597" r:id="rId10"/>
    <p:sldId id="598" r:id="rId11"/>
    <p:sldId id="651" r:id="rId12"/>
    <p:sldId id="607" r:id="rId13"/>
    <p:sldId id="614" r:id="rId14"/>
    <p:sldId id="667" r:id="rId15"/>
    <p:sldId id="656" r:id="rId16"/>
    <p:sldId id="653" r:id="rId17"/>
    <p:sldId id="623" r:id="rId18"/>
    <p:sldId id="599" r:id="rId19"/>
    <p:sldId id="657" r:id="rId20"/>
    <p:sldId id="640" r:id="rId21"/>
    <p:sldId id="668" r:id="rId22"/>
    <p:sldId id="674" r:id="rId23"/>
    <p:sldId id="670" r:id="rId24"/>
    <p:sldId id="671" r:id="rId25"/>
    <p:sldId id="672" r:id="rId26"/>
    <p:sldId id="673" r:id="rId27"/>
    <p:sldId id="641" r:id="rId28"/>
    <p:sldId id="642" r:id="rId29"/>
    <p:sldId id="643" r:id="rId30"/>
    <p:sldId id="644" r:id="rId31"/>
    <p:sldId id="646" r:id="rId32"/>
    <p:sldId id="658" r:id="rId33"/>
    <p:sldId id="647" r:id="rId34"/>
    <p:sldId id="648" r:id="rId35"/>
    <p:sldId id="649" r:id="rId36"/>
    <p:sldId id="609" r:id="rId37"/>
    <p:sldId id="601" r:id="rId38"/>
    <p:sldId id="654" r:id="rId39"/>
    <p:sldId id="603" r:id="rId40"/>
    <p:sldId id="604" r:id="rId41"/>
    <p:sldId id="632" r:id="rId42"/>
    <p:sldId id="634" r:id="rId43"/>
    <p:sldId id="635" r:id="rId44"/>
    <p:sldId id="636" r:id="rId45"/>
    <p:sldId id="611" r:id="rId46"/>
    <p:sldId id="612" r:id="rId47"/>
    <p:sldId id="613" r:id="rId48"/>
    <p:sldId id="605" r:id="rId49"/>
    <p:sldId id="606" r:id="rId50"/>
    <p:sldId id="618" r:id="rId51"/>
    <p:sldId id="677" r:id="rId52"/>
    <p:sldId id="660" r:id="rId53"/>
    <p:sldId id="662" r:id="rId54"/>
    <p:sldId id="661" r:id="rId55"/>
    <p:sldId id="663" r:id="rId56"/>
    <p:sldId id="664" r:id="rId57"/>
    <p:sldId id="343" r:id="rId58"/>
    <p:sldId id="534" r:id="rId59"/>
    <p:sldId id="452" r:id="rId60"/>
    <p:sldId id="675" r:id="rId61"/>
    <p:sldId id="678" r:id="rId62"/>
    <p:sldId id="679" r:id="rId63"/>
    <p:sldId id="680" r:id="rId64"/>
    <p:sldId id="681" r:id="rId65"/>
    <p:sldId id="684" r:id="rId66"/>
    <p:sldId id="682" r:id="rId67"/>
    <p:sldId id="683" r:id="rId68"/>
    <p:sldId id="685" r:id="rId69"/>
    <p:sldId id="686" r:id="rId70"/>
    <p:sldId id="676" r:id="rId71"/>
    <p:sldId id="552" r:id="rId72"/>
    <p:sldId id="553" r:id="rId73"/>
    <p:sldId id="687" r:id="rId74"/>
    <p:sldId id="427" r:id="rId75"/>
    <p:sldId id="688" r:id="rId76"/>
    <p:sldId id="689" r:id="rId77"/>
    <p:sldId id="571" r:id="rId78"/>
    <p:sldId id="586" r:id="rId79"/>
    <p:sldId id="446" r:id="rId80"/>
    <p:sldId id="565" r:id="rId81"/>
    <p:sldId id="592" r:id="rId82"/>
    <p:sldId id="593" r:id="rId83"/>
    <p:sldId id="566" r:id="rId84"/>
    <p:sldId id="589" r:id="rId85"/>
    <p:sldId id="690" r:id="rId86"/>
    <p:sldId id="572" r:id="rId87"/>
    <p:sldId id="436" r:id="rId88"/>
    <p:sldId id="447" r:id="rId89"/>
    <p:sldId id="573" r:id="rId90"/>
    <p:sldId id="367" r:id="rId91"/>
    <p:sldId id="378" r:id="rId92"/>
  </p:sldIdLst>
  <p:sldSz cx="12192000" cy="6858000"/>
  <p:notesSz cx="9388475" cy="710247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urs" id="{BB928E10-A69C-42F6-8B07-A2FEAC067766}">
          <p14:sldIdLst>
            <p14:sldId id="256"/>
            <p14:sldId id="574"/>
            <p14:sldId id="472"/>
            <p14:sldId id="608"/>
            <p14:sldId id="597"/>
            <p14:sldId id="598"/>
            <p14:sldId id="651"/>
            <p14:sldId id="607"/>
            <p14:sldId id="614"/>
            <p14:sldId id="667"/>
            <p14:sldId id="656"/>
            <p14:sldId id="653"/>
            <p14:sldId id="623"/>
            <p14:sldId id="599"/>
            <p14:sldId id="657"/>
            <p14:sldId id="640"/>
            <p14:sldId id="668"/>
            <p14:sldId id="674"/>
            <p14:sldId id="670"/>
            <p14:sldId id="671"/>
            <p14:sldId id="672"/>
            <p14:sldId id="673"/>
            <p14:sldId id="641"/>
            <p14:sldId id="642"/>
            <p14:sldId id="643"/>
            <p14:sldId id="644"/>
            <p14:sldId id="646"/>
            <p14:sldId id="658"/>
            <p14:sldId id="647"/>
            <p14:sldId id="648"/>
            <p14:sldId id="649"/>
            <p14:sldId id="609"/>
            <p14:sldId id="601"/>
            <p14:sldId id="654"/>
            <p14:sldId id="603"/>
            <p14:sldId id="604"/>
            <p14:sldId id="632"/>
            <p14:sldId id="634"/>
            <p14:sldId id="635"/>
            <p14:sldId id="636"/>
            <p14:sldId id="611"/>
            <p14:sldId id="612"/>
            <p14:sldId id="613"/>
            <p14:sldId id="605"/>
            <p14:sldId id="606"/>
            <p14:sldId id="618"/>
            <p14:sldId id="677"/>
            <p14:sldId id="660"/>
            <p14:sldId id="662"/>
            <p14:sldId id="661"/>
            <p14:sldId id="663"/>
            <p14:sldId id="664"/>
            <p14:sldId id="343"/>
            <p14:sldId id="534"/>
            <p14:sldId id="452"/>
            <p14:sldId id="675"/>
            <p14:sldId id="678"/>
            <p14:sldId id="679"/>
            <p14:sldId id="680"/>
            <p14:sldId id="681"/>
            <p14:sldId id="684"/>
            <p14:sldId id="682"/>
            <p14:sldId id="683"/>
            <p14:sldId id="685"/>
            <p14:sldId id="686"/>
            <p14:sldId id="676"/>
            <p14:sldId id="552"/>
            <p14:sldId id="553"/>
            <p14:sldId id="687"/>
            <p14:sldId id="427"/>
            <p14:sldId id="688"/>
            <p14:sldId id="689"/>
            <p14:sldId id="571"/>
            <p14:sldId id="586"/>
            <p14:sldId id="446"/>
            <p14:sldId id="565"/>
            <p14:sldId id="592"/>
            <p14:sldId id="593"/>
            <p14:sldId id="566"/>
            <p14:sldId id="589"/>
            <p14:sldId id="690"/>
            <p14:sldId id="572"/>
            <p14:sldId id="436"/>
            <p14:sldId id="447"/>
            <p14:sldId id="573"/>
            <p14:sldId id="367"/>
            <p14:sldId id="37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472A"/>
    <a:srgbClr val="FFFFFF"/>
    <a:srgbClr val="E6E6E6"/>
    <a:srgbClr val="DC5924"/>
    <a:srgbClr val="000000"/>
    <a:srgbClr val="75D1FF"/>
    <a:srgbClr val="11161C"/>
    <a:srgbClr val="7F7F7F"/>
    <a:srgbClr val="F2F2F2"/>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94" autoAdjust="0"/>
    <p:restoredTop sz="83148" autoAdjust="0"/>
  </p:normalViewPr>
  <p:slideViewPr>
    <p:cSldViewPr snapToGrid="0">
      <p:cViewPr varScale="1">
        <p:scale>
          <a:sx n="52" d="100"/>
          <a:sy n="52" d="100"/>
        </p:scale>
        <p:origin x="1164" y="78"/>
      </p:cViewPr>
      <p:guideLst/>
    </p:cSldViewPr>
  </p:slideViewPr>
  <p:outlineViewPr>
    <p:cViewPr>
      <p:scale>
        <a:sx n="33" d="100"/>
        <a:sy n="33" d="100"/>
      </p:scale>
      <p:origin x="0" y="-1164"/>
    </p:cViewPr>
  </p:outlineViewPr>
  <p:notesTextViewPr>
    <p:cViewPr>
      <p:scale>
        <a:sx n="1" d="1"/>
        <a:sy n="1" d="1"/>
      </p:scale>
      <p:origin x="0" y="0"/>
    </p:cViewPr>
  </p:notesTextViewPr>
  <p:sorterViewPr>
    <p:cViewPr>
      <p:scale>
        <a:sx n="75" d="100"/>
        <a:sy n="75" d="100"/>
      </p:scale>
      <p:origin x="0" y="-144"/>
    </p:cViewPr>
  </p:sorterViewPr>
  <p:notesViewPr>
    <p:cSldViewPr snapToGrid="0">
      <p:cViewPr varScale="1">
        <p:scale>
          <a:sx n="128" d="100"/>
          <a:sy n="128" d="100"/>
        </p:scale>
        <p:origin x="1950"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slide" Target="slides/slide84.xml"/><Relationship Id="rId97"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notesMaster" Target="notesMasters/notesMaster1.xml"/><Relationship Id="rId98"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diagrams/_rels/data2.xml.rels><?xml version="1.0" encoding="UTF-8" standalone="yes"?>
<Relationships xmlns="http://schemas.openxmlformats.org/package/2006/relationships"><Relationship Id="rId1" Type="http://schemas.openxmlformats.org/officeDocument/2006/relationships/image" Target="../media/image4.png"/></Relationships>
</file>

<file path=ppt/diagrams/_rels/data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image" Target="../media/image10.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4.png"/></Relationships>
</file>

<file path=ppt/diagrams/_rels/drawing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image" Target="../media/image10.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46FD90-B087-4F0C-8D7A-A5F4BC1A60DF}" type="doc">
      <dgm:prSet loTypeId="urn:microsoft.com/office/officeart/2008/layout/IncreasingCircleProcess" loCatId="list" qsTypeId="urn:microsoft.com/office/officeart/2005/8/quickstyle/simple1" qsCatId="simple" csTypeId="urn:microsoft.com/office/officeart/2005/8/colors/colorful1" csCatId="colorful" phldr="0"/>
      <dgm:spPr/>
      <dgm:t>
        <a:bodyPr/>
        <a:lstStyle/>
        <a:p>
          <a:endParaRPr lang="fr-FR"/>
        </a:p>
      </dgm:t>
    </dgm:pt>
    <dgm:pt modelId="{87DF3E15-151D-4171-AB66-3C7661DF0941}" type="pres">
      <dgm:prSet presAssocID="{5E46FD90-B087-4F0C-8D7A-A5F4BC1A60DF}" presName="Name0" presStyleCnt="0">
        <dgm:presLayoutVars>
          <dgm:chMax val="7"/>
          <dgm:chPref val="7"/>
          <dgm:dir/>
          <dgm:animOne val="branch"/>
          <dgm:animLvl val="lvl"/>
        </dgm:presLayoutVars>
      </dgm:prSet>
      <dgm:spPr/>
      <dgm:t>
        <a:bodyPr/>
        <a:lstStyle/>
        <a:p>
          <a:endParaRPr lang="fr-FR"/>
        </a:p>
      </dgm:t>
    </dgm:pt>
  </dgm:ptLst>
  <dgm:cxnLst>
    <dgm:cxn modelId="{B143D4CA-FBAA-4C0B-AB38-BF0217C03FB9}" type="presOf" srcId="{5E46FD90-B087-4F0C-8D7A-A5F4BC1A60DF}" destId="{87DF3E15-151D-4171-AB66-3C7661DF0941}" srcOrd="0" destOrd="0" presId="urn:microsoft.com/office/officeart/2008/layout/IncreasingCircleProcess"/>
  </dgm:cxnLst>
  <dgm:bg/>
  <dgm:whole/>
  <dgm:extLst>
    <a:ext uri="http://schemas.microsoft.com/office/drawing/2008/diagram">
      <dsp:dataModelExt xmlns:dsp="http://schemas.microsoft.com/office/drawing/2008/diagram" relId="rId4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6E42B5D-E19E-4256-BE13-F722663955FC}" type="doc">
      <dgm:prSet loTypeId="urn:microsoft.com/office/officeart/2005/8/layout/process1" loCatId="process" qsTypeId="urn:microsoft.com/office/officeart/2005/8/quickstyle/simple1" qsCatId="simple" csTypeId="urn:microsoft.com/office/officeart/2005/8/colors/accent1_2" csCatId="accent1" phldr="1"/>
      <dgm:spPr/>
    </dgm:pt>
    <dgm:pt modelId="{03D07E0D-DACC-48B5-8BCE-53E642099648}">
      <dgm:prSet phldrT="[Texte]"/>
      <dgm:spPr>
        <a:solidFill>
          <a:srgbClr val="00B050"/>
        </a:solidFill>
      </dgm:spPr>
      <dgm:t>
        <a:bodyPr/>
        <a:lstStyle/>
        <a:p>
          <a:r>
            <a:rPr lang="fr-FR" dirty="0" smtClean="0"/>
            <a:t>2017</a:t>
          </a:r>
        </a:p>
        <a:p>
          <a:r>
            <a:rPr lang="fr-FR" dirty="0" smtClean="0"/>
            <a:t>Lancement du jeu </a:t>
          </a:r>
          <a:r>
            <a:rPr lang="fr-FR" dirty="0" err="1" smtClean="0"/>
            <a:t>Cryptokitties</a:t>
          </a:r>
          <a:r>
            <a:rPr lang="fr-FR" dirty="0" smtClean="0"/>
            <a:t> sur </a:t>
          </a:r>
          <a:r>
            <a:rPr lang="fr-FR" dirty="0" err="1" smtClean="0"/>
            <a:t>Ethereum</a:t>
          </a:r>
          <a:endParaRPr lang="fr-FR" dirty="0"/>
        </a:p>
      </dgm:t>
    </dgm:pt>
    <dgm:pt modelId="{C417568D-A7CA-46E5-B4F7-72A9CFDD39AF}" type="parTrans" cxnId="{C5D8B7B8-3D87-4D4D-BFC1-AA05E41BEDF8}">
      <dgm:prSet/>
      <dgm:spPr/>
      <dgm:t>
        <a:bodyPr/>
        <a:lstStyle/>
        <a:p>
          <a:endParaRPr lang="fr-FR"/>
        </a:p>
      </dgm:t>
    </dgm:pt>
    <dgm:pt modelId="{32191973-B6BD-4D84-8077-F4ACAE2E4514}" type="sibTrans" cxnId="{C5D8B7B8-3D87-4D4D-BFC1-AA05E41BEDF8}">
      <dgm:prSet/>
      <dgm:spPr/>
      <dgm:t>
        <a:bodyPr/>
        <a:lstStyle/>
        <a:p>
          <a:endParaRPr lang="fr-FR"/>
        </a:p>
      </dgm:t>
    </dgm:pt>
    <dgm:pt modelId="{F7D0F2AF-10E8-43C4-960D-CA356C7B2010}">
      <dgm:prSet phldrT="[Texte]"/>
      <dgm:spPr>
        <a:solidFill>
          <a:srgbClr val="00B050"/>
        </a:solidFill>
      </dgm:spPr>
      <dgm:t>
        <a:bodyPr/>
        <a:lstStyle/>
        <a:p>
          <a:r>
            <a:rPr lang="fr-FR" dirty="0" smtClean="0"/>
            <a:t>2021</a:t>
          </a:r>
        </a:p>
        <a:p>
          <a:r>
            <a:rPr lang="fr-FR" dirty="0" err="1" smtClean="0"/>
            <a:t>Everydays</a:t>
          </a:r>
          <a:r>
            <a:rPr lang="fr-FR" dirty="0" smtClean="0"/>
            <a:t> : the First 5000 </a:t>
          </a:r>
          <a:r>
            <a:rPr lang="fr-FR" dirty="0" err="1" smtClean="0"/>
            <a:t>days</a:t>
          </a:r>
          <a:r>
            <a:rPr lang="fr-FR" dirty="0" smtClean="0"/>
            <a:t> de </a:t>
          </a:r>
          <a:r>
            <a:rPr lang="fr-FR" dirty="0" err="1" smtClean="0"/>
            <a:t>Beeple</a:t>
          </a:r>
          <a:r>
            <a:rPr lang="fr-FR" dirty="0" smtClean="0"/>
            <a:t> vendu pour 69 millions de dollars chez Sotheby’s</a:t>
          </a:r>
          <a:endParaRPr lang="fr-FR" dirty="0"/>
        </a:p>
      </dgm:t>
    </dgm:pt>
    <dgm:pt modelId="{FF50E1EB-FE36-4F9A-AB6B-070772D35B44}" type="parTrans" cxnId="{ACC9FFD7-61B5-4120-9810-2D89C173A650}">
      <dgm:prSet/>
      <dgm:spPr/>
      <dgm:t>
        <a:bodyPr/>
        <a:lstStyle/>
        <a:p>
          <a:endParaRPr lang="fr-FR"/>
        </a:p>
      </dgm:t>
    </dgm:pt>
    <dgm:pt modelId="{B000F167-D76A-4C5E-A5C6-384ABB56E6D7}" type="sibTrans" cxnId="{ACC9FFD7-61B5-4120-9810-2D89C173A650}">
      <dgm:prSet/>
      <dgm:spPr/>
      <dgm:t>
        <a:bodyPr/>
        <a:lstStyle/>
        <a:p>
          <a:endParaRPr lang="fr-FR"/>
        </a:p>
      </dgm:t>
    </dgm:pt>
    <dgm:pt modelId="{4D05F0F7-8780-4B2D-8C85-C70470C5C331}">
      <dgm:prSet phldrT="[Texte]"/>
      <dgm:spPr>
        <a:solidFill>
          <a:srgbClr val="00B050"/>
        </a:solidFill>
      </dgm:spPr>
      <dgm:t>
        <a:bodyPr/>
        <a:lstStyle/>
        <a:p>
          <a:r>
            <a:rPr lang="fr-FR" dirty="0" smtClean="0"/>
            <a:t>2021</a:t>
          </a:r>
        </a:p>
        <a:p>
          <a:r>
            <a:rPr lang="fr-FR" dirty="0" smtClean="0"/>
            <a:t>Quantum vendu 1,47 Millions de $ chez Sotheby’s</a:t>
          </a:r>
        </a:p>
        <a:p>
          <a:r>
            <a:rPr lang="fr-FR" dirty="0" err="1" smtClean="0"/>
            <a:t>Cryptopunk</a:t>
          </a:r>
          <a:r>
            <a:rPr lang="fr-FR" dirty="0" smtClean="0"/>
            <a:t> #7523</a:t>
          </a:r>
        </a:p>
        <a:p>
          <a:r>
            <a:rPr lang="fr-FR" dirty="0" smtClean="0"/>
            <a:t>11,7 millions de $ chez Sotheby’s</a:t>
          </a:r>
        </a:p>
        <a:p>
          <a:endParaRPr lang="fr-FR" dirty="0" smtClean="0"/>
        </a:p>
      </dgm:t>
    </dgm:pt>
    <dgm:pt modelId="{5C33CAE7-3656-4084-B1F3-50252EB2584C}" type="parTrans" cxnId="{85D597E9-06DA-44CD-8515-D1202E400D15}">
      <dgm:prSet/>
      <dgm:spPr/>
      <dgm:t>
        <a:bodyPr/>
        <a:lstStyle/>
        <a:p>
          <a:endParaRPr lang="fr-FR"/>
        </a:p>
      </dgm:t>
    </dgm:pt>
    <dgm:pt modelId="{7FDF6FA7-318F-42ED-8B6E-555505A37EB7}" type="sibTrans" cxnId="{85D597E9-06DA-44CD-8515-D1202E400D15}">
      <dgm:prSet/>
      <dgm:spPr/>
      <dgm:t>
        <a:bodyPr/>
        <a:lstStyle/>
        <a:p>
          <a:endParaRPr lang="fr-FR"/>
        </a:p>
      </dgm:t>
    </dgm:pt>
    <dgm:pt modelId="{05F56A80-B486-41C3-8475-A0ABD4397589}" type="pres">
      <dgm:prSet presAssocID="{16E42B5D-E19E-4256-BE13-F722663955FC}" presName="Name0" presStyleCnt="0">
        <dgm:presLayoutVars>
          <dgm:dir/>
          <dgm:resizeHandles val="exact"/>
        </dgm:presLayoutVars>
      </dgm:prSet>
      <dgm:spPr/>
    </dgm:pt>
    <dgm:pt modelId="{2C9E09A2-2AF0-4C22-ADAF-AD926B0CEF2D}" type="pres">
      <dgm:prSet presAssocID="{03D07E0D-DACC-48B5-8BCE-53E642099648}" presName="node" presStyleLbl="node1" presStyleIdx="0" presStyleCnt="3">
        <dgm:presLayoutVars>
          <dgm:bulletEnabled val="1"/>
        </dgm:presLayoutVars>
      </dgm:prSet>
      <dgm:spPr/>
      <dgm:t>
        <a:bodyPr/>
        <a:lstStyle/>
        <a:p>
          <a:endParaRPr lang="fr-FR"/>
        </a:p>
      </dgm:t>
    </dgm:pt>
    <dgm:pt modelId="{BA3D7A38-B598-4B15-8C99-28A855AF4B23}" type="pres">
      <dgm:prSet presAssocID="{32191973-B6BD-4D84-8077-F4ACAE2E4514}" presName="sibTrans" presStyleLbl="sibTrans2D1" presStyleIdx="0" presStyleCnt="2"/>
      <dgm:spPr/>
      <dgm:t>
        <a:bodyPr/>
        <a:lstStyle/>
        <a:p>
          <a:endParaRPr lang="fr-FR"/>
        </a:p>
      </dgm:t>
    </dgm:pt>
    <dgm:pt modelId="{CFDB04A6-151C-4747-85D9-C51138805590}" type="pres">
      <dgm:prSet presAssocID="{32191973-B6BD-4D84-8077-F4ACAE2E4514}" presName="connectorText" presStyleLbl="sibTrans2D1" presStyleIdx="0" presStyleCnt="2"/>
      <dgm:spPr/>
      <dgm:t>
        <a:bodyPr/>
        <a:lstStyle/>
        <a:p>
          <a:endParaRPr lang="fr-FR"/>
        </a:p>
      </dgm:t>
    </dgm:pt>
    <dgm:pt modelId="{2F42F3CE-0BB2-47D0-8EA3-E9C5C33D1F78}" type="pres">
      <dgm:prSet presAssocID="{F7D0F2AF-10E8-43C4-960D-CA356C7B2010}" presName="node" presStyleLbl="node1" presStyleIdx="1" presStyleCnt="3">
        <dgm:presLayoutVars>
          <dgm:bulletEnabled val="1"/>
        </dgm:presLayoutVars>
      </dgm:prSet>
      <dgm:spPr/>
      <dgm:t>
        <a:bodyPr/>
        <a:lstStyle/>
        <a:p>
          <a:endParaRPr lang="fr-FR"/>
        </a:p>
      </dgm:t>
    </dgm:pt>
    <dgm:pt modelId="{1BAF3B70-A3F7-488D-AD20-6331F0159DBA}" type="pres">
      <dgm:prSet presAssocID="{B000F167-D76A-4C5E-A5C6-384ABB56E6D7}" presName="sibTrans" presStyleLbl="sibTrans2D1" presStyleIdx="1" presStyleCnt="2"/>
      <dgm:spPr/>
      <dgm:t>
        <a:bodyPr/>
        <a:lstStyle/>
        <a:p>
          <a:endParaRPr lang="fr-FR"/>
        </a:p>
      </dgm:t>
    </dgm:pt>
    <dgm:pt modelId="{518B131E-DD3B-4E9A-974A-B081DD89B4CC}" type="pres">
      <dgm:prSet presAssocID="{B000F167-D76A-4C5E-A5C6-384ABB56E6D7}" presName="connectorText" presStyleLbl="sibTrans2D1" presStyleIdx="1" presStyleCnt="2"/>
      <dgm:spPr/>
      <dgm:t>
        <a:bodyPr/>
        <a:lstStyle/>
        <a:p>
          <a:endParaRPr lang="fr-FR"/>
        </a:p>
      </dgm:t>
    </dgm:pt>
    <dgm:pt modelId="{0411EF5A-422C-4B9B-9E70-6E259D71A6DD}" type="pres">
      <dgm:prSet presAssocID="{4D05F0F7-8780-4B2D-8C85-C70470C5C331}" presName="node" presStyleLbl="node1" presStyleIdx="2" presStyleCnt="3">
        <dgm:presLayoutVars>
          <dgm:bulletEnabled val="1"/>
        </dgm:presLayoutVars>
      </dgm:prSet>
      <dgm:spPr/>
      <dgm:t>
        <a:bodyPr/>
        <a:lstStyle/>
        <a:p>
          <a:endParaRPr lang="fr-FR"/>
        </a:p>
      </dgm:t>
    </dgm:pt>
  </dgm:ptLst>
  <dgm:cxnLst>
    <dgm:cxn modelId="{C83620C9-BD4F-4543-9FE2-5F3CA1884AD6}" type="presOf" srcId="{F7D0F2AF-10E8-43C4-960D-CA356C7B2010}" destId="{2F42F3CE-0BB2-47D0-8EA3-E9C5C33D1F78}" srcOrd="0" destOrd="0" presId="urn:microsoft.com/office/officeart/2005/8/layout/process1"/>
    <dgm:cxn modelId="{6241D3B5-143D-4585-A0F0-5425F9C8278C}" type="presOf" srcId="{16E42B5D-E19E-4256-BE13-F722663955FC}" destId="{05F56A80-B486-41C3-8475-A0ABD4397589}" srcOrd="0" destOrd="0" presId="urn:microsoft.com/office/officeart/2005/8/layout/process1"/>
    <dgm:cxn modelId="{C5D8B7B8-3D87-4D4D-BFC1-AA05E41BEDF8}" srcId="{16E42B5D-E19E-4256-BE13-F722663955FC}" destId="{03D07E0D-DACC-48B5-8BCE-53E642099648}" srcOrd="0" destOrd="0" parTransId="{C417568D-A7CA-46E5-B4F7-72A9CFDD39AF}" sibTransId="{32191973-B6BD-4D84-8077-F4ACAE2E4514}"/>
    <dgm:cxn modelId="{807ECDAB-ABC9-4A42-BA3F-029DA7F78C70}" type="presOf" srcId="{B000F167-D76A-4C5E-A5C6-384ABB56E6D7}" destId="{518B131E-DD3B-4E9A-974A-B081DD89B4CC}" srcOrd="1" destOrd="0" presId="urn:microsoft.com/office/officeart/2005/8/layout/process1"/>
    <dgm:cxn modelId="{85D597E9-06DA-44CD-8515-D1202E400D15}" srcId="{16E42B5D-E19E-4256-BE13-F722663955FC}" destId="{4D05F0F7-8780-4B2D-8C85-C70470C5C331}" srcOrd="2" destOrd="0" parTransId="{5C33CAE7-3656-4084-B1F3-50252EB2584C}" sibTransId="{7FDF6FA7-318F-42ED-8B6E-555505A37EB7}"/>
    <dgm:cxn modelId="{DBE4CFC7-74DF-4C1F-BD65-624F88530BD8}" type="presOf" srcId="{03D07E0D-DACC-48B5-8BCE-53E642099648}" destId="{2C9E09A2-2AF0-4C22-ADAF-AD926B0CEF2D}" srcOrd="0" destOrd="0" presId="urn:microsoft.com/office/officeart/2005/8/layout/process1"/>
    <dgm:cxn modelId="{ADB1D58F-039B-4C92-861A-E699F340E569}" type="presOf" srcId="{32191973-B6BD-4D84-8077-F4ACAE2E4514}" destId="{CFDB04A6-151C-4747-85D9-C51138805590}" srcOrd="1" destOrd="0" presId="urn:microsoft.com/office/officeart/2005/8/layout/process1"/>
    <dgm:cxn modelId="{983512FE-8E7A-4C64-B901-1EF841E215C2}" type="presOf" srcId="{32191973-B6BD-4D84-8077-F4ACAE2E4514}" destId="{BA3D7A38-B598-4B15-8C99-28A855AF4B23}" srcOrd="0" destOrd="0" presId="urn:microsoft.com/office/officeart/2005/8/layout/process1"/>
    <dgm:cxn modelId="{ACC9FFD7-61B5-4120-9810-2D89C173A650}" srcId="{16E42B5D-E19E-4256-BE13-F722663955FC}" destId="{F7D0F2AF-10E8-43C4-960D-CA356C7B2010}" srcOrd="1" destOrd="0" parTransId="{FF50E1EB-FE36-4F9A-AB6B-070772D35B44}" sibTransId="{B000F167-D76A-4C5E-A5C6-384ABB56E6D7}"/>
    <dgm:cxn modelId="{BF00C5C4-EEF5-4D6D-B76C-6E74CF82BE3D}" type="presOf" srcId="{B000F167-D76A-4C5E-A5C6-384ABB56E6D7}" destId="{1BAF3B70-A3F7-488D-AD20-6331F0159DBA}" srcOrd="0" destOrd="0" presId="urn:microsoft.com/office/officeart/2005/8/layout/process1"/>
    <dgm:cxn modelId="{3465B7A0-B421-4F63-BA9A-3AA6014C394B}" type="presOf" srcId="{4D05F0F7-8780-4B2D-8C85-C70470C5C331}" destId="{0411EF5A-422C-4B9B-9E70-6E259D71A6DD}" srcOrd="0" destOrd="0" presId="urn:microsoft.com/office/officeart/2005/8/layout/process1"/>
    <dgm:cxn modelId="{A4F40E1F-D0DC-4C10-A6C4-86F041B05DD9}" type="presParOf" srcId="{05F56A80-B486-41C3-8475-A0ABD4397589}" destId="{2C9E09A2-2AF0-4C22-ADAF-AD926B0CEF2D}" srcOrd="0" destOrd="0" presId="urn:microsoft.com/office/officeart/2005/8/layout/process1"/>
    <dgm:cxn modelId="{423FC85B-65DE-4900-AA12-13AE5017D6FF}" type="presParOf" srcId="{05F56A80-B486-41C3-8475-A0ABD4397589}" destId="{BA3D7A38-B598-4B15-8C99-28A855AF4B23}" srcOrd="1" destOrd="0" presId="urn:microsoft.com/office/officeart/2005/8/layout/process1"/>
    <dgm:cxn modelId="{32B5E802-C081-4B14-87F1-35A6E26B02D6}" type="presParOf" srcId="{BA3D7A38-B598-4B15-8C99-28A855AF4B23}" destId="{CFDB04A6-151C-4747-85D9-C51138805590}" srcOrd="0" destOrd="0" presId="urn:microsoft.com/office/officeart/2005/8/layout/process1"/>
    <dgm:cxn modelId="{4DB586D1-3858-40F3-8682-C6907E67A623}" type="presParOf" srcId="{05F56A80-B486-41C3-8475-A0ABD4397589}" destId="{2F42F3CE-0BB2-47D0-8EA3-E9C5C33D1F78}" srcOrd="2" destOrd="0" presId="urn:microsoft.com/office/officeart/2005/8/layout/process1"/>
    <dgm:cxn modelId="{6329C25A-C97B-4F5A-9354-5E6D2C924284}" type="presParOf" srcId="{05F56A80-B486-41C3-8475-A0ABD4397589}" destId="{1BAF3B70-A3F7-488D-AD20-6331F0159DBA}" srcOrd="3" destOrd="0" presId="urn:microsoft.com/office/officeart/2005/8/layout/process1"/>
    <dgm:cxn modelId="{F30753A5-81BF-4D7F-952F-0A745D762AA4}" type="presParOf" srcId="{1BAF3B70-A3F7-488D-AD20-6331F0159DBA}" destId="{518B131E-DD3B-4E9A-974A-B081DD89B4CC}" srcOrd="0" destOrd="0" presId="urn:microsoft.com/office/officeart/2005/8/layout/process1"/>
    <dgm:cxn modelId="{80B4272B-B4D3-4B05-8298-1CA0DA042BEB}" type="presParOf" srcId="{05F56A80-B486-41C3-8475-A0ABD4397589}" destId="{0411EF5A-422C-4B9B-9E70-6E259D71A6DD}"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3CDFB92-3225-4617-A1DD-7CE1005CC9F7}"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fr-FR"/>
        </a:p>
      </dgm:t>
    </dgm:pt>
    <dgm:pt modelId="{8018818E-5B45-4326-9DCF-F44EC04E9721}">
      <dgm:prSet phldrT="[Texte]"/>
      <dgm:spPr/>
      <dgm:t>
        <a:bodyPr/>
        <a:lstStyle/>
        <a:p>
          <a:r>
            <a:rPr lang="fr-FR" dirty="0" smtClean="0"/>
            <a:t>CARITATIF</a:t>
          </a:r>
        </a:p>
        <a:p>
          <a:r>
            <a:rPr lang="fr-FR" dirty="0" smtClean="0"/>
            <a:t>Association pour les chiens</a:t>
          </a:r>
          <a:endParaRPr lang="fr-FR" dirty="0"/>
        </a:p>
      </dgm:t>
    </dgm:pt>
    <dgm:pt modelId="{4106C07C-35D1-4B59-B759-A2308ABB7DD1}" type="parTrans" cxnId="{9BEBA5E9-9C51-4FE9-9116-535B41FC8DA1}">
      <dgm:prSet/>
      <dgm:spPr/>
      <dgm:t>
        <a:bodyPr/>
        <a:lstStyle/>
        <a:p>
          <a:endParaRPr lang="fr-FR"/>
        </a:p>
      </dgm:t>
    </dgm:pt>
    <dgm:pt modelId="{03D8E7A7-8F42-4CF3-BC44-B5DB15344317}" type="sibTrans" cxnId="{9BEBA5E9-9C51-4FE9-9116-535B41FC8DA1}">
      <dgm:prSet/>
      <dgm:spPr/>
      <dgm:t>
        <a:bodyPr/>
        <a:lstStyle/>
        <a:p>
          <a:endParaRPr lang="fr-FR"/>
        </a:p>
      </dgm:t>
    </dgm:pt>
    <dgm:pt modelId="{156D0581-ED8E-416F-9C82-DE7968CE25F6}">
      <dgm:prSet phldrT="[Texte]"/>
      <dgm:spPr/>
      <dgm:t>
        <a:bodyPr/>
        <a:lstStyle/>
        <a:p>
          <a:r>
            <a:rPr lang="fr-FR" dirty="0" smtClean="0"/>
            <a:t>AIRDROP</a:t>
          </a:r>
        </a:p>
        <a:p>
          <a:r>
            <a:rPr lang="fr-FR" dirty="0" smtClean="0"/>
            <a:t>FAIR DISTRIBUTION</a:t>
          </a:r>
          <a:endParaRPr lang="fr-FR" dirty="0"/>
        </a:p>
      </dgm:t>
    </dgm:pt>
    <dgm:pt modelId="{4628B9F1-CBBE-4F8D-834A-D711140868E4}" type="parTrans" cxnId="{401051AF-9DF2-4605-A4AD-636832092F35}">
      <dgm:prSet/>
      <dgm:spPr/>
      <dgm:t>
        <a:bodyPr/>
        <a:lstStyle/>
        <a:p>
          <a:endParaRPr lang="fr-FR"/>
        </a:p>
      </dgm:t>
    </dgm:pt>
    <dgm:pt modelId="{F9FC6551-F94B-430A-916E-800BC08B715F}" type="sibTrans" cxnId="{401051AF-9DF2-4605-A4AD-636832092F35}">
      <dgm:prSet/>
      <dgm:spPr/>
      <dgm:t>
        <a:bodyPr/>
        <a:lstStyle/>
        <a:p>
          <a:endParaRPr lang="fr-FR"/>
        </a:p>
      </dgm:t>
    </dgm:pt>
    <dgm:pt modelId="{79C87215-4B25-4ACA-A588-AEE700F839A5}">
      <dgm:prSet phldrT="[Texte]"/>
      <dgm:spPr/>
      <dgm:t>
        <a:bodyPr/>
        <a:lstStyle/>
        <a:p>
          <a:r>
            <a:rPr lang="fr-FR" dirty="0" smtClean="0"/>
            <a:t>ROADMAP</a:t>
          </a:r>
          <a:endParaRPr lang="fr-FR" dirty="0"/>
        </a:p>
      </dgm:t>
    </dgm:pt>
    <dgm:pt modelId="{B899EF12-5553-46FC-BDFC-08A78F9764EB}" type="parTrans" cxnId="{78AF7645-3E71-400C-9A44-C3106D2878B8}">
      <dgm:prSet/>
      <dgm:spPr/>
      <dgm:t>
        <a:bodyPr/>
        <a:lstStyle/>
        <a:p>
          <a:endParaRPr lang="fr-FR"/>
        </a:p>
      </dgm:t>
    </dgm:pt>
    <dgm:pt modelId="{5B4C5234-8CAF-42A9-82FE-C8ABA35F589B}" type="sibTrans" cxnId="{78AF7645-3E71-400C-9A44-C3106D2878B8}">
      <dgm:prSet/>
      <dgm:spPr/>
      <dgm:t>
        <a:bodyPr/>
        <a:lstStyle/>
        <a:p>
          <a:endParaRPr lang="fr-FR"/>
        </a:p>
      </dgm:t>
    </dgm:pt>
    <dgm:pt modelId="{6920F737-660F-4A8B-8C0F-B6D079BAA495}">
      <dgm:prSet/>
      <dgm:spPr/>
      <dgm:t>
        <a:bodyPr/>
        <a:lstStyle/>
        <a:p>
          <a:r>
            <a:rPr lang="fr-FR" dirty="0" smtClean="0"/>
            <a:t>Licence d’exploitation (l’autorisation d’exploiter l’image de son NFT) aux détenteurs de </a:t>
          </a:r>
          <a:r>
            <a:rPr lang="fr-FR" dirty="0" err="1" smtClean="0"/>
            <a:t>Bored</a:t>
          </a:r>
          <a:r>
            <a:rPr lang="fr-FR" dirty="0" smtClean="0"/>
            <a:t> Ape. </a:t>
          </a:r>
          <a:endParaRPr lang="fr-FR" dirty="0"/>
        </a:p>
      </dgm:t>
    </dgm:pt>
    <dgm:pt modelId="{5023F922-0C98-49A9-97E7-CFC17B5207BD}" type="parTrans" cxnId="{4DCCB31B-8BC0-4F29-80AC-A24308633E64}">
      <dgm:prSet/>
      <dgm:spPr/>
      <dgm:t>
        <a:bodyPr/>
        <a:lstStyle/>
        <a:p>
          <a:endParaRPr lang="fr-FR"/>
        </a:p>
      </dgm:t>
    </dgm:pt>
    <dgm:pt modelId="{90BA1A42-40AC-4CC7-ACBA-D85AB89C87F7}" type="sibTrans" cxnId="{4DCCB31B-8BC0-4F29-80AC-A24308633E64}">
      <dgm:prSet/>
      <dgm:spPr/>
      <dgm:t>
        <a:bodyPr/>
        <a:lstStyle/>
        <a:p>
          <a:endParaRPr lang="fr-FR"/>
        </a:p>
      </dgm:t>
    </dgm:pt>
    <dgm:pt modelId="{0BAB809D-B3A0-45AD-907B-EF8228DB1FDB}" type="pres">
      <dgm:prSet presAssocID="{A3CDFB92-3225-4617-A1DD-7CE1005CC9F7}" presName="diagram" presStyleCnt="0">
        <dgm:presLayoutVars>
          <dgm:dir/>
          <dgm:resizeHandles val="exact"/>
        </dgm:presLayoutVars>
      </dgm:prSet>
      <dgm:spPr/>
      <dgm:t>
        <a:bodyPr/>
        <a:lstStyle/>
        <a:p>
          <a:endParaRPr lang="fr-FR"/>
        </a:p>
      </dgm:t>
    </dgm:pt>
    <dgm:pt modelId="{EBAF62DB-D43B-42CF-B624-B7DD4E42343A}" type="pres">
      <dgm:prSet presAssocID="{8018818E-5B45-4326-9DCF-F44EC04E9721}" presName="node" presStyleLbl="node1" presStyleIdx="0" presStyleCnt="4">
        <dgm:presLayoutVars>
          <dgm:bulletEnabled val="1"/>
        </dgm:presLayoutVars>
      </dgm:prSet>
      <dgm:spPr/>
      <dgm:t>
        <a:bodyPr/>
        <a:lstStyle/>
        <a:p>
          <a:endParaRPr lang="fr-FR"/>
        </a:p>
      </dgm:t>
    </dgm:pt>
    <dgm:pt modelId="{0D775F79-B739-4292-8ECC-159BA4DC7C6F}" type="pres">
      <dgm:prSet presAssocID="{03D8E7A7-8F42-4CF3-BC44-B5DB15344317}" presName="sibTrans" presStyleCnt="0"/>
      <dgm:spPr/>
    </dgm:pt>
    <dgm:pt modelId="{0493B6F0-FB04-4777-890C-71909FCD1A80}" type="pres">
      <dgm:prSet presAssocID="{6920F737-660F-4A8B-8C0F-B6D079BAA495}" presName="node" presStyleLbl="node1" presStyleIdx="1" presStyleCnt="4">
        <dgm:presLayoutVars>
          <dgm:bulletEnabled val="1"/>
        </dgm:presLayoutVars>
      </dgm:prSet>
      <dgm:spPr/>
      <dgm:t>
        <a:bodyPr/>
        <a:lstStyle/>
        <a:p>
          <a:endParaRPr lang="fr-FR"/>
        </a:p>
      </dgm:t>
    </dgm:pt>
    <dgm:pt modelId="{594E0574-E34A-4D8D-9F7E-5277D9453772}" type="pres">
      <dgm:prSet presAssocID="{90BA1A42-40AC-4CC7-ACBA-D85AB89C87F7}" presName="sibTrans" presStyleCnt="0"/>
      <dgm:spPr/>
    </dgm:pt>
    <dgm:pt modelId="{B53AA2B9-0759-40FE-967A-EB6192C61E01}" type="pres">
      <dgm:prSet presAssocID="{156D0581-ED8E-416F-9C82-DE7968CE25F6}" presName="node" presStyleLbl="node1" presStyleIdx="2" presStyleCnt="4">
        <dgm:presLayoutVars>
          <dgm:bulletEnabled val="1"/>
        </dgm:presLayoutVars>
      </dgm:prSet>
      <dgm:spPr/>
      <dgm:t>
        <a:bodyPr/>
        <a:lstStyle/>
        <a:p>
          <a:endParaRPr lang="fr-FR"/>
        </a:p>
      </dgm:t>
    </dgm:pt>
    <dgm:pt modelId="{8EDA4360-5F63-493D-B3D9-392FF67D6F2B}" type="pres">
      <dgm:prSet presAssocID="{F9FC6551-F94B-430A-916E-800BC08B715F}" presName="sibTrans" presStyleCnt="0"/>
      <dgm:spPr/>
    </dgm:pt>
    <dgm:pt modelId="{8B4AB00D-7A6A-4F47-9A0C-27B6A0393749}" type="pres">
      <dgm:prSet presAssocID="{79C87215-4B25-4ACA-A588-AEE700F839A5}" presName="node" presStyleLbl="node1" presStyleIdx="3" presStyleCnt="4">
        <dgm:presLayoutVars>
          <dgm:bulletEnabled val="1"/>
        </dgm:presLayoutVars>
      </dgm:prSet>
      <dgm:spPr/>
      <dgm:t>
        <a:bodyPr/>
        <a:lstStyle/>
        <a:p>
          <a:endParaRPr lang="fr-FR"/>
        </a:p>
      </dgm:t>
    </dgm:pt>
  </dgm:ptLst>
  <dgm:cxnLst>
    <dgm:cxn modelId="{401051AF-9DF2-4605-A4AD-636832092F35}" srcId="{A3CDFB92-3225-4617-A1DD-7CE1005CC9F7}" destId="{156D0581-ED8E-416F-9C82-DE7968CE25F6}" srcOrd="2" destOrd="0" parTransId="{4628B9F1-CBBE-4F8D-834A-D711140868E4}" sibTransId="{F9FC6551-F94B-430A-916E-800BC08B715F}"/>
    <dgm:cxn modelId="{4DCCB31B-8BC0-4F29-80AC-A24308633E64}" srcId="{A3CDFB92-3225-4617-A1DD-7CE1005CC9F7}" destId="{6920F737-660F-4A8B-8C0F-B6D079BAA495}" srcOrd="1" destOrd="0" parTransId="{5023F922-0C98-49A9-97E7-CFC17B5207BD}" sibTransId="{90BA1A42-40AC-4CC7-ACBA-D85AB89C87F7}"/>
    <dgm:cxn modelId="{9BEBA5E9-9C51-4FE9-9116-535B41FC8DA1}" srcId="{A3CDFB92-3225-4617-A1DD-7CE1005CC9F7}" destId="{8018818E-5B45-4326-9DCF-F44EC04E9721}" srcOrd="0" destOrd="0" parTransId="{4106C07C-35D1-4B59-B759-A2308ABB7DD1}" sibTransId="{03D8E7A7-8F42-4CF3-BC44-B5DB15344317}"/>
    <dgm:cxn modelId="{00C659D0-1FEE-4360-AB55-AB896756A7E1}" type="presOf" srcId="{6920F737-660F-4A8B-8C0F-B6D079BAA495}" destId="{0493B6F0-FB04-4777-890C-71909FCD1A80}" srcOrd="0" destOrd="0" presId="urn:microsoft.com/office/officeart/2005/8/layout/default"/>
    <dgm:cxn modelId="{A67205A7-0144-47BA-B34E-167C44B16965}" type="presOf" srcId="{8018818E-5B45-4326-9DCF-F44EC04E9721}" destId="{EBAF62DB-D43B-42CF-B624-B7DD4E42343A}" srcOrd="0" destOrd="0" presId="urn:microsoft.com/office/officeart/2005/8/layout/default"/>
    <dgm:cxn modelId="{78AF7645-3E71-400C-9A44-C3106D2878B8}" srcId="{A3CDFB92-3225-4617-A1DD-7CE1005CC9F7}" destId="{79C87215-4B25-4ACA-A588-AEE700F839A5}" srcOrd="3" destOrd="0" parTransId="{B899EF12-5553-46FC-BDFC-08A78F9764EB}" sibTransId="{5B4C5234-8CAF-42A9-82FE-C8ABA35F589B}"/>
    <dgm:cxn modelId="{E201E81E-4545-4C73-BC84-B6891ED545A7}" type="presOf" srcId="{79C87215-4B25-4ACA-A588-AEE700F839A5}" destId="{8B4AB00D-7A6A-4F47-9A0C-27B6A0393749}" srcOrd="0" destOrd="0" presId="urn:microsoft.com/office/officeart/2005/8/layout/default"/>
    <dgm:cxn modelId="{CFBFBFD5-9934-4BCB-B4B6-91A81DE8F773}" type="presOf" srcId="{156D0581-ED8E-416F-9C82-DE7968CE25F6}" destId="{B53AA2B9-0759-40FE-967A-EB6192C61E01}" srcOrd="0" destOrd="0" presId="urn:microsoft.com/office/officeart/2005/8/layout/default"/>
    <dgm:cxn modelId="{3C38685D-EB1F-4019-A9E9-1E2DE2165CD3}" type="presOf" srcId="{A3CDFB92-3225-4617-A1DD-7CE1005CC9F7}" destId="{0BAB809D-B3A0-45AD-907B-EF8228DB1FDB}" srcOrd="0" destOrd="0" presId="urn:microsoft.com/office/officeart/2005/8/layout/default"/>
    <dgm:cxn modelId="{957CEB34-E3E0-47DF-90AB-A6A46BF067DA}" type="presParOf" srcId="{0BAB809D-B3A0-45AD-907B-EF8228DB1FDB}" destId="{EBAF62DB-D43B-42CF-B624-B7DD4E42343A}" srcOrd="0" destOrd="0" presId="urn:microsoft.com/office/officeart/2005/8/layout/default"/>
    <dgm:cxn modelId="{7087E59C-7231-4D16-875F-04D21D18A17C}" type="presParOf" srcId="{0BAB809D-B3A0-45AD-907B-EF8228DB1FDB}" destId="{0D775F79-B739-4292-8ECC-159BA4DC7C6F}" srcOrd="1" destOrd="0" presId="urn:microsoft.com/office/officeart/2005/8/layout/default"/>
    <dgm:cxn modelId="{E27F8E71-5C2A-458E-8789-CC32FE53637D}" type="presParOf" srcId="{0BAB809D-B3A0-45AD-907B-EF8228DB1FDB}" destId="{0493B6F0-FB04-4777-890C-71909FCD1A80}" srcOrd="2" destOrd="0" presId="urn:microsoft.com/office/officeart/2005/8/layout/default"/>
    <dgm:cxn modelId="{59C485B9-5D0B-48C2-9178-8EC1EBA46316}" type="presParOf" srcId="{0BAB809D-B3A0-45AD-907B-EF8228DB1FDB}" destId="{594E0574-E34A-4D8D-9F7E-5277D9453772}" srcOrd="3" destOrd="0" presId="urn:microsoft.com/office/officeart/2005/8/layout/default"/>
    <dgm:cxn modelId="{A9C7B0BD-4CF7-4137-A191-5BFC8737F6AC}" type="presParOf" srcId="{0BAB809D-B3A0-45AD-907B-EF8228DB1FDB}" destId="{B53AA2B9-0759-40FE-967A-EB6192C61E01}" srcOrd="4" destOrd="0" presId="urn:microsoft.com/office/officeart/2005/8/layout/default"/>
    <dgm:cxn modelId="{809D5805-DA1E-4BB0-ADCA-9DAAB4466F25}" type="presParOf" srcId="{0BAB809D-B3A0-45AD-907B-EF8228DB1FDB}" destId="{8EDA4360-5F63-493D-B3D9-392FF67D6F2B}" srcOrd="5" destOrd="0" presId="urn:microsoft.com/office/officeart/2005/8/layout/default"/>
    <dgm:cxn modelId="{47E5E3E1-F818-4005-A1E8-393ADCC82539}" type="presParOf" srcId="{0BAB809D-B3A0-45AD-907B-EF8228DB1FDB}" destId="{8B4AB00D-7A6A-4F47-9A0C-27B6A0393749}"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864F93D-9594-475F-AE8B-E4E27847EE0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fr-FR"/>
        </a:p>
      </dgm:t>
    </dgm:pt>
    <dgm:pt modelId="{3D5AC43B-689F-455D-A59E-32F59329CC19}">
      <dgm:prSet phldrT="[Texte]"/>
      <dgm:spPr/>
      <dgm:t>
        <a:bodyPr/>
        <a:lstStyle/>
        <a:p>
          <a:r>
            <a:rPr lang="fr-FR" dirty="0" smtClean="0"/>
            <a:t>Marques de </a:t>
          </a:r>
          <a:r>
            <a:rPr lang="fr-FR" dirty="0" err="1" smtClean="0"/>
            <a:t>wearables</a:t>
          </a:r>
          <a:endParaRPr lang="fr-FR" dirty="0"/>
        </a:p>
      </dgm:t>
    </dgm:pt>
    <dgm:pt modelId="{56FAB656-0C9B-4E4C-9E58-7F3AFD19E190}" type="parTrans" cxnId="{622F55B5-681C-4A26-A0BA-8A6CA7789453}">
      <dgm:prSet/>
      <dgm:spPr/>
      <dgm:t>
        <a:bodyPr/>
        <a:lstStyle/>
        <a:p>
          <a:endParaRPr lang="fr-FR"/>
        </a:p>
      </dgm:t>
    </dgm:pt>
    <dgm:pt modelId="{AA912209-9FDF-4572-9C1F-B9F8B67E9C96}" type="sibTrans" cxnId="{622F55B5-681C-4A26-A0BA-8A6CA7789453}">
      <dgm:prSet/>
      <dgm:spPr/>
      <dgm:t>
        <a:bodyPr/>
        <a:lstStyle/>
        <a:p>
          <a:endParaRPr lang="fr-FR"/>
        </a:p>
      </dgm:t>
    </dgm:pt>
    <dgm:pt modelId="{9B715344-C055-4E44-A707-637AFC0E5D0A}">
      <dgm:prSet phldrT="[Texte]"/>
      <dgm:spPr/>
      <dgm:t>
        <a:bodyPr/>
        <a:lstStyle/>
        <a:p>
          <a:r>
            <a:rPr lang="fr-FR" dirty="0" err="1" smtClean="0"/>
            <a:t>DressX</a:t>
          </a:r>
          <a:endParaRPr lang="fr-FR" dirty="0" smtClean="0"/>
        </a:p>
        <a:p>
          <a:r>
            <a:rPr lang="fr-FR" dirty="0" smtClean="0"/>
            <a:t>(édition limitée, partenariat crypto.com)</a:t>
          </a:r>
          <a:endParaRPr lang="fr-FR" dirty="0"/>
        </a:p>
      </dgm:t>
    </dgm:pt>
    <dgm:pt modelId="{4302A3B0-503E-471D-B11D-42C3962237C4}" type="parTrans" cxnId="{7E9A615C-68CE-4BE0-B249-A97EE5375776}">
      <dgm:prSet/>
      <dgm:spPr/>
      <dgm:t>
        <a:bodyPr/>
        <a:lstStyle/>
        <a:p>
          <a:endParaRPr lang="fr-FR"/>
        </a:p>
      </dgm:t>
    </dgm:pt>
    <dgm:pt modelId="{2FA9A116-A051-44CC-9B54-7B171B5D9018}" type="sibTrans" cxnId="{7E9A615C-68CE-4BE0-B249-A97EE5375776}">
      <dgm:prSet/>
      <dgm:spPr/>
      <dgm:t>
        <a:bodyPr/>
        <a:lstStyle/>
        <a:p>
          <a:endParaRPr lang="fr-FR"/>
        </a:p>
      </dgm:t>
    </dgm:pt>
    <dgm:pt modelId="{998E88F9-29E6-49D8-808D-A425C6C395B8}">
      <dgm:prSet phldrT="[Texte]"/>
      <dgm:spPr/>
      <dgm:t>
        <a:bodyPr/>
        <a:lstStyle/>
        <a:p>
          <a:r>
            <a:rPr lang="fr-FR" dirty="0" err="1" smtClean="0"/>
            <a:t>Republiqe</a:t>
          </a:r>
          <a:endParaRPr lang="fr-FR" dirty="0" smtClean="0"/>
        </a:p>
        <a:p>
          <a:r>
            <a:rPr lang="fr-FR" dirty="0" smtClean="0"/>
            <a:t>(adapté à la forme de l’avatar)</a:t>
          </a:r>
          <a:endParaRPr lang="fr-FR" dirty="0"/>
        </a:p>
      </dgm:t>
    </dgm:pt>
    <dgm:pt modelId="{FED67B2E-7E7F-4EBE-9141-15BBCB3B20FD}" type="parTrans" cxnId="{E6CEC147-C8FA-43B8-8995-E55A799448EC}">
      <dgm:prSet/>
      <dgm:spPr/>
      <dgm:t>
        <a:bodyPr/>
        <a:lstStyle/>
        <a:p>
          <a:endParaRPr lang="fr-FR"/>
        </a:p>
      </dgm:t>
    </dgm:pt>
    <dgm:pt modelId="{12E3D938-107B-43C9-A84A-624BF4B8E09E}" type="sibTrans" cxnId="{E6CEC147-C8FA-43B8-8995-E55A799448EC}">
      <dgm:prSet/>
      <dgm:spPr/>
      <dgm:t>
        <a:bodyPr/>
        <a:lstStyle/>
        <a:p>
          <a:endParaRPr lang="fr-FR"/>
        </a:p>
      </dgm:t>
    </dgm:pt>
    <dgm:pt modelId="{163CDA54-2829-489F-AF08-897BC8068C60}">
      <dgm:prSet phldrT="[Texte]"/>
      <dgm:spPr/>
      <dgm:t>
        <a:bodyPr/>
        <a:lstStyle/>
        <a:p>
          <a:r>
            <a:rPr lang="fr-FR" dirty="0" smtClean="0"/>
            <a:t>The Fabricant</a:t>
          </a:r>
        </a:p>
        <a:p>
          <a:r>
            <a:rPr lang="fr-FR" dirty="0" smtClean="0"/>
            <a:t>(NFT pour Puma)</a:t>
          </a:r>
          <a:endParaRPr lang="fr-FR" dirty="0"/>
        </a:p>
      </dgm:t>
    </dgm:pt>
    <dgm:pt modelId="{32D9199F-5E5D-429F-868D-6AA1402F61E5}" type="parTrans" cxnId="{62ED9629-C6DC-4C03-AFFE-D51103908955}">
      <dgm:prSet/>
      <dgm:spPr/>
      <dgm:t>
        <a:bodyPr/>
        <a:lstStyle/>
        <a:p>
          <a:endParaRPr lang="fr-FR"/>
        </a:p>
      </dgm:t>
    </dgm:pt>
    <dgm:pt modelId="{739E8920-34E9-4220-8113-FC7FFE0C4E9C}" type="sibTrans" cxnId="{62ED9629-C6DC-4C03-AFFE-D51103908955}">
      <dgm:prSet/>
      <dgm:spPr/>
      <dgm:t>
        <a:bodyPr/>
        <a:lstStyle/>
        <a:p>
          <a:endParaRPr lang="fr-FR"/>
        </a:p>
      </dgm:t>
    </dgm:pt>
    <dgm:pt modelId="{992CAED4-790C-4893-B69A-18649F66E045}" type="pres">
      <dgm:prSet presAssocID="{2864F93D-9594-475F-AE8B-E4E27847EE0A}" presName="diagram" presStyleCnt="0">
        <dgm:presLayoutVars>
          <dgm:dir/>
          <dgm:resizeHandles val="exact"/>
        </dgm:presLayoutVars>
      </dgm:prSet>
      <dgm:spPr/>
      <dgm:t>
        <a:bodyPr/>
        <a:lstStyle/>
        <a:p>
          <a:endParaRPr lang="fr-FR"/>
        </a:p>
      </dgm:t>
    </dgm:pt>
    <dgm:pt modelId="{D8305DEE-0328-4484-89C9-B155A07D787F}" type="pres">
      <dgm:prSet presAssocID="{3D5AC43B-689F-455D-A59E-32F59329CC19}" presName="node" presStyleLbl="node1" presStyleIdx="0" presStyleCnt="4">
        <dgm:presLayoutVars>
          <dgm:bulletEnabled val="1"/>
        </dgm:presLayoutVars>
      </dgm:prSet>
      <dgm:spPr/>
      <dgm:t>
        <a:bodyPr/>
        <a:lstStyle/>
        <a:p>
          <a:endParaRPr lang="fr-FR"/>
        </a:p>
      </dgm:t>
    </dgm:pt>
    <dgm:pt modelId="{45BA32ED-C42A-4457-821B-C67E85EE84E3}" type="pres">
      <dgm:prSet presAssocID="{AA912209-9FDF-4572-9C1F-B9F8B67E9C96}" presName="sibTrans" presStyleCnt="0"/>
      <dgm:spPr/>
    </dgm:pt>
    <dgm:pt modelId="{8E819C2F-B27E-47DB-A2D9-327C44E5E1D8}" type="pres">
      <dgm:prSet presAssocID="{9B715344-C055-4E44-A707-637AFC0E5D0A}" presName="node" presStyleLbl="node1" presStyleIdx="1" presStyleCnt="4">
        <dgm:presLayoutVars>
          <dgm:bulletEnabled val="1"/>
        </dgm:presLayoutVars>
      </dgm:prSet>
      <dgm:spPr/>
      <dgm:t>
        <a:bodyPr/>
        <a:lstStyle/>
        <a:p>
          <a:endParaRPr lang="fr-FR"/>
        </a:p>
      </dgm:t>
    </dgm:pt>
    <dgm:pt modelId="{24426090-A114-4B4D-839C-5A9152387984}" type="pres">
      <dgm:prSet presAssocID="{2FA9A116-A051-44CC-9B54-7B171B5D9018}" presName="sibTrans" presStyleCnt="0"/>
      <dgm:spPr/>
    </dgm:pt>
    <dgm:pt modelId="{F45B7174-7972-468D-8ADF-BC96F9F842F7}" type="pres">
      <dgm:prSet presAssocID="{998E88F9-29E6-49D8-808D-A425C6C395B8}" presName="node" presStyleLbl="node1" presStyleIdx="2" presStyleCnt="4">
        <dgm:presLayoutVars>
          <dgm:bulletEnabled val="1"/>
        </dgm:presLayoutVars>
      </dgm:prSet>
      <dgm:spPr/>
      <dgm:t>
        <a:bodyPr/>
        <a:lstStyle/>
        <a:p>
          <a:endParaRPr lang="fr-FR"/>
        </a:p>
      </dgm:t>
    </dgm:pt>
    <dgm:pt modelId="{69E44CEA-D3D6-4CDF-953D-E84AD96704D3}" type="pres">
      <dgm:prSet presAssocID="{12E3D938-107B-43C9-A84A-624BF4B8E09E}" presName="sibTrans" presStyleCnt="0"/>
      <dgm:spPr/>
    </dgm:pt>
    <dgm:pt modelId="{B3CF1A26-DF7D-4852-B687-5D2F56F9DF3F}" type="pres">
      <dgm:prSet presAssocID="{163CDA54-2829-489F-AF08-897BC8068C60}" presName="node" presStyleLbl="node1" presStyleIdx="3" presStyleCnt="4">
        <dgm:presLayoutVars>
          <dgm:bulletEnabled val="1"/>
        </dgm:presLayoutVars>
      </dgm:prSet>
      <dgm:spPr/>
      <dgm:t>
        <a:bodyPr/>
        <a:lstStyle/>
        <a:p>
          <a:endParaRPr lang="fr-FR"/>
        </a:p>
      </dgm:t>
    </dgm:pt>
  </dgm:ptLst>
  <dgm:cxnLst>
    <dgm:cxn modelId="{7E9A615C-68CE-4BE0-B249-A97EE5375776}" srcId="{2864F93D-9594-475F-AE8B-E4E27847EE0A}" destId="{9B715344-C055-4E44-A707-637AFC0E5D0A}" srcOrd="1" destOrd="0" parTransId="{4302A3B0-503E-471D-B11D-42C3962237C4}" sibTransId="{2FA9A116-A051-44CC-9B54-7B171B5D9018}"/>
    <dgm:cxn modelId="{6E1358B0-08F8-4A49-9C26-573795FCBC67}" type="presOf" srcId="{3D5AC43B-689F-455D-A59E-32F59329CC19}" destId="{D8305DEE-0328-4484-89C9-B155A07D787F}" srcOrd="0" destOrd="0" presId="urn:microsoft.com/office/officeart/2005/8/layout/default"/>
    <dgm:cxn modelId="{DD5C4FEE-F24B-4CB0-96EA-5E0A5F0A50A0}" type="presOf" srcId="{9B715344-C055-4E44-A707-637AFC0E5D0A}" destId="{8E819C2F-B27E-47DB-A2D9-327C44E5E1D8}" srcOrd="0" destOrd="0" presId="urn:microsoft.com/office/officeart/2005/8/layout/default"/>
    <dgm:cxn modelId="{E6CEC147-C8FA-43B8-8995-E55A799448EC}" srcId="{2864F93D-9594-475F-AE8B-E4E27847EE0A}" destId="{998E88F9-29E6-49D8-808D-A425C6C395B8}" srcOrd="2" destOrd="0" parTransId="{FED67B2E-7E7F-4EBE-9141-15BBCB3B20FD}" sibTransId="{12E3D938-107B-43C9-A84A-624BF4B8E09E}"/>
    <dgm:cxn modelId="{62ED9629-C6DC-4C03-AFFE-D51103908955}" srcId="{2864F93D-9594-475F-AE8B-E4E27847EE0A}" destId="{163CDA54-2829-489F-AF08-897BC8068C60}" srcOrd="3" destOrd="0" parTransId="{32D9199F-5E5D-429F-868D-6AA1402F61E5}" sibTransId="{739E8920-34E9-4220-8113-FC7FFE0C4E9C}"/>
    <dgm:cxn modelId="{B93119B0-BB28-4630-BE51-6622FF292B98}" type="presOf" srcId="{2864F93D-9594-475F-AE8B-E4E27847EE0A}" destId="{992CAED4-790C-4893-B69A-18649F66E045}" srcOrd="0" destOrd="0" presId="urn:microsoft.com/office/officeart/2005/8/layout/default"/>
    <dgm:cxn modelId="{5B6BE008-B752-4519-AD3A-7CF4D1C0E814}" type="presOf" srcId="{163CDA54-2829-489F-AF08-897BC8068C60}" destId="{B3CF1A26-DF7D-4852-B687-5D2F56F9DF3F}" srcOrd="0" destOrd="0" presId="urn:microsoft.com/office/officeart/2005/8/layout/default"/>
    <dgm:cxn modelId="{622F55B5-681C-4A26-A0BA-8A6CA7789453}" srcId="{2864F93D-9594-475F-AE8B-E4E27847EE0A}" destId="{3D5AC43B-689F-455D-A59E-32F59329CC19}" srcOrd="0" destOrd="0" parTransId="{56FAB656-0C9B-4E4C-9E58-7F3AFD19E190}" sibTransId="{AA912209-9FDF-4572-9C1F-B9F8B67E9C96}"/>
    <dgm:cxn modelId="{2F031FD2-6439-457E-B479-92C94D71C304}" type="presOf" srcId="{998E88F9-29E6-49D8-808D-A425C6C395B8}" destId="{F45B7174-7972-468D-8ADF-BC96F9F842F7}" srcOrd="0" destOrd="0" presId="urn:microsoft.com/office/officeart/2005/8/layout/default"/>
    <dgm:cxn modelId="{AB9474C3-4275-441B-864E-30DA471C8D18}" type="presParOf" srcId="{992CAED4-790C-4893-B69A-18649F66E045}" destId="{D8305DEE-0328-4484-89C9-B155A07D787F}" srcOrd="0" destOrd="0" presId="urn:microsoft.com/office/officeart/2005/8/layout/default"/>
    <dgm:cxn modelId="{A9611EAA-30B3-44D3-989C-4D2D96EC1C68}" type="presParOf" srcId="{992CAED4-790C-4893-B69A-18649F66E045}" destId="{45BA32ED-C42A-4457-821B-C67E85EE84E3}" srcOrd="1" destOrd="0" presId="urn:microsoft.com/office/officeart/2005/8/layout/default"/>
    <dgm:cxn modelId="{D150B520-E795-48DF-BF15-2417097639C8}" type="presParOf" srcId="{992CAED4-790C-4893-B69A-18649F66E045}" destId="{8E819C2F-B27E-47DB-A2D9-327C44E5E1D8}" srcOrd="2" destOrd="0" presId="urn:microsoft.com/office/officeart/2005/8/layout/default"/>
    <dgm:cxn modelId="{4C5EAD4C-0703-4576-8FA3-D413C3ABF3DB}" type="presParOf" srcId="{992CAED4-790C-4893-B69A-18649F66E045}" destId="{24426090-A114-4B4D-839C-5A9152387984}" srcOrd="3" destOrd="0" presId="urn:microsoft.com/office/officeart/2005/8/layout/default"/>
    <dgm:cxn modelId="{E8257A20-46AA-4D8E-8616-46C3E19FF43A}" type="presParOf" srcId="{992CAED4-790C-4893-B69A-18649F66E045}" destId="{F45B7174-7972-468D-8ADF-BC96F9F842F7}" srcOrd="4" destOrd="0" presId="urn:microsoft.com/office/officeart/2005/8/layout/default"/>
    <dgm:cxn modelId="{9B0788DF-235D-40F2-86A9-9E715D34D735}" type="presParOf" srcId="{992CAED4-790C-4893-B69A-18649F66E045}" destId="{69E44CEA-D3D6-4CDF-953D-E84AD96704D3}" srcOrd="5" destOrd="0" presId="urn:microsoft.com/office/officeart/2005/8/layout/default"/>
    <dgm:cxn modelId="{6470B45A-C3F5-4098-91FD-A2D5C0BD2A5A}" type="presParOf" srcId="{992CAED4-790C-4893-B69A-18649F66E045}" destId="{B3CF1A26-DF7D-4852-B687-5D2F56F9DF3F}"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B1CD39-97CF-460A-93CD-7D89C339AA83}" type="doc">
      <dgm:prSet loTypeId="urn:microsoft.com/office/officeart/2008/layout/AscendingPictureAccentProcess" loCatId="process" qsTypeId="urn:microsoft.com/office/officeart/2005/8/quickstyle/simple1" qsCatId="simple" csTypeId="urn:microsoft.com/office/officeart/2005/8/colors/accent1_2" csCatId="accent1" phldr="1"/>
      <dgm:spPr/>
      <dgm:t>
        <a:bodyPr/>
        <a:lstStyle/>
        <a:p>
          <a:endParaRPr lang="fr-FR"/>
        </a:p>
      </dgm:t>
    </dgm:pt>
    <dgm:pt modelId="{64FBA093-1CAB-4661-8C94-7A8B9D41D965}">
      <dgm:prSet phldrT="[Texte]"/>
      <dgm:spPr/>
      <dgm:t>
        <a:bodyPr/>
        <a:lstStyle/>
        <a:p>
          <a:r>
            <a:rPr lang="fr-FR" dirty="0" smtClean="0"/>
            <a:t>@</a:t>
          </a:r>
          <a:r>
            <a:rPr lang="fr-FR" dirty="0" err="1" smtClean="0"/>
            <a:t>mercantiguerin</a:t>
          </a:r>
          <a:endParaRPr lang="fr-FR" dirty="0"/>
        </a:p>
      </dgm:t>
    </dgm:pt>
    <dgm:pt modelId="{0C262011-AC77-41CB-A530-EB577DE4FB28}" type="parTrans" cxnId="{E334E407-19DD-4FC0-BDB6-73B61CF59E80}">
      <dgm:prSet/>
      <dgm:spPr/>
      <dgm:t>
        <a:bodyPr/>
        <a:lstStyle/>
        <a:p>
          <a:endParaRPr lang="fr-FR"/>
        </a:p>
      </dgm:t>
    </dgm:pt>
    <dgm:pt modelId="{CBFFEA78-F116-4181-8E1A-EBA09D31608F}" type="sibTrans" cxnId="{E334E407-19DD-4FC0-BDB6-73B61CF59E80}">
      <dgm:prSet/>
      <dgm:spPr>
        <a:blipFill rotWithShape="1">
          <a:blip xmlns:r="http://schemas.openxmlformats.org/officeDocument/2006/relationships" r:embed="rId1"/>
          <a:stretch>
            <a:fillRect/>
          </a:stretch>
        </a:blipFill>
      </dgm:spPr>
      <dgm:t>
        <a:bodyPr/>
        <a:lstStyle/>
        <a:p>
          <a:endParaRPr lang="fr-FR"/>
        </a:p>
      </dgm:t>
    </dgm:pt>
    <dgm:pt modelId="{503A3E53-EAC7-4E69-BF33-A9A936A2DD1B}" type="pres">
      <dgm:prSet presAssocID="{93B1CD39-97CF-460A-93CD-7D89C339AA83}" presName="Name0" presStyleCnt="0">
        <dgm:presLayoutVars>
          <dgm:chMax val="7"/>
          <dgm:chPref val="7"/>
          <dgm:dir/>
        </dgm:presLayoutVars>
      </dgm:prSet>
      <dgm:spPr/>
      <dgm:t>
        <a:bodyPr/>
        <a:lstStyle/>
        <a:p>
          <a:endParaRPr lang="fr-FR"/>
        </a:p>
      </dgm:t>
    </dgm:pt>
    <dgm:pt modelId="{A420DA6C-7170-47B7-BA53-224C3D23CC1E}" type="pres">
      <dgm:prSet presAssocID="{64FBA093-1CAB-4661-8C94-7A8B9D41D965}" presName="parTx1" presStyleLbl="node1" presStyleIdx="0" presStyleCnt="1" custScaleY="67165" custLinFactNeighborX="-1190" custLinFactNeighborY="86361"/>
      <dgm:spPr/>
      <dgm:t>
        <a:bodyPr/>
        <a:lstStyle/>
        <a:p>
          <a:endParaRPr lang="fr-FR"/>
        </a:p>
      </dgm:t>
    </dgm:pt>
    <dgm:pt modelId="{7F0A0403-4A2B-49E0-A65E-B1BFF886B537}" type="pres">
      <dgm:prSet presAssocID="{CBFFEA78-F116-4181-8E1A-EBA09D31608F}" presName="picture1" presStyleCnt="0"/>
      <dgm:spPr/>
    </dgm:pt>
    <dgm:pt modelId="{6CDAD01A-7AF5-4066-A562-67FE07ED0C6C}" type="pres">
      <dgm:prSet presAssocID="{CBFFEA78-F116-4181-8E1A-EBA09D31608F}" presName="imageRepeatNode" presStyleLbl="fgImgPlace1" presStyleIdx="0" presStyleCnt="1" custLinFactNeighborX="-9818" custLinFactNeighborY="55306"/>
      <dgm:spPr/>
      <dgm:t>
        <a:bodyPr/>
        <a:lstStyle/>
        <a:p>
          <a:endParaRPr lang="fr-FR"/>
        </a:p>
      </dgm:t>
    </dgm:pt>
  </dgm:ptLst>
  <dgm:cxnLst>
    <dgm:cxn modelId="{4E200C46-AA94-4420-AD6E-B486BEA84657}" type="presOf" srcId="{64FBA093-1CAB-4661-8C94-7A8B9D41D965}" destId="{A420DA6C-7170-47B7-BA53-224C3D23CC1E}" srcOrd="0" destOrd="0" presId="urn:microsoft.com/office/officeart/2008/layout/AscendingPictureAccentProcess"/>
    <dgm:cxn modelId="{E334E407-19DD-4FC0-BDB6-73B61CF59E80}" srcId="{93B1CD39-97CF-460A-93CD-7D89C339AA83}" destId="{64FBA093-1CAB-4661-8C94-7A8B9D41D965}" srcOrd="0" destOrd="0" parTransId="{0C262011-AC77-41CB-A530-EB577DE4FB28}" sibTransId="{CBFFEA78-F116-4181-8E1A-EBA09D31608F}"/>
    <dgm:cxn modelId="{775E0FDA-B167-4BB2-965D-D50F2FD438BF}" type="presOf" srcId="{CBFFEA78-F116-4181-8E1A-EBA09D31608F}" destId="{6CDAD01A-7AF5-4066-A562-67FE07ED0C6C}" srcOrd="0" destOrd="0" presId="urn:microsoft.com/office/officeart/2008/layout/AscendingPictureAccentProcess"/>
    <dgm:cxn modelId="{A04CC6C3-5207-4E08-9D71-863A39DB53A3}" type="presOf" srcId="{93B1CD39-97CF-460A-93CD-7D89C339AA83}" destId="{503A3E53-EAC7-4E69-BF33-A9A936A2DD1B}" srcOrd="0" destOrd="0" presId="urn:microsoft.com/office/officeart/2008/layout/AscendingPictureAccentProcess"/>
    <dgm:cxn modelId="{A0D14AF7-1095-4A4D-91C9-444C69ABF280}" type="presParOf" srcId="{503A3E53-EAC7-4E69-BF33-A9A936A2DD1B}" destId="{A420DA6C-7170-47B7-BA53-224C3D23CC1E}" srcOrd="0" destOrd="0" presId="urn:microsoft.com/office/officeart/2008/layout/AscendingPictureAccentProcess"/>
    <dgm:cxn modelId="{E87F2CF3-38D0-4E8A-A3A7-C72AE6A3C5A0}" type="presParOf" srcId="{503A3E53-EAC7-4E69-BF33-A9A936A2DD1B}" destId="{7F0A0403-4A2B-49E0-A65E-B1BFF886B537}" srcOrd="1" destOrd="0" presId="urn:microsoft.com/office/officeart/2008/layout/AscendingPictureAccentProcess"/>
    <dgm:cxn modelId="{37546812-A857-4905-BA58-5729CFEF8943}" type="presParOf" srcId="{7F0A0403-4A2B-49E0-A65E-B1BFF886B537}" destId="{6CDAD01A-7AF5-4066-A562-67FE07ED0C6C}" srcOrd="0" destOrd="0" presId="urn:microsoft.com/office/officeart/2008/layout/AscendingPictureAccentProcess"/>
  </dgm:cxnLst>
  <dgm:bg/>
  <dgm:whole/>
  <dgm:extLst>
    <a:ext uri="http://schemas.microsoft.com/office/drawing/2008/diagram">
      <dsp:dataModelExt xmlns:dsp="http://schemas.microsoft.com/office/drawing/2008/diagram" relId="rId4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E46FD90-B087-4F0C-8D7A-A5F4BC1A60DF}" type="doc">
      <dgm:prSet loTypeId="urn:microsoft.com/office/officeart/2008/layout/IncreasingCircleProcess" loCatId="list" qsTypeId="urn:microsoft.com/office/officeart/2005/8/quickstyle/simple1" qsCatId="simple" csTypeId="urn:microsoft.com/office/officeart/2005/8/colors/colorful1" csCatId="colorful" phldr="0"/>
      <dgm:spPr/>
      <dgm:t>
        <a:bodyPr/>
        <a:lstStyle/>
        <a:p>
          <a:endParaRPr lang="fr-FR"/>
        </a:p>
      </dgm:t>
    </dgm:pt>
    <dgm:pt modelId="{87DF3E15-151D-4171-AB66-3C7661DF0941}" type="pres">
      <dgm:prSet presAssocID="{5E46FD90-B087-4F0C-8D7A-A5F4BC1A60DF}" presName="Name0" presStyleCnt="0">
        <dgm:presLayoutVars>
          <dgm:chMax val="7"/>
          <dgm:chPref val="7"/>
          <dgm:dir/>
          <dgm:animOne val="branch"/>
          <dgm:animLvl val="lvl"/>
        </dgm:presLayoutVars>
      </dgm:prSet>
      <dgm:spPr/>
      <dgm:t>
        <a:bodyPr/>
        <a:lstStyle/>
        <a:p>
          <a:endParaRPr lang="fr-FR"/>
        </a:p>
      </dgm:t>
    </dgm:pt>
  </dgm:ptLst>
  <dgm:cxnLst>
    <dgm:cxn modelId="{B143D4CA-FBAA-4C0B-AB38-BF0217C03FB9}" type="presOf" srcId="{5E46FD90-B087-4F0C-8D7A-A5F4BC1A60DF}" destId="{87DF3E15-151D-4171-AB66-3C7661DF0941}" srcOrd="0" destOrd="0" presId="urn:microsoft.com/office/officeart/2008/layout/IncreasingCircleProcess"/>
  </dgm:cxnLst>
  <dgm:bg/>
  <dgm:whole/>
  <dgm:extLst>
    <a:ext uri="http://schemas.microsoft.com/office/drawing/2008/diagram">
      <dsp:dataModelExt xmlns:dsp="http://schemas.microsoft.com/office/drawing/2008/diagram" relId="rId4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3B1CD39-97CF-460A-93CD-7D89C339AA83}" type="doc">
      <dgm:prSet loTypeId="urn:microsoft.com/office/officeart/2008/layout/AscendingPictureAccentProcess" loCatId="process" qsTypeId="urn:microsoft.com/office/officeart/2005/8/quickstyle/simple1" qsCatId="simple" csTypeId="urn:microsoft.com/office/officeart/2005/8/colors/accent1_2" csCatId="accent1" phldr="1"/>
      <dgm:spPr/>
      <dgm:t>
        <a:bodyPr/>
        <a:lstStyle/>
        <a:p>
          <a:endParaRPr lang="fr-FR"/>
        </a:p>
      </dgm:t>
    </dgm:pt>
    <dgm:pt modelId="{34F37591-28FF-47A4-BE98-FD1ACADBF551}">
      <dgm:prSet phldrT="[Texte]"/>
      <dgm:spPr/>
      <dgm:t>
        <a:bodyPr/>
        <a:lstStyle/>
        <a:p>
          <a:r>
            <a:rPr lang="fr-FR" dirty="0" smtClean="0"/>
            <a:t>Marketing Digital</a:t>
          </a:r>
          <a:endParaRPr lang="fr-FR" dirty="0"/>
        </a:p>
      </dgm:t>
    </dgm:pt>
    <dgm:pt modelId="{D380063B-E77F-4B58-96FD-12BDDE4217C1}" type="parTrans" cxnId="{9DDF0A19-18C4-42ED-BB78-37A189B062F9}">
      <dgm:prSet/>
      <dgm:spPr/>
      <dgm:t>
        <a:bodyPr/>
        <a:lstStyle/>
        <a:p>
          <a:endParaRPr lang="fr-FR"/>
        </a:p>
      </dgm:t>
    </dgm:pt>
    <dgm:pt modelId="{3E3F5EC9-8026-4A57-B848-E24E9D934C0B}" type="sibTrans" cxnId="{9DDF0A19-18C4-42ED-BB78-37A189B062F9}">
      <dgm:prSet/>
      <dgm:spPr>
        <a:blipFill>
          <a:blip xmlns:r="http://schemas.openxmlformats.org/officeDocument/2006/relationships" r:embed="rId1" cstate="screen">
            <a:extLst>
              <a:ext uri="{28A0092B-C50C-407E-A947-70E740481C1C}">
                <a14:useLocalDpi xmlns:a14="http://schemas.microsoft.com/office/drawing/2010/main" val="0"/>
              </a:ext>
            </a:extLst>
          </a:blip>
          <a:srcRect/>
          <a:stretch>
            <a:fillRect l="-28000" r="-28000"/>
          </a:stretch>
        </a:blipFill>
      </dgm:spPr>
      <dgm:t>
        <a:bodyPr/>
        <a:lstStyle/>
        <a:p>
          <a:endParaRPr lang="fr-FR"/>
        </a:p>
      </dgm:t>
    </dgm:pt>
    <dgm:pt modelId="{64FBA093-1CAB-4661-8C94-7A8B9D41D965}">
      <dgm:prSet phldrT="[Texte]"/>
      <dgm:spPr/>
      <dgm:t>
        <a:bodyPr/>
        <a:lstStyle/>
        <a:p>
          <a:r>
            <a:rPr lang="fr-FR" dirty="0" smtClean="0"/>
            <a:t>@</a:t>
          </a:r>
          <a:r>
            <a:rPr lang="fr-FR" dirty="0" err="1" smtClean="0"/>
            <a:t>mercantiguerin</a:t>
          </a:r>
          <a:endParaRPr lang="fr-FR" dirty="0"/>
        </a:p>
      </dgm:t>
    </dgm:pt>
    <dgm:pt modelId="{0C262011-AC77-41CB-A530-EB577DE4FB28}" type="parTrans" cxnId="{E334E407-19DD-4FC0-BDB6-73B61CF59E80}">
      <dgm:prSet/>
      <dgm:spPr/>
      <dgm:t>
        <a:bodyPr/>
        <a:lstStyle/>
        <a:p>
          <a:endParaRPr lang="fr-FR"/>
        </a:p>
      </dgm:t>
    </dgm:pt>
    <dgm:pt modelId="{CBFFEA78-F116-4181-8E1A-EBA09D31608F}" type="sibTrans" cxnId="{E334E407-19DD-4FC0-BDB6-73B61CF59E80}">
      <dgm:prSet/>
      <dgm:spPr>
        <a:blipFill>
          <a:blip xmlns:r="http://schemas.openxmlformats.org/officeDocument/2006/relationships" r:embed="rId2" cstate="screen">
            <a:extLst>
              <a:ext uri="{28A0092B-C50C-407E-A947-70E740481C1C}">
                <a14:useLocalDpi xmlns:a14="http://schemas.microsoft.com/office/drawing/2010/main" val="0"/>
              </a:ext>
            </a:extLst>
          </a:blip>
          <a:srcRect/>
          <a:stretch>
            <a:fillRect/>
          </a:stretch>
        </a:blipFill>
      </dgm:spPr>
      <dgm:t>
        <a:bodyPr/>
        <a:lstStyle/>
        <a:p>
          <a:endParaRPr lang="fr-FR"/>
        </a:p>
      </dgm:t>
    </dgm:pt>
    <dgm:pt modelId="{503A3E53-EAC7-4E69-BF33-A9A936A2DD1B}" type="pres">
      <dgm:prSet presAssocID="{93B1CD39-97CF-460A-93CD-7D89C339AA83}" presName="Name0" presStyleCnt="0">
        <dgm:presLayoutVars>
          <dgm:chMax val="7"/>
          <dgm:chPref val="7"/>
          <dgm:dir/>
        </dgm:presLayoutVars>
      </dgm:prSet>
      <dgm:spPr/>
      <dgm:t>
        <a:bodyPr/>
        <a:lstStyle/>
        <a:p>
          <a:endParaRPr lang="fr-FR"/>
        </a:p>
      </dgm:t>
    </dgm:pt>
    <dgm:pt modelId="{57B8B55F-67E1-4DBE-8042-18DEA6BFA855}" type="pres">
      <dgm:prSet presAssocID="{93B1CD39-97CF-460A-93CD-7D89C339AA83}" presName="dot1" presStyleLbl="alignNode1" presStyleIdx="0" presStyleCnt="10"/>
      <dgm:spPr/>
    </dgm:pt>
    <dgm:pt modelId="{FA8D8291-A8A3-4570-A5F7-C1A0036CB057}" type="pres">
      <dgm:prSet presAssocID="{93B1CD39-97CF-460A-93CD-7D89C339AA83}" presName="dot2" presStyleLbl="alignNode1" presStyleIdx="1" presStyleCnt="10"/>
      <dgm:spPr/>
    </dgm:pt>
    <dgm:pt modelId="{3D792E38-DF3D-48F8-A4A4-75E86AD51DFE}" type="pres">
      <dgm:prSet presAssocID="{93B1CD39-97CF-460A-93CD-7D89C339AA83}" presName="dot3" presStyleLbl="alignNode1" presStyleIdx="2" presStyleCnt="10"/>
      <dgm:spPr/>
    </dgm:pt>
    <dgm:pt modelId="{A12D80B1-4B4C-4523-AEBC-0F6DE51F87EF}" type="pres">
      <dgm:prSet presAssocID="{93B1CD39-97CF-460A-93CD-7D89C339AA83}" presName="dotArrow1" presStyleLbl="alignNode1" presStyleIdx="3" presStyleCnt="10"/>
      <dgm:spPr/>
    </dgm:pt>
    <dgm:pt modelId="{BB83DC79-E002-4024-89B3-80DBD40B7D26}" type="pres">
      <dgm:prSet presAssocID="{93B1CD39-97CF-460A-93CD-7D89C339AA83}" presName="dotArrow2" presStyleLbl="alignNode1" presStyleIdx="4" presStyleCnt="10"/>
      <dgm:spPr/>
    </dgm:pt>
    <dgm:pt modelId="{B5A4E170-512C-4588-A867-E28DBF3E8959}" type="pres">
      <dgm:prSet presAssocID="{93B1CD39-97CF-460A-93CD-7D89C339AA83}" presName="dotArrow3" presStyleLbl="alignNode1" presStyleIdx="5" presStyleCnt="10"/>
      <dgm:spPr/>
    </dgm:pt>
    <dgm:pt modelId="{EA790E23-DAD7-492A-9B8D-F8732935780B}" type="pres">
      <dgm:prSet presAssocID="{93B1CD39-97CF-460A-93CD-7D89C339AA83}" presName="dotArrow4" presStyleLbl="alignNode1" presStyleIdx="6" presStyleCnt="10"/>
      <dgm:spPr/>
    </dgm:pt>
    <dgm:pt modelId="{72A724D3-79BF-4CB2-9576-E070426785A5}" type="pres">
      <dgm:prSet presAssocID="{93B1CD39-97CF-460A-93CD-7D89C339AA83}" presName="dotArrow5" presStyleLbl="alignNode1" presStyleIdx="7" presStyleCnt="10"/>
      <dgm:spPr/>
    </dgm:pt>
    <dgm:pt modelId="{0049B9A6-1C8E-4EE6-9155-63091A0E33D2}" type="pres">
      <dgm:prSet presAssocID="{93B1CD39-97CF-460A-93CD-7D89C339AA83}" presName="dotArrow6" presStyleLbl="alignNode1" presStyleIdx="8" presStyleCnt="10"/>
      <dgm:spPr/>
    </dgm:pt>
    <dgm:pt modelId="{FD06179B-9B00-4D15-AEFA-F457B67C7DD6}" type="pres">
      <dgm:prSet presAssocID="{93B1CD39-97CF-460A-93CD-7D89C339AA83}" presName="dotArrow7" presStyleLbl="alignNode1" presStyleIdx="9" presStyleCnt="10"/>
      <dgm:spPr/>
    </dgm:pt>
    <dgm:pt modelId="{D3EEFEBC-2F12-40D1-8F12-070C35CCDF35}" type="pres">
      <dgm:prSet presAssocID="{34F37591-28FF-47A4-BE98-FD1ACADBF551}" presName="parTx1" presStyleLbl="node1" presStyleIdx="0" presStyleCnt="2"/>
      <dgm:spPr/>
      <dgm:t>
        <a:bodyPr/>
        <a:lstStyle/>
        <a:p>
          <a:endParaRPr lang="fr-FR"/>
        </a:p>
      </dgm:t>
    </dgm:pt>
    <dgm:pt modelId="{0D170D85-C9C5-4ECE-A246-43FEC9F17D7A}" type="pres">
      <dgm:prSet presAssocID="{3E3F5EC9-8026-4A57-B848-E24E9D934C0B}" presName="picture1" presStyleCnt="0"/>
      <dgm:spPr/>
    </dgm:pt>
    <dgm:pt modelId="{B0BCC63C-75BB-4A3C-B101-D4B62850A1A7}" type="pres">
      <dgm:prSet presAssocID="{3E3F5EC9-8026-4A57-B848-E24E9D934C0B}" presName="imageRepeatNode" presStyleLbl="fgImgPlace1" presStyleIdx="0" presStyleCnt="2"/>
      <dgm:spPr/>
      <dgm:t>
        <a:bodyPr/>
        <a:lstStyle/>
        <a:p>
          <a:endParaRPr lang="fr-FR"/>
        </a:p>
      </dgm:t>
    </dgm:pt>
    <dgm:pt modelId="{15196B4C-936D-4ED7-AE41-058C0EC18C61}" type="pres">
      <dgm:prSet presAssocID="{64FBA093-1CAB-4661-8C94-7A8B9D41D965}" presName="parTx2" presStyleLbl="node1" presStyleIdx="1" presStyleCnt="2"/>
      <dgm:spPr/>
      <dgm:t>
        <a:bodyPr/>
        <a:lstStyle/>
        <a:p>
          <a:endParaRPr lang="fr-FR"/>
        </a:p>
      </dgm:t>
    </dgm:pt>
    <dgm:pt modelId="{8E974F9B-33A6-4158-A281-A3BB75D8F086}" type="pres">
      <dgm:prSet presAssocID="{CBFFEA78-F116-4181-8E1A-EBA09D31608F}" presName="picture2" presStyleCnt="0"/>
      <dgm:spPr/>
    </dgm:pt>
    <dgm:pt modelId="{6CDAD01A-7AF5-4066-A562-67FE07ED0C6C}" type="pres">
      <dgm:prSet presAssocID="{CBFFEA78-F116-4181-8E1A-EBA09D31608F}" presName="imageRepeatNode" presStyleLbl="fgImgPlace1" presStyleIdx="1" presStyleCnt="2"/>
      <dgm:spPr/>
      <dgm:t>
        <a:bodyPr/>
        <a:lstStyle/>
        <a:p>
          <a:endParaRPr lang="fr-FR"/>
        </a:p>
      </dgm:t>
    </dgm:pt>
  </dgm:ptLst>
  <dgm:cxnLst>
    <dgm:cxn modelId="{D30FE111-BE13-4A74-A91E-9466A8EA4C29}" type="presOf" srcId="{CBFFEA78-F116-4181-8E1A-EBA09D31608F}" destId="{6CDAD01A-7AF5-4066-A562-67FE07ED0C6C}" srcOrd="0" destOrd="0" presId="urn:microsoft.com/office/officeart/2008/layout/AscendingPictureAccentProcess"/>
    <dgm:cxn modelId="{E334E407-19DD-4FC0-BDB6-73B61CF59E80}" srcId="{93B1CD39-97CF-460A-93CD-7D89C339AA83}" destId="{64FBA093-1CAB-4661-8C94-7A8B9D41D965}" srcOrd="1" destOrd="0" parTransId="{0C262011-AC77-41CB-A530-EB577DE4FB28}" sibTransId="{CBFFEA78-F116-4181-8E1A-EBA09D31608F}"/>
    <dgm:cxn modelId="{0F14F4F5-0145-4CD5-B831-08DB19985060}" type="presOf" srcId="{34F37591-28FF-47A4-BE98-FD1ACADBF551}" destId="{D3EEFEBC-2F12-40D1-8F12-070C35CCDF35}" srcOrd="0" destOrd="0" presId="urn:microsoft.com/office/officeart/2008/layout/AscendingPictureAccentProcess"/>
    <dgm:cxn modelId="{772F7720-7A4B-49F2-A668-3C18CB6A9C81}" type="presOf" srcId="{3E3F5EC9-8026-4A57-B848-E24E9D934C0B}" destId="{B0BCC63C-75BB-4A3C-B101-D4B62850A1A7}" srcOrd="0" destOrd="0" presId="urn:microsoft.com/office/officeart/2008/layout/AscendingPictureAccentProcess"/>
    <dgm:cxn modelId="{A04CC6C3-5207-4E08-9D71-863A39DB53A3}" type="presOf" srcId="{93B1CD39-97CF-460A-93CD-7D89C339AA83}" destId="{503A3E53-EAC7-4E69-BF33-A9A936A2DD1B}" srcOrd="0" destOrd="0" presId="urn:microsoft.com/office/officeart/2008/layout/AscendingPictureAccentProcess"/>
    <dgm:cxn modelId="{9DDF0A19-18C4-42ED-BB78-37A189B062F9}" srcId="{93B1CD39-97CF-460A-93CD-7D89C339AA83}" destId="{34F37591-28FF-47A4-BE98-FD1ACADBF551}" srcOrd="0" destOrd="0" parTransId="{D380063B-E77F-4B58-96FD-12BDDE4217C1}" sibTransId="{3E3F5EC9-8026-4A57-B848-E24E9D934C0B}"/>
    <dgm:cxn modelId="{349D9F63-2B7D-47E0-AF68-48DA9D710C93}" type="presOf" srcId="{64FBA093-1CAB-4661-8C94-7A8B9D41D965}" destId="{15196B4C-936D-4ED7-AE41-058C0EC18C61}" srcOrd="0" destOrd="0" presId="urn:microsoft.com/office/officeart/2008/layout/AscendingPictureAccentProcess"/>
    <dgm:cxn modelId="{FD13E764-9C41-439D-B17B-FC09816D1292}" type="presParOf" srcId="{503A3E53-EAC7-4E69-BF33-A9A936A2DD1B}" destId="{57B8B55F-67E1-4DBE-8042-18DEA6BFA855}" srcOrd="0" destOrd="0" presId="urn:microsoft.com/office/officeart/2008/layout/AscendingPictureAccentProcess"/>
    <dgm:cxn modelId="{D65190C3-6DB7-4482-B274-8F46FB3F7265}" type="presParOf" srcId="{503A3E53-EAC7-4E69-BF33-A9A936A2DD1B}" destId="{FA8D8291-A8A3-4570-A5F7-C1A0036CB057}" srcOrd="1" destOrd="0" presId="urn:microsoft.com/office/officeart/2008/layout/AscendingPictureAccentProcess"/>
    <dgm:cxn modelId="{D2EA1B33-939A-43C3-A3C4-4A14627CA38B}" type="presParOf" srcId="{503A3E53-EAC7-4E69-BF33-A9A936A2DD1B}" destId="{3D792E38-DF3D-48F8-A4A4-75E86AD51DFE}" srcOrd="2" destOrd="0" presId="urn:microsoft.com/office/officeart/2008/layout/AscendingPictureAccentProcess"/>
    <dgm:cxn modelId="{287DEA14-57B4-4156-BE10-4AE49C531A6D}" type="presParOf" srcId="{503A3E53-EAC7-4E69-BF33-A9A936A2DD1B}" destId="{A12D80B1-4B4C-4523-AEBC-0F6DE51F87EF}" srcOrd="3" destOrd="0" presId="urn:microsoft.com/office/officeart/2008/layout/AscendingPictureAccentProcess"/>
    <dgm:cxn modelId="{9ADDCA74-2EB7-41FB-A96C-17FF25AD30F7}" type="presParOf" srcId="{503A3E53-EAC7-4E69-BF33-A9A936A2DD1B}" destId="{BB83DC79-E002-4024-89B3-80DBD40B7D26}" srcOrd="4" destOrd="0" presId="urn:microsoft.com/office/officeart/2008/layout/AscendingPictureAccentProcess"/>
    <dgm:cxn modelId="{E2828067-457D-4F37-9331-257602570821}" type="presParOf" srcId="{503A3E53-EAC7-4E69-BF33-A9A936A2DD1B}" destId="{B5A4E170-512C-4588-A867-E28DBF3E8959}" srcOrd="5" destOrd="0" presId="urn:microsoft.com/office/officeart/2008/layout/AscendingPictureAccentProcess"/>
    <dgm:cxn modelId="{C58C6A46-9262-4190-9639-DA9757A68C63}" type="presParOf" srcId="{503A3E53-EAC7-4E69-BF33-A9A936A2DD1B}" destId="{EA790E23-DAD7-492A-9B8D-F8732935780B}" srcOrd="6" destOrd="0" presId="urn:microsoft.com/office/officeart/2008/layout/AscendingPictureAccentProcess"/>
    <dgm:cxn modelId="{71F1EACE-18B3-40E5-8F70-B1705A466820}" type="presParOf" srcId="{503A3E53-EAC7-4E69-BF33-A9A936A2DD1B}" destId="{72A724D3-79BF-4CB2-9576-E070426785A5}" srcOrd="7" destOrd="0" presId="urn:microsoft.com/office/officeart/2008/layout/AscendingPictureAccentProcess"/>
    <dgm:cxn modelId="{830FB144-5B1C-473B-B77A-AF3F61B45846}" type="presParOf" srcId="{503A3E53-EAC7-4E69-BF33-A9A936A2DD1B}" destId="{0049B9A6-1C8E-4EE6-9155-63091A0E33D2}" srcOrd="8" destOrd="0" presId="urn:microsoft.com/office/officeart/2008/layout/AscendingPictureAccentProcess"/>
    <dgm:cxn modelId="{FB5E771A-3605-4AA9-AFB8-EBA1ED6AAA64}" type="presParOf" srcId="{503A3E53-EAC7-4E69-BF33-A9A936A2DD1B}" destId="{FD06179B-9B00-4D15-AEFA-F457B67C7DD6}" srcOrd="9" destOrd="0" presId="urn:microsoft.com/office/officeart/2008/layout/AscendingPictureAccentProcess"/>
    <dgm:cxn modelId="{79074765-6820-47F6-B633-B6539AA8F6AB}" type="presParOf" srcId="{503A3E53-EAC7-4E69-BF33-A9A936A2DD1B}" destId="{D3EEFEBC-2F12-40D1-8F12-070C35CCDF35}" srcOrd="10" destOrd="0" presId="urn:microsoft.com/office/officeart/2008/layout/AscendingPictureAccentProcess"/>
    <dgm:cxn modelId="{9CDD5918-BC6F-4C8E-A8E6-9C6370C359E4}" type="presParOf" srcId="{503A3E53-EAC7-4E69-BF33-A9A936A2DD1B}" destId="{0D170D85-C9C5-4ECE-A246-43FEC9F17D7A}" srcOrd="11" destOrd="0" presId="urn:microsoft.com/office/officeart/2008/layout/AscendingPictureAccentProcess"/>
    <dgm:cxn modelId="{28C44F28-3A3C-4976-BCAF-93CA71F04375}" type="presParOf" srcId="{0D170D85-C9C5-4ECE-A246-43FEC9F17D7A}" destId="{B0BCC63C-75BB-4A3C-B101-D4B62850A1A7}" srcOrd="0" destOrd="0" presId="urn:microsoft.com/office/officeart/2008/layout/AscendingPictureAccentProcess"/>
    <dgm:cxn modelId="{3229B191-FCF0-421A-A4B8-B9FF7F416B48}" type="presParOf" srcId="{503A3E53-EAC7-4E69-BF33-A9A936A2DD1B}" destId="{15196B4C-936D-4ED7-AE41-058C0EC18C61}" srcOrd="12" destOrd="0" presId="urn:microsoft.com/office/officeart/2008/layout/AscendingPictureAccentProcess"/>
    <dgm:cxn modelId="{B166E03B-08D2-4225-90A5-4F00B7CF1168}" type="presParOf" srcId="{503A3E53-EAC7-4E69-BF33-A9A936A2DD1B}" destId="{8E974F9B-33A6-4158-A281-A3BB75D8F086}" srcOrd="13" destOrd="0" presId="urn:microsoft.com/office/officeart/2008/layout/AscendingPictureAccentProcess"/>
    <dgm:cxn modelId="{5DAF3F0A-6F36-41EA-BBC9-9FF25F576C96}" type="presParOf" srcId="{8E974F9B-33A6-4158-A281-A3BB75D8F086}" destId="{6CDAD01A-7AF5-4066-A562-67FE07ED0C6C}" srcOrd="0" destOrd="0" presId="urn:microsoft.com/office/officeart/2008/layout/AscendingPictureAccentProcess"/>
  </dgm:cxnLst>
  <dgm:bg/>
  <dgm:whole/>
  <dgm:extLst>
    <a:ext uri="http://schemas.microsoft.com/office/drawing/2008/diagram">
      <dsp:dataModelExt xmlns:dsp="http://schemas.microsoft.com/office/drawing/2008/diagram" relId="rId4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BB351DE-4FD9-4C55-BA06-BC733A1BB5D4}"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fr-FR"/>
        </a:p>
      </dgm:t>
    </dgm:pt>
    <dgm:pt modelId="{A06373EF-4A79-4C97-9346-F1EF95141D72}">
      <dgm:prSet phldrT="[Texte]"/>
      <dgm:spPr/>
      <dgm:t>
        <a:bodyPr/>
        <a:lstStyle/>
        <a:p>
          <a:r>
            <a:rPr lang="fr-FR" dirty="0" smtClean="0"/>
            <a:t>Privée</a:t>
          </a:r>
        </a:p>
        <a:p>
          <a:r>
            <a:rPr lang="fr-FR" dirty="0" err="1" smtClean="0"/>
            <a:t>Permissioned</a:t>
          </a:r>
          <a:endParaRPr lang="fr-FR" dirty="0"/>
        </a:p>
      </dgm:t>
    </dgm:pt>
    <dgm:pt modelId="{9A71C42E-3E9B-4AB6-903C-4C1B5CCE5C9D}" type="parTrans" cxnId="{C1ECE31C-E6F0-40EB-BD0A-61B198174ED4}">
      <dgm:prSet/>
      <dgm:spPr/>
      <dgm:t>
        <a:bodyPr/>
        <a:lstStyle/>
        <a:p>
          <a:endParaRPr lang="fr-FR"/>
        </a:p>
      </dgm:t>
    </dgm:pt>
    <dgm:pt modelId="{DFA0279C-2684-4B90-BC64-AF1E2F51FBC9}" type="sibTrans" cxnId="{C1ECE31C-E6F0-40EB-BD0A-61B198174ED4}">
      <dgm:prSet/>
      <dgm:spPr/>
      <dgm:t>
        <a:bodyPr/>
        <a:lstStyle/>
        <a:p>
          <a:endParaRPr lang="fr-FR"/>
        </a:p>
      </dgm:t>
    </dgm:pt>
    <dgm:pt modelId="{37C335A6-686E-40E7-9F9B-8D13A83FD617}">
      <dgm:prSet phldrT="[Texte]"/>
      <dgm:spPr/>
      <dgm:t>
        <a:bodyPr/>
        <a:lstStyle/>
        <a:p>
          <a:r>
            <a:rPr lang="fr-FR" dirty="0" smtClean="0"/>
            <a:t>Hybride</a:t>
          </a:r>
        </a:p>
        <a:p>
          <a:r>
            <a:rPr lang="fr-FR" dirty="0" smtClean="0"/>
            <a:t>Consortium</a:t>
          </a:r>
          <a:endParaRPr lang="fr-FR" dirty="0"/>
        </a:p>
      </dgm:t>
    </dgm:pt>
    <dgm:pt modelId="{944197B3-FE18-40AB-8392-9B16C6E72D8E}" type="parTrans" cxnId="{2DF49A2A-264F-415A-8652-A25964287672}">
      <dgm:prSet/>
      <dgm:spPr/>
      <dgm:t>
        <a:bodyPr/>
        <a:lstStyle/>
        <a:p>
          <a:endParaRPr lang="fr-FR"/>
        </a:p>
      </dgm:t>
    </dgm:pt>
    <dgm:pt modelId="{B638A24F-9C45-4017-A2DE-42A8E98776AB}" type="sibTrans" cxnId="{2DF49A2A-264F-415A-8652-A25964287672}">
      <dgm:prSet/>
      <dgm:spPr/>
      <dgm:t>
        <a:bodyPr/>
        <a:lstStyle/>
        <a:p>
          <a:endParaRPr lang="fr-FR"/>
        </a:p>
      </dgm:t>
    </dgm:pt>
    <dgm:pt modelId="{D04D9E40-2187-413B-92F4-EBFD2689C039}">
      <dgm:prSet phldrT="[Texte]"/>
      <dgm:spPr/>
      <dgm:t>
        <a:bodyPr/>
        <a:lstStyle/>
        <a:p>
          <a:r>
            <a:rPr lang="fr-FR" dirty="0" smtClean="0"/>
            <a:t>Publique</a:t>
          </a:r>
        </a:p>
        <a:p>
          <a:r>
            <a:rPr lang="fr-FR" dirty="0" smtClean="0"/>
            <a:t>¨</a:t>
          </a:r>
          <a:r>
            <a:rPr lang="fr-FR" dirty="0" err="1" smtClean="0"/>
            <a:t>Permissionless</a:t>
          </a:r>
          <a:endParaRPr lang="fr-FR" dirty="0"/>
        </a:p>
      </dgm:t>
    </dgm:pt>
    <dgm:pt modelId="{CB5B8464-2A63-49DB-9B54-23AE108084CC}" type="parTrans" cxnId="{B45F7AEC-3C26-4585-AFDF-62FA995857E6}">
      <dgm:prSet/>
      <dgm:spPr/>
      <dgm:t>
        <a:bodyPr/>
        <a:lstStyle/>
        <a:p>
          <a:endParaRPr lang="fr-FR"/>
        </a:p>
      </dgm:t>
    </dgm:pt>
    <dgm:pt modelId="{20CC1306-5F93-4C29-A969-C02EC34F79D1}" type="sibTrans" cxnId="{B45F7AEC-3C26-4585-AFDF-62FA995857E6}">
      <dgm:prSet/>
      <dgm:spPr/>
      <dgm:t>
        <a:bodyPr/>
        <a:lstStyle/>
        <a:p>
          <a:endParaRPr lang="fr-FR"/>
        </a:p>
      </dgm:t>
    </dgm:pt>
    <dgm:pt modelId="{38768D1B-1CC3-4A58-A748-1625D7158F65}" type="pres">
      <dgm:prSet presAssocID="{ABB351DE-4FD9-4C55-BA06-BC733A1BB5D4}" presName="diagram" presStyleCnt="0">
        <dgm:presLayoutVars>
          <dgm:dir/>
          <dgm:resizeHandles val="exact"/>
        </dgm:presLayoutVars>
      </dgm:prSet>
      <dgm:spPr/>
      <dgm:t>
        <a:bodyPr/>
        <a:lstStyle/>
        <a:p>
          <a:endParaRPr lang="fr-FR"/>
        </a:p>
      </dgm:t>
    </dgm:pt>
    <dgm:pt modelId="{EF659FE5-9188-4ABC-9F4D-75A1A365C534}" type="pres">
      <dgm:prSet presAssocID="{A06373EF-4A79-4C97-9346-F1EF95141D72}" presName="node" presStyleLbl="node1" presStyleIdx="0" presStyleCnt="3">
        <dgm:presLayoutVars>
          <dgm:bulletEnabled val="1"/>
        </dgm:presLayoutVars>
      </dgm:prSet>
      <dgm:spPr/>
      <dgm:t>
        <a:bodyPr/>
        <a:lstStyle/>
        <a:p>
          <a:endParaRPr lang="fr-FR"/>
        </a:p>
      </dgm:t>
    </dgm:pt>
    <dgm:pt modelId="{A00563DB-671D-4E94-B6D0-F614AACAB029}" type="pres">
      <dgm:prSet presAssocID="{DFA0279C-2684-4B90-BC64-AF1E2F51FBC9}" presName="sibTrans" presStyleCnt="0"/>
      <dgm:spPr/>
    </dgm:pt>
    <dgm:pt modelId="{FFB973A6-B2FD-4624-A100-2C927B55F121}" type="pres">
      <dgm:prSet presAssocID="{37C335A6-686E-40E7-9F9B-8D13A83FD617}" presName="node" presStyleLbl="node1" presStyleIdx="1" presStyleCnt="3">
        <dgm:presLayoutVars>
          <dgm:bulletEnabled val="1"/>
        </dgm:presLayoutVars>
      </dgm:prSet>
      <dgm:spPr/>
      <dgm:t>
        <a:bodyPr/>
        <a:lstStyle/>
        <a:p>
          <a:endParaRPr lang="fr-FR"/>
        </a:p>
      </dgm:t>
    </dgm:pt>
    <dgm:pt modelId="{8C0E70D5-5631-4763-9A44-71E7E5BD3EF8}" type="pres">
      <dgm:prSet presAssocID="{B638A24F-9C45-4017-A2DE-42A8E98776AB}" presName="sibTrans" presStyleCnt="0"/>
      <dgm:spPr/>
    </dgm:pt>
    <dgm:pt modelId="{7FCC4A2A-E103-4C44-8332-656360A8CF07}" type="pres">
      <dgm:prSet presAssocID="{D04D9E40-2187-413B-92F4-EBFD2689C039}" presName="node" presStyleLbl="node1" presStyleIdx="2" presStyleCnt="3">
        <dgm:presLayoutVars>
          <dgm:bulletEnabled val="1"/>
        </dgm:presLayoutVars>
      </dgm:prSet>
      <dgm:spPr/>
      <dgm:t>
        <a:bodyPr/>
        <a:lstStyle/>
        <a:p>
          <a:endParaRPr lang="fr-FR"/>
        </a:p>
      </dgm:t>
    </dgm:pt>
  </dgm:ptLst>
  <dgm:cxnLst>
    <dgm:cxn modelId="{BD0FBB53-5808-469D-B630-B5A0B0D0C752}" type="presOf" srcId="{ABB351DE-4FD9-4C55-BA06-BC733A1BB5D4}" destId="{38768D1B-1CC3-4A58-A748-1625D7158F65}" srcOrd="0" destOrd="0" presId="urn:microsoft.com/office/officeart/2005/8/layout/default"/>
    <dgm:cxn modelId="{2DF49A2A-264F-415A-8652-A25964287672}" srcId="{ABB351DE-4FD9-4C55-BA06-BC733A1BB5D4}" destId="{37C335A6-686E-40E7-9F9B-8D13A83FD617}" srcOrd="1" destOrd="0" parTransId="{944197B3-FE18-40AB-8392-9B16C6E72D8E}" sibTransId="{B638A24F-9C45-4017-A2DE-42A8E98776AB}"/>
    <dgm:cxn modelId="{B45F7AEC-3C26-4585-AFDF-62FA995857E6}" srcId="{ABB351DE-4FD9-4C55-BA06-BC733A1BB5D4}" destId="{D04D9E40-2187-413B-92F4-EBFD2689C039}" srcOrd="2" destOrd="0" parTransId="{CB5B8464-2A63-49DB-9B54-23AE108084CC}" sibTransId="{20CC1306-5F93-4C29-A969-C02EC34F79D1}"/>
    <dgm:cxn modelId="{AF696057-04F9-413E-BB3D-3525771D941D}" type="presOf" srcId="{37C335A6-686E-40E7-9F9B-8D13A83FD617}" destId="{FFB973A6-B2FD-4624-A100-2C927B55F121}" srcOrd="0" destOrd="0" presId="urn:microsoft.com/office/officeart/2005/8/layout/default"/>
    <dgm:cxn modelId="{9D804649-6D33-4ABF-BE6C-F8F70F52BDEA}" type="presOf" srcId="{A06373EF-4A79-4C97-9346-F1EF95141D72}" destId="{EF659FE5-9188-4ABC-9F4D-75A1A365C534}" srcOrd="0" destOrd="0" presId="urn:microsoft.com/office/officeart/2005/8/layout/default"/>
    <dgm:cxn modelId="{C1AF9632-3E00-4AEC-BAE7-0D108EF5A9A9}" type="presOf" srcId="{D04D9E40-2187-413B-92F4-EBFD2689C039}" destId="{7FCC4A2A-E103-4C44-8332-656360A8CF07}" srcOrd="0" destOrd="0" presId="urn:microsoft.com/office/officeart/2005/8/layout/default"/>
    <dgm:cxn modelId="{C1ECE31C-E6F0-40EB-BD0A-61B198174ED4}" srcId="{ABB351DE-4FD9-4C55-BA06-BC733A1BB5D4}" destId="{A06373EF-4A79-4C97-9346-F1EF95141D72}" srcOrd="0" destOrd="0" parTransId="{9A71C42E-3E9B-4AB6-903C-4C1B5CCE5C9D}" sibTransId="{DFA0279C-2684-4B90-BC64-AF1E2F51FBC9}"/>
    <dgm:cxn modelId="{EF48DC88-23EF-4126-88BF-2FFFAAC1D7F5}" type="presParOf" srcId="{38768D1B-1CC3-4A58-A748-1625D7158F65}" destId="{EF659FE5-9188-4ABC-9F4D-75A1A365C534}" srcOrd="0" destOrd="0" presId="urn:microsoft.com/office/officeart/2005/8/layout/default"/>
    <dgm:cxn modelId="{34D8E95C-27E7-43DD-BF94-EBA362CB0CE9}" type="presParOf" srcId="{38768D1B-1CC3-4A58-A748-1625D7158F65}" destId="{A00563DB-671D-4E94-B6D0-F614AACAB029}" srcOrd="1" destOrd="0" presId="urn:microsoft.com/office/officeart/2005/8/layout/default"/>
    <dgm:cxn modelId="{F58AEA41-188D-42FE-A3DC-3DD19649CE41}" type="presParOf" srcId="{38768D1B-1CC3-4A58-A748-1625D7158F65}" destId="{FFB973A6-B2FD-4624-A100-2C927B55F121}" srcOrd="2" destOrd="0" presId="urn:microsoft.com/office/officeart/2005/8/layout/default"/>
    <dgm:cxn modelId="{DB1F8C3B-D9B2-4F19-9B28-2721F94E5C4D}" type="presParOf" srcId="{38768D1B-1CC3-4A58-A748-1625D7158F65}" destId="{8C0E70D5-5631-4763-9A44-71E7E5BD3EF8}" srcOrd="3" destOrd="0" presId="urn:microsoft.com/office/officeart/2005/8/layout/default"/>
    <dgm:cxn modelId="{ED68C741-187A-40F9-83E2-83888F81D474}" type="presParOf" srcId="{38768D1B-1CC3-4A58-A748-1625D7158F65}" destId="{7FCC4A2A-E103-4C44-8332-656360A8CF07}"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D3C5BA0-A23C-4C78-8275-9756E575734C}" type="doc">
      <dgm:prSet loTypeId="urn:microsoft.com/office/officeart/2005/8/layout/process1" loCatId="process" qsTypeId="urn:microsoft.com/office/officeart/2005/8/quickstyle/simple1" qsCatId="simple" csTypeId="urn:microsoft.com/office/officeart/2005/8/colors/colorful1" csCatId="colorful" phldr="1"/>
      <dgm:spPr/>
    </dgm:pt>
    <dgm:pt modelId="{7BC408B6-33DB-496A-BD87-61F4CACB8352}">
      <dgm:prSet phldrT="[Texte]"/>
      <dgm:spPr/>
      <dgm:t>
        <a:bodyPr/>
        <a:lstStyle/>
        <a:p>
          <a:r>
            <a:rPr lang="fr-FR" dirty="0" smtClean="0"/>
            <a:t>Règle 1</a:t>
          </a:r>
        </a:p>
        <a:p>
          <a:r>
            <a:rPr lang="fr-FR" dirty="0" smtClean="0"/>
            <a:t>1 Bloc= 50 bitcoins à l’origine en récompense</a:t>
          </a:r>
        </a:p>
        <a:p>
          <a:r>
            <a:rPr lang="fr-FR" dirty="0" smtClean="0"/>
            <a:t>1 Bloc toutes les 10 minutes</a:t>
          </a:r>
        </a:p>
        <a:p>
          <a:r>
            <a:rPr lang="fr-FR" dirty="0" smtClean="0"/>
            <a:t>4 ans = 210 000 blocs</a:t>
          </a:r>
        </a:p>
        <a:p>
          <a:r>
            <a:rPr lang="fr-FR" dirty="0" smtClean="0"/>
            <a:t>2140</a:t>
          </a:r>
        </a:p>
        <a:p>
          <a:r>
            <a:rPr lang="fr-FR" dirty="0" smtClean="0"/>
            <a:t>21 Millions de bitcoins</a:t>
          </a:r>
          <a:endParaRPr lang="fr-FR" dirty="0"/>
        </a:p>
      </dgm:t>
    </dgm:pt>
    <dgm:pt modelId="{5CA3609F-DD42-40DF-BE41-5D0DA450192C}" type="parTrans" cxnId="{D4966A39-426D-4687-B89A-97A9DA3FCC0A}">
      <dgm:prSet/>
      <dgm:spPr/>
      <dgm:t>
        <a:bodyPr/>
        <a:lstStyle/>
        <a:p>
          <a:endParaRPr lang="fr-FR"/>
        </a:p>
      </dgm:t>
    </dgm:pt>
    <dgm:pt modelId="{E3BBB98D-29C9-4BBB-B12C-DD3804BFA9BD}" type="sibTrans" cxnId="{D4966A39-426D-4687-B89A-97A9DA3FCC0A}">
      <dgm:prSet/>
      <dgm:spPr/>
      <dgm:t>
        <a:bodyPr/>
        <a:lstStyle/>
        <a:p>
          <a:endParaRPr lang="fr-FR"/>
        </a:p>
      </dgm:t>
    </dgm:pt>
    <dgm:pt modelId="{E97AA060-52F7-4181-B9D9-5276C822D701}">
      <dgm:prSet phldrT="[Texte]"/>
      <dgm:spPr/>
      <dgm:t>
        <a:bodyPr/>
        <a:lstStyle/>
        <a:p>
          <a:r>
            <a:rPr lang="fr-FR" dirty="0" smtClean="0"/>
            <a:t>Règle 2</a:t>
          </a:r>
        </a:p>
        <a:p>
          <a:r>
            <a:rPr lang="fr-FR" dirty="0" smtClean="0"/>
            <a:t>La récompense en bitcoins pour le minage d’un bloc est divisée successivement par 2 tous les 210 000 blocs.</a:t>
          </a:r>
        </a:p>
        <a:p>
          <a:r>
            <a:rPr lang="fr-FR" dirty="0" smtClean="0"/>
            <a:t>Le </a:t>
          </a:r>
          <a:r>
            <a:rPr lang="fr-FR" dirty="0" err="1" smtClean="0"/>
            <a:t>Halving</a:t>
          </a:r>
          <a:r>
            <a:rPr lang="fr-FR" dirty="0" smtClean="0"/>
            <a:t> </a:t>
          </a:r>
        </a:p>
        <a:p>
          <a:endParaRPr lang="fr-FR" dirty="0" smtClean="0"/>
        </a:p>
        <a:p>
          <a:endParaRPr lang="fr-FR" dirty="0"/>
        </a:p>
      </dgm:t>
    </dgm:pt>
    <dgm:pt modelId="{DFD4EF32-D903-4C32-92E4-D76EF776019D}" type="parTrans" cxnId="{76C2CE71-A326-4128-9BD3-19E307E89319}">
      <dgm:prSet/>
      <dgm:spPr/>
      <dgm:t>
        <a:bodyPr/>
        <a:lstStyle/>
        <a:p>
          <a:endParaRPr lang="fr-FR"/>
        </a:p>
      </dgm:t>
    </dgm:pt>
    <dgm:pt modelId="{DE00E680-2DC7-4205-BF24-0B8B5312FD48}" type="sibTrans" cxnId="{76C2CE71-A326-4128-9BD3-19E307E89319}">
      <dgm:prSet/>
      <dgm:spPr/>
      <dgm:t>
        <a:bodyPr/>
        <a:lstStyle/>
        <a:p>
          <a:endParaRPr lang="fr-FR"/>
        </a:p>
      </dgm:t>
    </dgm:pt>
    <dgm:pt modelId="{27CDFB5C-9804-411F-8FEE-39B899246C85}">
      <dgm:prSet phldrT="[Texte]"/>
      <dgm:spPr/>
      <dgm:t>
        <a:bodyPr/>
        <a:lstStyle/>
        <a:p>
          <a:r>
            <a:rPr lang="fr-FR" dirty="0" smtClean="0"/>
            <a:t>Miner un bloc est 68 milliards de fois plus difficile que le bloc Genèse (premier bloc)</a:t>
          </a:r>
        </a:p>
        <a:p>
          <a:r>
            <a:rPr lang="fr-FR" dirty="0" smtClean="0"/>
            <a:t>Il faut 3x10</a:t>
          </a:r>
          <a:r>
            <a:rPr lang="fr-FR" baseline="30000" dirty="0" smtClean="0"/>
            <a:t>23</a:t>
          </a:r>
          <a:r>
            <a:rPr lang="fr-FR" dirty="0" smtClean="0"/>
            <a:t> </a:t>
          </a:r>
          <a:r>
            <a:rPr lang="fr-FR" dirty="0" err="1" smtClean="0"/>
            <a:t>hashs</a:t>
          </a:r>
          <a:endParaRPr lang="fr-FR" dirty="0" smtClean="0"/>
        </a:p>
        <a:p>
          <a:endParaRPr lang="fr-FR" dirty="0"/>
        </a:p>
      </dgm:t>
    </dgm:pt>
    <dgm:pt modelId="{39F6A18E-2911-4F7E-92CA-3AD1DEB0CA65}" type="parTrans" cxnId="{9B35C6D5-455D-48F8-B3B6-5ED7DC5FD999}">
      <dgm:prSet/>
      <dgm:spPr/>
      <dgm:t>
        <a:bodyPr/>
        <a:lstStyle/>
        <a:p>
          <a:endParaRPr lang="fr-FR"/>
        </a:p>
      </dgm:t>
    </dgm:pt>
    <dgm:pt modelId="{8FBA6A4E-E536-4249-8C89-4479DDDFD1EA}" type="sibTrans" cxnId="{9B35C6D5-455D-48F8-B3B6-5ED7DC5FD999}">
      <dgm:prSet/>
      <dgm:spPr/>
      <dgm:t>
        <a:bodyPr/>
        <a:lstStyle/>
        <a:p>
          <a:endParaRPr lang="fr-FR"/>
        </a:p>
      </dgm:t>
    </dgm:pt>
    <dgm:pt modelId="{7FD48C2A-0C69-4CBC-B3CC-A058D9A5A3E0}" type="pres">
      <dgm:prSet presAssocID="{4D3C5BA0-A23C-4C78-8275-9756E575734C}" presName="Name0" presStyleCnt="0">
        <dgm:presLayoutVars>
          <dgm:dir/>
          <dgm:resizeHandles val="exact"/>
        </dgm:presLayoutVars>
      </dgm:prSet>
      <dgm:spPr/>
    </dgm:pt>
    <dgm:pt modelId="{C0EEE166-8DF7-48FD-BD05-226CBF7693C1}" type="pres">
      <dgm:prSet presAssocID="{7BC408B6-33DB-496A-BD87-61F4CACB8352}" presName="node" presStyleLbl="node1" presStyleIdx="0" presStyleCnt="3">
        <dgm:presLayoutVars>
          <dgm:bulletEnabled val="1"/>
        </dgm:presLayoutVars>
      </dgm:prSet>
      <dgm:spPr/>
      <dgm:t>
        <a:bodyPr/>
        <a:lstStyle/>
        <a:p>
          <a:endParaRPr lang="fr-FR"/>
        </a:p>
      </dgm:t>
    </dgm:pt>
    <dgm:pt modelId="{A2EC8091-B0C9-4A5A-8C66-0BDAC1B443D9}" type="pres">
      <dgm:prSet presAssocID="{E3BBB98D-29C9-4BBB-B12C-DD3804BFA9BD}" presName="sibTrans" presStyleLbl="sibTrans2D1" presStyleIdx="0" presStyleCnt="2"/>
      <dgm:spPr/>
      <dgm:t>
        <a:bodyPr/>
        <a:lstStyle/>
        <a:p>
          <a:endParaRPr lang="fr-FR"/>
        </a:p>
      </dgm:t>
    </dgm:pt>
    <dgm:pt modelId="{90423D79-12AB-463F-9368-137105BBFE87}" type="pres">
      <dgm:prSet presAssocID="{E3BBB98D-29C9-4BBB-B12C-DD3804BFA9BD}" presName="connectorText" presStyleLbl="sibTrans2D1" presStyleIdx="0" presStyleCnt="2"/>
      <dgm:spPr/>
      <dgm:t>
        <a:bodyPr/>
        <a:lstStyle/>
        <a:p>
          <a:endParaRPr lang="fr-FR"/>
        </a:p>
      </dgm:t>
    </dgm:pt>
    <dgm:pt modelId="{5B87A020-D03C-4522-99E3-07D53EB2B838}" type="pres">
      <dgm:prSet presAssocID="{E97AA060-52F7-4181-B9D9-5276C822D701}" presName="node" presStyleLbl="node1" presStyleIdx="1" presStyleCnt="3">
        <dgm:presLayoutVars>
          <dgm:bulletEnabled val="1"/>
        </dgm:presLayoutVars>
      </dgm:prSet>
      <dgm:spPr/>
      <dgm:t>
        <a:bodyPr/>
        <a:lstStyle/>
        <a:p>
          <a:endParaRPr lang="fr-FR"/>
        </a:p>
      </dgm:t>
    </dgm:pt>
    <dgm:pt modelId="{8F28B17A-41F1-486F-B774-7D14E9A52A90}" type="pres">
      <dgm:prSet presAssocID="{DE00E680-2DC7-4205-BF24-0B8B5312FD48}" presName="sibTrans" presStyleLbl="sibTrans2D1" presStyleIdx="1" presStyleCnt="2"/>
      <dgm:spPr/>
      <dgm:t>
        <a:bodyPr/>
        <a:lstStyle/>
        <a:p>
          <a:endParaRPr lang="fr-FR"/>
        </a:p>
      </dgm:t>
    </dgm:pt>
    <dgm:pt modelId="{A7AC10E8-FB52-46A7-ABDC-3D8FBAEF1F09}" type="pres">
      <dgm:prSet presAssocID="{DE00E680-2DC7-4205-BF24-0B8B5312FD48}" presName="connectorText" presStyleLbl="sibTrans2D1" presStyleIdx="1" presStyleCnt="2"/>
      <dgm:spPr/>
      <dgm:t>
        <a:bodyPr/>
        <a:lstStyle/>
        <a:p>
          <a:endParaRPr lang="fr-FR"/>
        </a:p>
      </dgm:t>
    </dgm:pt>
    <dgm:pt modelId="{5D8A9683-8BA1-4942-852B-33864E7AB126}" type="pres">
      <dgm:prSet presAssocID="{27CDFB5C-9804-411F-8FEE-39B899246C85}" presName="node" presStyleLbl="node1" presStyleIdx="2" presStyleCnt="3">
        <dgm:presLayoutVars>
          <dgm:bulletEnabled val="1"/>
        </dgm:presLayoutVars>
      </dgm:prSet>
      <dgm:spPr/>
      <dgm:t>
        <a:bodyPr/>
        <a:lstStyle/>
        <a:p>
          <a:endParaRPr lang="fr-FR"/>
        </a:p>
      </dgm:t>
    </dgm:pt>
  </dgm:ptLst>
  <dgm:cxnLst>
    <dgm:cxn modelId="{FB883BCE-7DE9-4A9A-9C66-58DA462BF30E}" type="presOf" srcId="{E3BBB98D-29C9-4BBB-B12C-DD3804BFA9BD}" destId="{90423D79-12AB-463F-9368-137105BBFE87}" srcOrd="1" destOrd="0" presId="urn:microsoft.com/office/officeart/2005/8/layout/process1"/>
    <dgm:cxn modelId="{6D12A813-9D6D-4CD9-BD50-D426999D97A9}" type="presOf" srcId="{7BC408B6-33DB-496A-BD87-61F4CACB8352}" destId="{C0EEE166-8DF7-48FD-BD05-226CBF7693C1}" srcOrd="0" destOrd="0" presId="urn:microsoft.com/office/officeart/2005/8/layout/process1"/>
    <dgm:cxn modelId="{A808DBA0-5F6A-485C-94D2-6504815E45E0}" type="presOf" srcId="{4D3C5BA0-A23C-4C78-8275-9756E575734C}" destId="{7FD48C2A-0C69-4CBC-B3CC-A058D9A5A3E0}" srcOrd="0" destOrd="0" presId="urn:microsoft.com/office/officeart/2005/8/layout/process1"/>
    <dgm:cxn modelId="{76C2CE71-A326-4128-9BD3-19E307E89319}" srcId="{4D3C5BA0-A23C-4C78-8275-9756E575734C}" destId="{E97AA060-52F7-4181-B9D9-5276C822D701}" srcOrd="1" destOrd="0" parTransId="{DFD4EF32-D903-4C32-92E4-D76EF776019D}" sibTransId="{DE00E680-2DC7-4205-BF24-0B8B5312FD48}"/>
    <dgm:cxn modelId="{7123300A-49D6-47C5-8E21-510422354FFD}" type="presOf" srcId="{DE00E680-2DC7-4205-BF24-0B8B5312FD48}" destId="{A7AC10E8-FB52-46A7-ABDC-3D8FBAEF1F09}" srcOrd="1" destOrd="0" presId="urn:microsoft.com/office/officeart/2005/8/layout/process1"/>
    <dgm:cxn modelId="{1AA271B9-C11B-44D6-8ED0-2045F40F7AF2}" type="presOf" srcId="{DE00E680-2DC7-4205-BF24-0B8B5312FD48}" destId="{8F28B17A-41F1-486F-B774-7D14E9A52A90}" srcOrd="0" destOrd="0" presId="urn:microsoft.com/office/officeart/2005/8/layout/process1"/>
    <dgm:cxn modelId="{381A63AA-DFD1-496A-85A4-B16738DD3788}" type="presOf" srcId="{E3BBB98D-29C9-4BBB-B12C-DD3804BFA9BD}" destId="{A2EC8091-B0C9-4A5A-8C66-0BDAC1B443D9}" srcOrd="0" destOrd="0" presId="urn:microsoft.com/office/officeart/2005/8/layout/process1"/>
    <dgm:cxn modelId="{5DB9421A-EA62-4638-BFBE-80386A550D76}" type="presOf" srcId="{27CDFB5C-9804-411F-8FEE-39B899246C85}" destId="{5D8A9683-8BA1-4942-852B-33864E7AB126}" srcOrd="0" destOrd="0" presId="urn:microsoft.com/office/officeart/2005/8/layout/process1"/>
    <dgm:cxn modelId="{3FCCAEC2-1C67-480E-94A2-3DB8DA2F8609}" type="presOf" srcId="{E97AA060-52F7-4181-B9D9-5276C822D701}" destId="{5B87A020-D03C-4522-99E3-07D53EB2B838}" srcOrd="0" destOrd="0" presId="urn:microsoft.com/office/officeart/2005/8/layout/process1"/>
    <dgm:cxn modelId="{9B35C6D5-455D-48F8-B3B6-5ED7DC5FD999}" srcId="{4D3C5BA0-A23C-4C78-8275-9756E575734C}" destId="{27CDFB5C-9804-411F-8FEE-39B899246C85}" srcOrd="2" destOrd="0" parTransId="{39F6A18E-2911-4F7E-92CA-3AD1DEB0CA65}" sibTransId="{8FBA6A4E-E536-4249-8C89-4479DDDFD1EA}"/>
    <dgm:cxn modelId="{D4966A39-426D-4687-B89A-97A9DA3FCC0A}" srcId="{4D3C5BA0-A23C-4C78-8275-9756E575734C}" destId="{7BC408B6-33DB-496A-BD87-61F4CACB8352}" srcOrd="0" destOrd="0" parTransId="{5CA3609F-DD42-40DF-BE41-5D0DA450192C}" sibTransId="{E3BBB98D-29C9-4BBB-B12C-DD3804BFA9BD}"/>
    <dgm:cxn modelId="{C9BA20CD-5FA8-46B3-B0B6-FEAC1C0E06AE}" type="presParOf" srcId="{7FD48C2A-0C69-4CBC-B3CC-A058D9A5A3E0}" destId="{C0EEE166-8DF7-48FD-BD05-226CBF7693C1}" srcOrd="0" destOrd="0" presId="urn:microsoft.com/office/officeart/2005/8/layout/process1"/>
    <dgm:cxn modelId="{C5E401A1-20D4-4FEB-941B-AF6E0C78F0B9}" type="presParOf" srcId="{7FD48C2A-0C69-4CBC-B3CC-A058D9A5A3E0}" destId="{A2EC8091-B0C9-4A5A-8C66-0BDAC1B443D9}" srcOrd="1" destOrd="0" presId="urn:microsoft.com/office/officeart/2005/8/layout/process1"/>
    <dgm:cxn modelId="{AE9F7D19-AA92-456E-B71F-0B872CE3EA14}" type="presParOf" srcId="{A2EC8091-B0C9-4A5A-8C66-0BDAC1B443D9}" destId="{90423D79-12AB-463F-9368-137105BBFE87}" srcOrd="0" destOrd="0" presId="urn:microsoft.com/office/officeart/2005/8/layout/process1"/>
    <dgm:cxn modelId="{ED96ED70-0265-41E0-8E1A-D76EE50EBD83}" type="presParOf" srcId="{7FD48C2A-0C69-4CBC-B3CC-A058D9A5A3E0}" destId="{5B87A020-D03C-4522-99E3-07D53EB2B838}" srcOrd="2" destOrd="0" presId="urn:microsoft.com/office/officeart/2005/8/layout/process1"/>
    <dgm:cxn modelId="{D9EC05AD-1145-442F-B5F7-6DE3EE37A45C}" type="presParOf" srcId="{7FD48C2A-0C69-4CBC-B3CC-A058D9A5A3E0}" destId="{8F28B17A-41F1-486F-B774-7D14E9A52A90}" srcOrd="3" destOrd="0" presId="urn:microsoft.com/office/officeart/2005/8/layout/process1"/>
    <dgm:cxn modelId="{479870C5-78A5-40C2-AD65-BFAA22697889}" type="presParOf" srcId="{8F28B17A-41F1-486F-B774-7D14E9A52A90}" destId="{A7AC10E8-FB52-46A7-ABDC-3D8FBAEF1F09}" srcOrd="0" destOrd="0" presId="urn:microsoft.com/office/officeart/2005/8/layout/process1"/>
    <dgm:cxn modelId="{A4F3D502-1143-40AD-89E2-B3B33C628813}" type="presParOf" srcId="{7FD48C2A-0C69-4CBC-B3CC-A058D9A5A3E0}" destId="{5D8A9683-8BA1-4942-852B-33864E7AB126}"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EF4333C-1D42-4860-9B2E-F3BF0A6EF1FD}" type="doc">
      <dgm:prSet loTypeId="urn:microsoft.com/office/officeart/2005/8/layout/matrix1" loCatId="matrix" qsTypeId="urn:microsoft.com/office/officeart/2005/8/quickstyle/simple1" qsCatId="simple" csTypeId="urn:microsoft.com/office/officeart/2005/8/colors/colorful1" csCatId="colorful" phldr="1"/>
      <dgm:spPr/>
      <dgm:t>
        <a:bodyPr/>
        <a:lstStyle/>
        <a:p>
          <a:endParaRPr lang="fr-FR"/>
        </a:p>
      </dgm:t>
    </dgm:pt>
    <dgm:pt modelId="{C3EAE739-99A0-41D1-B472-34B11A7EEB4A}">
      <dgm:prSet phldrT="[Texte]"/>
      <dgm:spPr/>
      <dgm:t>
        <a:bodyPr/>
        <a:lstStyle/>
        <a:p>
          <a:r>
            <a:rPr lang="fr-FR" dirty="0" smtClean="0"/>
            <a:t>TOKENS</a:t>
          </a:r>
          <a:endParaRPr lang="fr-FR" dirty="0"/>
        </a:p>
      </dgm:t>
    </dgm:pt>
    <dgm:pt modelId="{FC1138CB-84AD-4846-8492-27E4E859911C}" type="parTrans" cxnId="{068DC5FD-A155-4EBA-8D1B-CC7C049B95DD}">
      <dgm:prSet/>
      <dgm:spPr/>
      <dgm:t>
        <a:bodyPr/>
        <a:lstStyle/>
        <a:p>
          <a:endParaRPr lang="fr-FR"/>
        </a:p>
      </dgm:t>
    </dgm:pt>
    <dgm:pt modelId="{229D8418-EA2A-42F0-AA95-ACCABC0CB1BA}" type="sibTrans" cxnId="{068DC5FD-A155-4EBA-8D1B-CC7C049B95DD}">
      <dgm:prSet/>
      <dgm:spPr/>
      <dgm:t>
        <a:bodyPr/>
        <a:lstStyle/>
        <a:p>
          <a:endParaRPr lang="fr-FR"/>
        </a:p>
      </dgm:t>
    </dgm:pt>
    <dgm:pt modelId="{E7E34254-FAA1-4E58-AE43-48CF0739DC21}">
      <dgm:prSet phldrT="[Texte]" custT="1"/>
      <dgm:spPr/>
      <dgm:t>
        <a:bodyPr/>
        <a:lstStyle/>
        <a:p>
          <a:r>
            <a:rPr lang="fr-FR" sz="2000" dirty="0" smtClean="0"/>
            <a:t>Adhérer à une association (DAO 901)</a:t>
          </a:r>
        </a:p>
        <a:p>
          <a:r>
            <a:rPr lang="fr-FR" sz="2000" dirty="0" smtClean="0"/>
            <a:t>Donner des points de fidélité ou le droit d’accès ou d’adhésion à un club (</a:t>
          </a:r>
          <a:r>
            <a:rPr lang="fr-FR" sz="2000" dirty="0" err="1" smtClean="0"/>
            <a:t>TokenCard</a:t>
          </a:r>
          <a:r>
            <a:rPr lang="fr-FR" sz="1600" dirty="0" smtClean="0"/>
            <a:t>)</a:t>
          </a:r>
          <a:endParaRPr lang="fr-FR" sz="1600" dirty="0"/>
        </a:p>
      </dgm:t>
    </dgm:pt>
    <dgm:pt modelId="{42630B95-8FEA-4D37-AECF-5CAF72055909}" type="parTrans" cxnId="{D17CA07E-5728-40B9-B2B8-4306FE297CE0}">
      <dgm:prSet/>
      <dgm:spPr/>
      <dgm:t>
        <a:bodyPr/>
        <a:lstStyle/>
        <a:p>
          <a:endParaRPr lang="fr-FR"/>
        </a:p>
      </dgm:t>
    </dgm:pt>
    <dgm:pt modelId="{E41C3180-0314-44D5-B93F-53E0A5D74AB0}" type="sibTrans" cxnId="{D17CA07E-5728-40B9-B2B8-4306FE297CE0}">
      <dgm:prSet/>
      <dgm:spPr/>
      <dgm:t>
        <a:bodyPr/>
        <a:lstStyle/>
        <a:p>
          <a:endParaRPr lang="fr-FR"/>
        </a:p>
      </dgm:t>
    </dgm:pt>
    <dgm:pt modelId="{EC2729D4-9377-4849-AC57-7EDA881100BE}">
      <dgm:prSet phldrT="[Texte]" custT="1"/>
      <dgm:spPr/>
      <dgm:t>
        <a:bodyPr/>
        <a:lstStyle/>
        <a:p>
          <a:r>
            <a:rPr lang="fr-FR" sz="1800" dirty="0" smtClean="0"/>
            <a:t>Donner droit à des dividendes pour un projet particulier</a:t>
          </a:r>
        </a:p>
        <a:p>
          <a:r>
            <a:rPr lang="fr-FR" sz="1800" dirty="0" smtClean="0"/>
            <a:t>Acheter de l’or (</a:t>
          </a:r>
          <a:r>
            <a:rPr lang="fr-FR" sz="1800" dirty="0" err="1" smtClean="0"/>
            <a:t>DigixDAO</a:t>
          </a:r>
          <a:r>
            <a:rPr lang="fr-FR" sz="1800" dirty="0" smtClean="0"/>
            <a:t>)</a:t>
          </a:r>
        </a:p>
        <a:p>
          <a:r>
            <a:rPr lang="fr-FR" sz="1800" dirty="0" smtClean="0"/>
            <a:t>Représenter une valeur spécifique par exemple un euro (</a:t>
          </a:r>
          <a:r>
            <a:rPr lang="fr-FR" sz="1800" dirty="0" err="1" smtClean="0"/>
            <a:t>token</a:t>
          </a:r>
          <a:r>
            <a:rPr lang="fr-FR" sz="1800" dirty="0" smtClean="0"/>
            <a:t> ETH-EURO)</a:t>
          </a:r>
          <a:endParaRPr lang="fr-FR" sz="1600" dirty="0"/>
        </a:p>
      </dgm:t>
    </dgm:pt>
    <dgm:pt modelId="{0A546DDF-A066-453E-959E-EFC9C1A11CD2}" type="parTrans" cxnId="{D0F3B119-5658-415D-89DE-8BB2BAFD5892}">
      <dgm:prSet/>
      <dgm:spPr/>
      <dgm:t>
        <a:bodyPr/>
        <a:lstStyle/>
        <a:p>
          <a:endParaRPr lang="fr-FR"/>
        </a:p>
      </dgm:t>
    </dgm:pt>
    <dgm:pt modelId="{60F994BA-DB02-4EC3-8008-18BD47FFCAE0}" type="sibTrans" cxnId="{D0F3B119-5658-415D-89DE-8BB2BAFD5892}">
      <dgm:prSet/>
      <dgm:spPr/>
      <dgm:t>
        <a:bodyPr/>
        <a:lstStyle/>
        <a:p>
          <a:endParaRPr lang="fr-FR"/>
        </a:p>
      </dgm:t>
    </dgm:pt>
    <dgm:pt modelId="{03D56F82-7276-4C90-90FF-6BAE0B6A5A44}">
      <dgm:prSet phldrT="[Texte]" phldr="1"/>
      <dgm:spPr/>
      <dgm:t>
        <a:bodyPr/>
        <a:lstStyle/>
        <a:p>
          <a:endParaRPr lang="fr-FR"/>
        </a:p>
      </dgm:t>
    </dgm:pt>
    <dgm:pt modelId="{8FF83D52-1D33-4312-9F5A-D8EC5B5B2064}" type="parTrans" cxnId="{FAFB19D4-B920-40F7-8313-AA3794B3D6CD}">
      <dgm:prSet/>
      <dgm:spPr/>
      <dgm:t>
        <a:bodyPr/>
        <a:lstStyle/>
        <a:p>
          <a:endParaRPr lang="fr-FR"/>
        </a:p>
      </dgm:t>
    </dgm:pt>
    <dgm:pt modelId="{72830E7B-80CD-4BC4-A6B4-8C3499ECC2D5}" type="sibTrans" cxnId="{FAFB19D4-B920-40F7-8313-AA3794B3D6CD}">
      <dgm:prSet/>
      <dgm:spPr/>
      <dgm:t>
        <a:bodyPr/>
        <a:lstStyle/>
        <a:p>
          <a:endParaRPr lang="fr-FR"/>
        </a:p>
      </dgm:t>
    </dgm:pt>
    <dgm:pt modelId="{651C901E-FDA7-4DC5-B4FB-75009E2F07AD}">
      <dgm:prSet phldrT="[Texte]" phldr="1"/>
      <dgm:spPr/>
      <dgm:t>
        <a:bodyPr/>
        <a:lstStyle/>
        <a:p>
          <a:endParaRPr lang="fr-FR"/>
        </a:p>
      </dgm:t>
    </dgm:pt>
    <dgm:pt modelId="{4419FB14-F00C-4C6C-AD12-DF5056AFBE81}" type="parTrans" cxnId="{319816B0-6AA1-4B83-B2F5-93356297FABE}">
      <dgm:prSet/>
      <dgm:spPr/>
      <dgm:t>
        <a:bodyPr/>
        <a:lstStyle/>
        <a:p>
          <a:endParaRPr lang="fr-FR"/>
        </a:p>
      </dgm:t>
    </dgm:pt>
    <dgm:pt modelId="{621801BD-66BF-4C50-81C9-8E20FBC0382C}" type="sibTrans" cxnId="{319816B0-6AA1-4B83-B2F5-93356297FABE}">
      <dgm:prSet/>
      <dgm:spPr/>
      <dgm:t>
        <a:bodyPr/>
        <a:lstStyle/>
        <a:p>
          <a:endParaRPr lang="fr-FR"/>
        </a:p>
      </dgm:t>
    </dgm:pt>
    <dgm:pt modelId="{76D860FC-6630-4F3B-BC5B-FB5DE22598DA}">
      <dgm:prSet/>
      <dgm:spPr/>
      <dgm:t>
        <a:bodyPr/>
        <a:lstStyle/>
        <a:p>
          <a:endParaRPr lang="fr-FR" b="0" i="0" dirty="0"/>
        </a:p>
      </dgm:t>
    </dgm:pt>
    <dgm:pt modelId="{48DB4EFA-B9B5-4BB7-B4CC-AADADEEFE8F5}" type="parTrans" cxnId="{0700785D-EF76-4FF7-85C7-8008CBB8B027}">
      <dgm:prSet/>
      <dgm:spPr/>
      <dgm:t>
        <a:bodyPr/>
        <a:lstStyle/>
        <a:p>
          <a:endParaRPr lang="fr-FR"/>
        </a:p>
      </dgm:t>
    </dgm:pt>
    <dgm:pt modelId="{50F0576C-6B98-4906-8164-7E7C2323159E}" type="sibTrans" cxnId="{0700785D-EF76-4FF7-85C7-8008CBB8B027}">
      <dgm:prSet/>
      <dgm:spPr/>
      <dgm:t>
        <a:bodyPr/>
        <a:lstStyle/>
        <a:p>
          <a:endParaRPr lang="fr-FR"/>
        </a:p>
      </dgm:t>
    </dgm:pt>
    <dgm:pt modelId="{F851D9D0-5EC8-41EB-9B16-C8B1EFA85F4E}">
      <dgm:prSet/>
      <dgm:spPr/>
      <dgm:t>
        <a:bodyPr/>
        <a:lstStyle/>
        <a:p>
          <a:endParaRPr lang="fr-FR"/>
        </a:p>
      </dgm:t>
    </dgm:pt>
    <dgm:pt modelId="{5842356C-BB2D-4F78-9331-7D1A1877467F}" type="parTrans" cxnId="{CC5598EB-BD60-4238-93BD-9118ED51AF66}">
      <dgm:prSet/>
      <dgm:spPr/>
      <dgm:t>
        <a:bodyPr/>
        <a:lstStyle/>
        <a:p>
          <a:endParaRPr lang="fr-FR"/>
        </a:p>
      </dgm:t>
    </dgm:pt>
    <dgm:pt modelId="{7D17CAE7-2A9F-4764-853F-25CE824AB728}" type="sibTrans" cxnId="{CC5598EB-BD60-4238-93BD-9118ED51AF66}">
      <dgm:prSet/>
      <dgm:spPr/>
      <dgm:t>
        <a:bodyPr/>
        <a:lstStyle/>
        <a:p>
          <a:endParaRPr lang="fr-FR"/>
        </a:p>
      </dgm:t>
    </dgm:pt>
    <dgm:pt modelId="{5755F893-DF5B-4C19-B62F-54178719F416}">
      <dgm:prSet/>
      <dgm:spPr/>
      <dgm:t>
        <a:bodyPr/>
        <a:lstStyle/>
        <a:p>
          <a:endParaRPr lang="fr-FR"/>
        </a:p>
      </dgm:t>
    </dgm:pt>
    <dgm:pt modelId="{6FC30588-4244-4FE0-BD96-F9985785D2D4}" type="parTrans" cxnId="{006FFEC9-5630-4049-85A8-B2AB201B7DA0}">
      <dgm:prSet/>
      <dgm:spPr/>
      <dgm:t>
        <a:bodyPr/>
        <a:lstStyle/>
        <a:p>
          <a:endParaRPr lang="fr-FR"/>
        </a:p>
      </dgm:t>
    </dgm:pt>
    <dgm:pt modelId="{B5480CE8-F570-4C7C-8149-4947D0E2D44E}" type="sibTrans" cxnId="{006FFEC9-5630-4049-85A8-B2AB201B7DA0}">
      <dgm:prSet/>
      <dgm:spPr/>
      <dgm:t>
        <a:bodyPr/>
        <a:lstStyle/>
        <a:p>
          <a:endParaRPr lang="fr-FR"/>
        </a:p>
      </dgm:t>
    </dgm:pt>
    <dgm:pt modelId="{DEC10D90-10C7-4425-A0D1-C8DC1C84500E}">
      <dgm:prSet/>
      <dgm:spPr/>
      <dgm:t>
        <a:bodyPr/>
        <a:lstStyle/>
        <a:p>
          <a:endParaRPr lang="fr-FR"/>
        </a:p>
      </dgm:t>
    </dgm:pt>
    <dgm:pt modelId="{309E4BFB-2B93-46C1-9057-C6ABB5CF7E77}" type="parTrans" cxnId="{5F08283C-D5E8-4986-8F86-9B43C860290F}">
      <dgm:prSet/>
      <dgm:spPr/>
      <dgm:t>
        <a:bodyPr/>
        <a:lstStyle/>
        <a:p>
          <a:endParaRPr lang="fr-FR"/>
        </a:p>
      </dgm:t>
    </dgm:pt>
    <dgm:pt modelId="{EDB143E3-E4E0-4B6A-A58A-D7839A1AB5AA}" type="sibTrans" cxnId="{5F08283C-D5E8-4986-8F86-9B43C860290F}">
      <dgm:prSet/>
      <dgm:spPr/>
      <dgm:t>
        <a:bodyPr/>
        <a:lstStyle/>
        <a:p>
          <a:endParaRPr lang="fr-FR"/>
        </a:p>
      </dgm:t>
    </dgm:pt>
    <dgm:pt modelId="{0B0DE4AC-063B-403D-B371-1C36191C3FF2}">
      <dgm:prSet/>
      <dgm:spPr/>
      <dgm:t>
        <a:bodyPr/>
        <a:lstStyle/>
        <a:p>
          <a:endParaRPr lang="fr-FR"/>
        </a:p>
      </dgm:t>
    </dgm:pt>
    <dgm:pt modelId="{A363BB12-53B5-495A-A46F-DE392BB2599D}" type="parTrans" cxnId="{9DF0BCAD-2EF8-4DDF-9E68-7F8CBBE9F3F1}">
      <dgm:prSet/>
      <dgm:spPr/>
      <dgm:t>
        <a:bodyPr/>
        <a:lstStyle/>
        <a:p>
          <a:endParaRPr lang="fr-FR"/>
        </a:p>
      </dgm:t>
    </dgm:pt>
    <dgm:pt modelId="{2C0F790E-56D6-49FA-954A-DB8C2427D4AC}" type="sibTrans" cxnId="{9DF0BCAD-2EF8-4DDF-9E68-7F8CBBE9F3F1}">
      <dgm:prSet/>
      <dgm:spPr/>
      <dgm:t>
        <a:bodyPr/>
        <a:lstStyle/>
        <a:p>
          <a:endParaRPr lang="fr-FR"/>
        </a:p>
      </dgm:t>
    </dgm:pt>
    <dgm:pt modelId="{DFDD279B-AA7C-4B1B-89F0-326C7AE4F444}">
      <dgm:prSet/>
      <dgm:spPr/>
      <dgm:t>
        <a:bodyPr/>
        <a:lstStyle/>
        <a:p>
          <a:endParaRPr lang="fr-FR"/>
        </a:p>
      </dgm:t>
    </dgm:pt>
    <dgm:pt modelId="{932B48FB-B9F4-4E48-B2F2-01900662B291}" type="parTrans" cxnId="{2D181CFA-2BC4-410B-85A1-FA63CF257475}">
      <dgm:prSet/>
      <dgm:spPr/>
      <dgm:t>
        <a:bodyPr/>
        <a:lstStyle/>
        <a:p>
          <a:endParaRPr lang="fr-FR"/>
        </a:p>
      </dgm:t>
    </dgm:pt>
    <dgm:pt modelId="{48754386-DEBA-4BDF-9937-98C0D7235D66}" type="sibTrans" cxnId="{2D181CFA-2BC4-410B-85A1-FA63CF257475}">
      <dgm:prSet/>
      <dgm:spPr/>
      <dgm:t>
        <a:bodyPr/>
        <a:lstStyle/>
        <a:p>
          <a:endParaRPr lang="fr-FR"/>
        </a:p>
      </dgm:t>
    </dgm:pt>
    <dgm:pt modelId="{CE3A6981-6D4B-486B-9B29-B6FF0F2B5DAA}">
      <dgm:prSet/>
      <dgm:spPr/>
      <dgm:t>
        <a:bodyPr/>
        <a:lstStyle/>
        <a:p>
          <a:endParaRPr lang="fr-FR"/>
        </a:p>
      </dgm:t>
    </dgm:pt>
    <dgm:pt modelId="{1FAFEFE6-057D-41D6-9E21-196EEFCDAF22}" type="parTrans" cxnId="{DF847695-2BDE-4388-8D0A-2BF05DC8E9AA}">
      <dgm:prSet/>
      <dgm:spPr/>
      <dgm:t>
        <a:bodyPr/>
        <a:lstStyle/>
        <a:p>
          <a:endParaRPr lang="fr-FR"/>
        </a:p>
      </dgm:t>
    </dgm:pt>
    <dgm:pt modelId="{B75E2B8E-C355-4222-8D6C-AB6F76938779}" type="sibTrans" cxnId="{DF847695-2BDE-4388-8D0A-2BF05DC8E9AA}">
      <dgm:prSet/>
      <dgm:spPr/>
      <dgm:t>
        <a:bodyPr/>
        <a:lstStyle/>
        <a:p>
          <a:endParaRPr lang="fr-FR"/>
        </a:p>
      </dgm:t>
    </dgm:pt>
    <dgm:pt modelId="{9043A80B-FFA3-4064-8FC8-1F596B5AA994}">
      <dgm:prSet/>
      <dgm:spPr/>
      <dgm:t>
        <a:bodyPr/>
        <a:lstStyle/>
        <a:p>
          <a:endParaRPr lang="fr-FR"/>
        </a:p>
      </dgm:t>
    </dgm:pt>
    <dgm:pt modelId="{7B98058E-39FA-4BB1-9DC4-12564E56485B}" type="parTrans" cxnId="{514B2FD4-3A4F-46A2-91CE-4322C7666001}">
      <dgm:prSet/>
      <dgm:spPr/>
      <dgm:t>
        <a:bodyPr/>
        <a:lstStyle/>
        <a:p>
          <a:endParaRPr lang="fr-FR"/>
        </a:p>
      </dgm:t>
    </dgm:pt>
    <dgm:pt modelId="{276DDDE8-01B6-4467-88B2-338C9CEE6C5E}" type="sibTrans" cxnId="{514B2FD4-3A4F-46A2-91CE-4322C7666001}">
      <dgm:prSet/>
      <dgm:spPr/>
      <dgm:t>
        <a:bodyPr/>
        <a:lstStyle/>
        <a:p>
          <a:endParaRPr lang="fr-FR"/>
        </a:p>
      </dgm:t>
    </dgm:pt>
    <dgm:pt modelId="{932D19B4-6649-43EA-8FE4-A56EFA4DD68A}">
      <dgm:prSet custT="1"/>
      <dgm:spPr/>
      <dgm:t>
        <a:bodyPr/>
        <a:lstStyle/>
        <a:p>
          <a:r>
            <a:rPr lang="fr-FR" sz="2000" dirty="0" smtClean="0"/>
            <a:t>Tracer les “actes de propriété” et le transfert de propriété grâce au transfert de token</a:t>
          </a:r>
          <a:endParaRPr lang="fr-FR" sz="2000" dirty="0"/>
        </a:p>
      </dgm:t>
    </dgm:pt>
    <dgm:pt modelId="{365518E3-D2A9-480E-9047-AE56DF8A6C9E}" type="parTrans" cxnId="{EC2A5D10-E77B-4750-9492-58836FAA1DA1}">
      <dgm:prSet/>
      <dgm:spPr/>
      <dgm:t>
        <a:bodyPr/>
        <a:lstStyle/>
        <a:p>
          <a:endParaRPr lang="fr-FR"/>
        </a:p>
      </dgm:t>
    </dgm:pt>
    <dgm:pt modelId="{899B7933-A7DF-4E98-92CB-BEC6E36300D8}" type="sibTrans" cxnId="{EC2A5D10-E77B-4750-9492-58836FAA1DA1}">
      <dgm:prSet/>
      <dgm:spPr/>
      <dgm:t>
        <a:bodyPr/>
        <a:lstStyle/>
        <a:p>
          <a:endParaRPr lang="fr-FR"/>
        </a:p>
      </dgm:t>
    </dgm:pt>
    <dgm:pt modelId="{0660B5FF-8917-4A4F-A767-17E4ECB34977}">
      <dgm:prSet/>
      <dgm:spPr/>
      <dgm:t>
        <a:bodyPr/>
        <a:lstStyle/>
        <a:p>
          <a:endParaRPr lang="fr-FR" dirty="0"/>
        </a:p>
      </dgm:t>
    </dgm:pt>
    <dgm:pt modelId="{F354CA49-655F-4DA2-958E-B19D20AE07C5}" type="parTrans" cxnId="{6C4E0758-CDF6-427F-86C1-7C3A811F868D}">
      <dgm:prSet/>
      <dgm:spPr/>
      <dgm:t>
        <a:bodyPr/>
        <a:lstStyle/>
        <a:p>
          <a:endParaRPr lang="fr-FR"/>
        </a:p>
      </dgm:t>
    </dgm:pt>
    <dgm:pt modelId="{70D0467E-11B1-4BE0-A6B9-C7F43F9CBF8D}" type="sibTrans" cxnId="{6C4E0758-CDF6-427F-86C1-7C3A811F868D}">
      <dgm:prSet/>
      <dgm:spPr/>
      <dgm:t>
        <a:bodyPr/>
        <a:lstStyle/>
        <a:p>
          <a:endParaRPr lang="fr-FR"/>
        </a:p>
      </dgm:t>
    </dgm:pt>
    <dgm:pt modelId="{F6610E56-B3B9-4714-9AA5-238EF2A492F8}">
      <dgm:prSet custT="1"/>
      <dgm:spPr/>
      <dgm:t>
        <a:bodyPr/>
        <a:lstStyle/>
        <a:p>
          <a:r>
            <a:rPr lang="fr-FR" sz="2000" dirty="0" smtClean="0"/>
            <a:t>Voter dans une organisation décentralisée et donner un droit de vote plus ou moins important en fonction du nombre de </a:t>
          </a:r>
          <a:r>
            <a:rPr lang="fr-FR" sz="2000" dirty="0" err="1" smtClean="0"/>
            <a:t>tokens</a:t>
          </a:r>
          <a:r>
            <a:rPr lang="fr-FR" sz="2000" dirty="0" smtClean="0"/>
            <a:t> détenus.</a:t>
          </a:r>
          <a:endParaRPr lang="fr-FR" sz="2000" dirty="0"/>
        </a:p>
      </dgm:t>
    </dgm:pt>
    <dgm:pt modelId="{222D2319-43C8-4C61-9D3A-2F93E0C74182}" type="parTrans" cxnId="{C6F83FD8-48B3-4B71-B6E2-5CE1F0958EDA}">
      <dgm:prSet/>
      <dgm:spPr/>
      <dgm:t>
        <a:bodyPr/>
        <a:lstStyle/>
        <a:p>
          <a:endParaRPr lang="fr-FR"/>
        </a:p>
      </dgm:t>
    </dgm:pt>
    <dgm:pt modelId="{83F0D577-99F0-438A-912A-55780EB0B425}" type="sibTrans" cxnId="{C6F83FD8-48B3-4B71-B6E2-5CE1F0958EDA}">
      <dgm:prSet/>
      <dgm:spPr/>
      <dgm:t>
        <a:bodyPr/>
        <a:lstStyle/>
        <a:p>
          <a:endParaRPr lang="fr-FR"/>
        </a:p>
      </dgm:t>
    </dgm:pt>
    <dgm:pt modelId="{36408DE5-36DE-4616-86D1-910747FFB5B3}" type="pres">
      <dgm:prSet presAssocID="{BEF4333C-1D42-4860-9B2E-F3BF0A6EF1FD}" presName="diagram" presStyleCnt="0">
        <dgm:presLayoutVars>
          <dgm:chMax val="1"/>
          <dgm:dir/>
          <dgm:animLvl val="ctr"/>
          <dgm:resizeHandles val="exact"/>
        </dgm:presLayoutVars>
      </dgm:prSet>
      <dgm:spPr/>
      <dgm:t>
        <a:bodyPr/>
        <a:lstStyle/>
        <a:p>
          <a:endParaRPr lang="fr-FR"/>
        </a:p>
      </dgm:t>
    </dgm:pt>
    <dgm:pt modelId="{0997F582-2275-43E7-BB40-521DF5924339}" type="pres">
      <dgm:prSet presAssocID="{BEF4333C-1D42-4860-9B2E-F3BF0A6EF1FD}" presName="matrix" presStyleCnt="0"/>
      <dgm:spPr/>
    </dgm:pt>
    <dgm:pt modelId="{2B571FBE-7C62-435B-9889-8A8D7192EF64}" type="pres">
      <dgm:prSet presAssocID="{BEF4333C-1D42-4860-9B2E-F3BF0A6EF1FD}" presName="tile1" presStyleLbl="node1" presStyleIdx="0" presStyleCnt="4"/>
      <dgm:spPr/>
      <dgm:t>
        <a:bodyPr/>
        <a:lstStyle/>
        <a:p>
          <a:endParaRPr lang="fr-FR"/>
        </a:p>
      </dgm:t>
    </dgm:pt>
    <dgm:pt modelId="{5F45CB5D-B41B-4B7D-B7B7-04AA7258B356}" type="pres">
      <dgm:prSet presAssocID="{BEF4333C-1D42-4860-9B2E-F3BF0A6EF1FD}" presName="tile1text" presStyleLbl="node1" presStyleIdx="0" presStyleCnt="4">
        <dgm:presLayoutVars>
          <dgm:chMax val="0"/>
          <dgm:chPref val="0"/>
          <dgm:bulletEnabled val="1"/>
        </dgm:presLayoutVars>
      </dgm:prSet>
      <dgm:spPr/>
      <dgm:t>
        <a:bodyPr/>
        <a:lstStyle/>
        <a:p>
          <a:endParaRPr lang="fr-FR"/>
        </a:p>
      </dgm:t>
    </dgm:pt>
    <dgm:pt modelId="{9038B335-CB0F-427C-8BDF-453478E9E806}" type="pres">
      <dgm:prSet presAssocID="{BEF4333C-1D42-4860-9B2E-F3BF0A6EF1FD}" presName="tile2" presStyleLbl="node1" presStyleIdx="1" presStyleCnt="4" custLinFactNeighborX="0" custLinFactNeighborY="75"/>
      <dgm:spPr/>
      <dgm:t>
        <a:bodyPr/>
        <a:lstStyle/>
        <a:p>
          <a:endParaRPr lang="fr-FR"/>
        </a:p>
      </dgm:t>
    </dgm:pt>
    <dgm:pt modelId="{A6F7185E-CDF3-4BEC-B16C-E73062A952A8}" type="pres">
      <dgm:prSet presAssocID="{BEF4333C-1D42-4860-9B2E-F3BF0A6EF1FD}" presName="tile2text" presStyleLbl="node1" presStyleIdx="1" presStyleCnt="4">
        <dgm:presLayoutVars>
          <dgm:chMax val="0"/>
          <dgm:chPref val="0"/>
          <dgm:bulletEnabled val="1"/>
        </dgm:presLayoutVars>
      </dgm:prSet>
      <dgm:spPr/>
      <dgm:t>
        <a:bodyPr/>
        <a:lstStyle/>
        <a:p>
          <a:endParaRPr lang="fr-FR"/>
        </a:p>
      </dgm:t>
    </dgm:pt>
    <dgm:pt modelId="{24BC040B-789F-4C69-9408-7CDEE6D63667}" type="pres">
      <dgm:prSet presAssocID="{BEF4333C-1D42-4860-9B2E-F3BF0A6EF1FD}" presName="tile3" presStyleLbl="node1" presStyleIdx="2" presStyleCnt="4"/>
      <dgm:spPr/>
      <dgm:t>
        <a:bodyPr/>
        <a:lstStyle/>
        <a:p>
          <a:endParaRPr lang="fr-FR"/>
        </a:p>
      </dgm:t>
    </dgm:pt>
    <dgm:pt modelId="{26926D9D-8FAF-4F00-B156-751C9647F6AB}" type="pres">
      <dgm:prSet presAssocID="{BEF4333C-1D42-4860-9B2E-F3BF0A6EF1FD}" presName="tile3text" presStyleLbl="node1" presStyleIdx="2" presStyleCnt="4">
        <dgm:presLayoutVars>
          <dgm:chMax val="0"/>
          <dgm:chPref val="0"/>
          <dgm:bulletEnabled val="1"/>
        </dgm:presLayoutVars>
      </dgm:prSet>
      <dgm:spPr/>
      <dgm:t>
        <a:bodyPr/>
        <a:lstStyle/>
        <a:p>
          <a:endParaRPr lang="fr-FR"/>
        </a:p>
      </dgm:t>
    </dgm:pt>
    <dgm:pt modelId="{1F2C7BCE-7CDA-4BCE-9929-B8EB2859C788}" type="pres">
      <dgm:prSet presAssocID="{BEF4333C-1D42-4860-9B2E-F3BF0A6EF1FD}" presName="tile4" presStyleLbl="node1" presStyleIdx="3" presStyleCnt="4"/>
      <dgm:spPr/>
      <dgm:t>
        <a:bodyPr/>
        <a:lstStyle/>
        <a:p>
          <a:endParaRPr lang="fr-FR"/>
        </a:p>
      </dgm:t>
    </dgm:pt>
    <dgm:pt modelId="{4F0F7F16-D83C-42F3-8921-6B18B35B305A}" type="pres">
      <dgm:prSet presAssocID="{BEF4333C-1D42-4860-9B2E-F3BF0A6EF1FD}" presName="tile4text" presStyleLbl="node1" presStyleIdx="3" presStyleCnt="4">
        <dgm:presLayoutVars>
          <dgm:chMax val="0"/>
          <dgm:chPref val="0"/>
          <dgm:bulletEnabled val="1"/>
        </dgm:presLayoutVars>
      </dgm:prSet>
      <dgm:spPr/>
      <dgm:t>
        <a:bodyPr/>
        <a:lstStyle/>
        <a:p>
          <a:endParaRPr lang="fr-FR"/>
        </a:p>
      </dgm:t>
    </dgm:pt>
    <dgm:pt modelId="{61E7DFE9-67D9-45D4-AFA0-588D068E212C}" type="pres">
      <dgm:prSet presAssocID="{BEF4333C-1D42-4860-9B2E-F3BF0A6EF1FD}" presName="centerTile" presStyleLbl="fgShp" presStyleIdx="0" presStyleCnt="1">
        <dgm:presLayoutVars>
          <dgm:chMax val="0"/>
          <dgm:chPref val="0"/>
        </dgm:presLayoutVars>
      </dgm:prSet>
      <dgm:spPr/>
      <dgm:t>
        <a:bodyPr/>
        <a:lstStyle/>
        <a:p>
          <a:endParaRPr lang="fr-FR"/>
        </a:p>
      </dgm:t>
    </dgm:pt>
  </dgm:ptLst>
  <dgm:cxnLst>
    <dgm:cxn modelId="{EC2A5D10-E77B-4750-9492-58836FAA1DA1}" srcId="{C3EAE739-99A0-41D1-B472-34B11A7EEB4A}" destId="{932D19B4-6649-43EA-8FE4-A56EFA4DD68A}" srcOrd="3" destOrd="0" parTransId="{365518E3-D2A9-480E-9047-AE56DF8A6C9E}" sibTransId="{899B7933-A7DF-4E98-92CB-BEC6E36300D8}"/>
    <dgm:cxn modelId="{319816B0-6AA1-4B83-B2F5-93356297FABE}" srcId="{C3EAE739-99A0-41D1-B472-34B11A7EEB4A}" destId="{651C901E-FDA7-4DC5-B4FB-75009E2F07AD}" srcOrd="14" destOrd="0" parTransId="{4419FB14-F00C-4C6C-AD12-DF5056AFBE81}" sibTransId="{621801BD-66BF-4C50-81C9-8E20FBC0382C}"/>
    <dgm:cxn modelId="{D17CA07E-5728-40B9-B2B8-4306FE297CE0}" srcId="{C3EAE739-99A0-41D1-B472-34B11A7EEB4A}" destId="{E7E34254-FAA1-4E58-AE43-48CF0739DC21}" srcOrd="0" destOrd="0" parTransId="{42630B95-8FEA-4D37-AECF-5CAF72055909}" sibTransId="{E41C3180-0314-44D5-B93F-53E0A5D74AB0}"/>
    <dgm:cxn modelId="{C77F5FF8-F3B5-4BEA-9030-E6AD45021CC1}" type="presOf" srcId="{F6610E56-B3B9-4714-9AA5-238EF2A492F8}" destId="{24BC040B-789F-4C69-9408-7CDEE6D63667}" srcOrd="0" destOrd="0" presId="urn:microsoft.com/office/officeart/2005/8/layout/matrix1"/>
    <dgm:cxn modelId="{006FFEC9-5630-4049-85A8-B2AB201B7DA0}" srcId="{C3EAE739-99A0-41D1-B472-34B11A7EEB4A}" destId="{5755F893-DF5B-4C19-B62F-54178719F416}" srcOrd="7" destOrd="0" parTransId="{6FC30588-4244-4FE0-BD96-F9985785D2D4}" sibTransId="{B5480CE8-F570-4C7C-8149-4947D0E2D44E}"/>
    <dgm:cxn modelId="{BB7CF729-31CA-4C3B-9F99-628187E6E7ED}" type="presOf" srcId="{EC2729D4-9377-4849-AC57-7EDA881100BE}" destId="{9038B335-CB0F-427C-8BDF-453478E9E806}" srcOrd="0" destOrd="0" presId="urn:microsoft.com/office/officeart/2005/8/layout/matrix1"/>
    <dgm:cxn modelId="{D0F3B119-5658-415D-89DE-8BB2BAFD5892}" srcId="{C3EAE739-99A0-41D1-B472-34B11A7EEB4A}" destId="{EC2729D4-9377-4849-AC57-7EDA881100BE}" srcOrd="1" destOrd="0" parTransId="{0A546DDF-A066-453E-959E-EFC9C1A11CD2}" sibTransId="{60F994BA-DB02-4EC3-8008-18BD47FFCAE0}"/>
    <dgm:cxn modelId="{0700785D-EF76-4FF7-85C7-8008CBB8B027}" srcId="{C3EAE739-99A0-41D1-B472-34B11A7EEB4A}" destId="{76D860FC-6630-4F3B-BC5B-FB5DE22598DA}" srcOrd="5" destOrd="0" parTransId="{48DB4EFA-B9B5-4BB7-B4CC-AADADEEFE8F5}" sibTransId="{50F0576C-6B98-4906-8164-7E7C2323159E}"/>
    <dgm:cxn modelId="{C6F83FD8-48B3-4B71-B6E2-5CE1F0958EDA}" srcId="{C3EAE739-99A0-41D1-B472-34B11A7EEB4A}" destId="{F6610E56-B3B9-4714-9AA5-238EF2A492F8}" srcOrd="2" destOrd="0" parTransId="{222D2319-43C8-4C61-9D3A-2F93E0C74182}" sibTransId="{83F0D577-99F0-438A-912A-55780EB0B425}"/>
    <dgm:cxn modelId="{4E524467-D00E-4A45-A272-1E387BB91BD0}" type="presOf" srcId="{C3EAE739-99A0-41D1-B472-34B11A7EEB4A}" destId="{61E7DFE9-67D9-45D4-AFA0-588D068E212C}" srcOrd="0" destOrd="0" presId="urn:microsoft.com/office/officeart/2005/8/layout/matrix1"/>
    <dgm:cxn modelId="{CC5598EB-BD60-4238-93BD-9118ED51AF66}" srcId="{C3EAE739-99A0-41D1-B472-34B11A7EEB4A}" destId="{F851D9D0-5EC8-41EB-9B16-C8B1EFA85F4E}" srcOrd="6" destOrd="0" parTransId="{5842356C-BB2D-4F78-9331-7D1A1877467F}" sibTransId="{7D17CAE7-2A9F-4764-853F-25CE824AB728}"/>
    <dgm:cxn modelId="{13D99F30-B872-450E-AA1C-0F7B5EDEF4C0}" type="presOf" srcId="{932D19B4-6649-43EA-8FE4-A56EFA4DD68A}" destId="{1F2C7BCE-7CDA-4BCE-9929-B8EB2859C788}" srcOrd="0" destOrd="0" presId="urn:microsoft.com/office/officeart/2005/8/layout/matrix1"/>
    <dgm:cxn modelId="{2D181CFA-2BC4-410B-85A1-FA63CF257475}" srcId="{C3EAE739-99A0-41D1-B472-34B11A7EEB4A}" destId="{DFDD279B-AA7C-4B1B-89F0-326C7AE4F444}" srcOrd="10" destOrd="0" parTransId="{932B48FB-B9F4-4E48-B2F2-01900662B291}" sibTransId="{48754386-DEBA-4BDF-9937-98C0D7235D66}"/>
    <dgm:cxn modelId="{9DF0BCAD-2EF8-4DDF-9E68-7F8CBBE9F3F1}" srcId="{C3EAE739-99A0-41D1-B472-34B11A7EEB4A}" destId="{0B0DE4AC-063B-403D-B371-1C36191C3FF2}" srcOrd="9" destOrd="0" parTransId="{A363BB12-53B5-495A-A46F-DE392BB2599D}" sibTransId="{2C0F790E-56D6-49FA-954A-DB8C2427D4AC}"/>
    <dgm:cxn modelId="{39007B4B-659F-4162-98CC-7B1C1FA92BD4}" type="presOf" srcId="{BEF4333C-1D42-4860-9B2E-F3BF0A6EF1FD}" destId="{36408DE5-36DE-4616-86D1-910747FFB5B3}" srcOrd="0" destOrd="0" presId="urn:microsoft.com/office/officeart/2005/8/layout/matrix1"/>
    <dgm:cxn modelId="{7E109B45-A44F-4E54-A970-5A6ECBB4B21A}" type="presOf" srcId="{E7E34254-FAA1-4E58-AE43-48CF0739DC21}" destId="{2B571FBE-7C62-435B-9889-8A8D7192EF64}" srcOrd="0" destOrd="0" presId="urn:microsoft.com/office/officeart/2005/8/layout/matrix1"/>
    <dgm:cxn modelId="{93F0BB0B-5D77-42F4-BD4B-6517297E9EBE}" type="presOf" srcId="{EC2729D4-9377-4849-AC57-7EDA881100BE}" destId="{A6F7185E-CDF3-4BEC-B16C-E73062A952A8}" srcOrd="1" destOrd="0" presId="urn:microsoft.com/office/officeart/2005/8/layout/matrix1"/>
    <dgm:cxn modelId="{F7C4C81A-108D-4BC5-B924-2A79A34ADC51}" type="presOf" srcId="{F6610E56-B3B9-4714-9AA5-238EF2A492F8}" destId="{26926D9D-8FAF-4F00-B156-751C9647F6AB}" srcOrd="1" destOrd="0" presId="urn:microsoft.com/office/officeart/2005/8/layout/matrix1"/>
    <dgm:cxn modelId="{5F08283C-D5E8-4986-8F86-9B43C860290F}" srcId="{C3EAE739-99A0-41D1-B472-34B11A7EEB4A}" destId="{DEC10D90-10C7-4425-A0D1-C8DC1C84500E}" srcOrd="8" destOrd="0" parTransId="{309E4BFB-2B93-46C1-9057-C6ABB5CF7E77}" sibTransId="{EDB143E3-E4E0-4B6A-A58A-D7839A1AB5AA}"/>
    <dgm:cxn modelId="{FAFB19D4-B920-40F7-8313-AA3794B3D6CD}" srcId="{C3EAE739-99A0-41D1-B472-34B11A7EEB4A}" destId="{03D56F82-7276-4C90-90FF-6BAE0B6A5A44}" srcOrd="13" destOrd="0" parTransId="{8FF83D52-1D33-4312-9F5A-D8EC5B5B2064}" sibTransId="{72830E7B-80CD-4BC4-A6B4-8C3499ECC2D5}"/>
    <dgm:cxn modelId="{514B2FD4-3A4F-46A2-91CE-4322C7666001}" srcId="{C3EAE739-99A0-41D1-B472-34B11A7EEB4A}" destId="{9043A80B-FFA3-4064-8FC8-1F596B5AA994}" srcOrd="12" destOrd="0" parTransId="{7B98058E-39FA-4BB1-9DC4-12564E56485B}" sibTransId="{276DDDE8-01B6-4467-88B2-338C9CEE6C5E}"/>
    <dgm:cxn modelId="{068DC5FD-A155-4EBA-8D1B-CC7C049B95DD}" srcId="{BEF4333C-1D42-4860-9B2E-F3BF0A6EF1FD}" destId="{C3EAE739-99A0-41D1-B472-34B11A7EEB4A}" srcOrd="0" destOrd="0" parTransId="{FC1138CB-84AD-4846-8492-27E4E859911C}" sibTransId="{229D8418-EA2A-42F0-AA95-ACCABC0CB1BA}"/>
    <dgm:cxn modelId="{DF847695-2BDE-4388-8D0A-2BF05DC8E9AA}" srcId="{C3EAE739-99A0-41D1-B472-34B11A7EEB4A}" destId="{CE3A6981-6D4B-486B-9B29-B6FF0F2B5DAA}" srcOrd="11" destOrd="0" parTransId="{1FAFEFE6-057D-41D6-9E21-196EEFCDAF22}" sibTransId="{B75E2B8E-C355-4222-8D6C-AB6F76938779}"/>
    <dgm:cxn modelId="{73756FEE-D6A9-4659-8F4E-79F69024CD75}" type="presOf" srcId="{932D19B4-6649-43EA-8FE4-A56EFA4DD68A}" destId="{4F0F7F16-D83C-42F3-8921-6B18B35B305A}" srcOrd="1" destOrd="0" presId="urn:microsoft.com/office/officeart/2005/8/layout/matrix1"/>
    <dgm:cxn modelId="{6C4E0758-CDF6-427F-86C1-7C3A811F868D}" srcId="{C3EAE739-99A0-41D1-B472-34B11A7EEB4A}" destId="{0660B5FF-8917-4A4F-A767-17E4ECB34977}" srcOrd="4" destOrd="0" parTransId="{F354CA49-655F-4DA2-958E-B19D20AE07C5}" sibTransId="{70D0467E-11B1-4BE0-A6B9-C7F43F9CBF8D}"/>
    <dgm:cxn modelId="{F3970AC4-2B9B-44BE-9E3F-5F8CE4A8AE12}" type="presOf" srcId="{E7E34254-FAA1-4E58-AE43-48CF0739DC21}" destId="{5F45CB5D-B41B-4B7D-B7B7-04AA7258B356}" srcOrd="1" destOrd="0" presId="urn:microsoft.com/office/officeart/2005/8/layout/matrix1"/>
    <dgm:cxn modelId="{4E7E9437-FF05-491C-B7B2-544D4AF1E660}" type="presParOf" srcId="{36408DE5-36DE-4616-86D1-910747FFB5B3}" destId="{0997F582-2275-43E7-BB40-521DF5924339}" srcOrd="0" destOrd="0" presId="urn:microsoft.com/office/officeart/2005/8/layout/matrix1"/>
    <dgm:cxn modelId="{22DF79A1-8DDD-4079-8E84-F5A4C5BDF3FC}" type="presParOf" srcId="{0997F582-2275-43E7-BB40-521DF5924339}" destId="{2B571FBE-7C62-435B-9889-8A8D7192EF64}" srcOrd="0" destOrd="0" presId="urn:microsoft.com/office/officeart/2005/8/layout/matrix1"/>
    <dgm:cxn modelId="{671596E1-D293-4EB9-8685-6121B1B15FE2}" type="presParOf" srcId="{0997F582-2275-43E7-BB40-521DF5924339}" destId="{5F45CB5D-B41B-4B7D-B7B7-04AA7258B356}" srcOrd="1" destOrd="0" presId="urn:microsoft.com/office/officeart/2005/8/layout/matrix1"/>
    <dgm:cxn modelId="{6E1CDE5D-980F-46CB-8DAB-7F2208C65ED1}" type="presParOf" srcId="{0997F582-2275-43E7-BB40-521DF5924339}" destId="{9038B335-CB0F-427C-8BDF-453478E9E806}" srcOrd="2" destOrd="0" presId="urn:microsoft.com/office/officeart/2005/8/layout/matrix1"/>
    <dgm:cxn modelId="{00B7FFCF-E090-4192-A8AB-C5A459BC7CCE}" type="presParOf" srcId="{0997F582-2275-43E7-BB40-521DF5924339}" destId="{A6F7185E-CDF3-4BEC-B16C-E73062A952A8}" srcOrd="3" destOrd="0" presId="urn:microsoft.com/office/officeart/2005/8/layout/matrix1"/>
    <dgm:cxn modelId="{0DD6C52D-590F-4742-810C-BB7D627D8B12}" type="presParOf" srcId="{0997F582-2275-43E7-BB40-521DF5924339}" destId="{24BC040B-789F-4C69-9408-7CDEE6D63667}" srcOrd="4" destOrd="0" presId="urn:microsoft.com/office/officeart/2005/8/layout/matrix1"/>
    <dgm:cxn modelId="{C3F9D123-517E-4C9A-AE18-37C3F9D6B86D}" type="presParOf" srcId="{0997F582-2275-43E7-BB40-521DF5924339}" destId="{26926D9D-8FAF-4F00-B156-751C9647F6AB}" srcOrd="5" destOrd="0" presId="urn:microsoft.com/office/officeart/2005/8/layout/matrix1"/>
    <dgm:cxn modelId="{DBA1600F-9CD7-41F1-970C-371E0EC8C5AF}" type="presParOf" srcId="{0997F582-2275-43E7-BB40-521DF5924339}" destId="{1F2C7BCE-7CDA-4BCE-9929-B8EB2859C788}" srcOrd="6" destOrd="0" presId="urn:microsoft.com/office/officeart/2005/8/layout/matrix1"/>
    <dgm:cxn modelId="{1F53A654-D673-420D-8224-49811F3FBD43}" type="presParOf" srcId="{0997F582-2275-43E7-BB40-521DF5924339}" destId="{4F0F7F16-D83C-42F3-8921-6B18B35B305A}" srcOrd="7" destOrd="0" presId="urn:microsoft.com/office/officeart/2005/8/layout/matrix1"/>
    <dgm:cxn modelId="{8ECD74E1-FD6D-41F0-8777-3D6281973248}" type="presParOf" srcId="{36408DE5-36DE-4616-86D1-910747FFB5B3}" destId="{61E7DFE9-67D9-45D4-AFA0-588D068E212C}"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37BF32F-EBB0-4AA8-994E-5E5954DF8490}"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fr-FR"/>
        </a:p>
      </dgm:t>
    </dgm:pt>
    <dgm:pt modelId="{390214DF-4371-48A8-AC4B-6B22774C6080}">
      <dgm:prSet phldrT="[Texte]"/>
      <dgm:spPr/>
      <dgm:t>
        <a:bodyPr/>
        <a:lstStyle/>
        <a:p>
          <a:r>
            <a:rPr lang="fr-FR" dirty="0" smtClean="0"/>
            <a:t>Non fongible</a:t>
          </a:r>
          <a:endParaRPr lang="fr-FR" dirty="0"/>
        </a:p>
      </dgm:t>
    </dgm:pt>
    <dgm:pt modelId="{670102D0-A36C-47F0-B86E-458793DEDC7E}" type="parTrans" cxnId="{B5431C53-FA29-4202-A0E1-454AAB67F0E3}">
      <dgm:prSet/>
      <dgm:spPr/>
      <dgm:t>
        <a:bodyPr/>
        <a:lstStyle/>
        <a:p>
          <a:endParaRPr lang="fr-FR"/>
        </a:p>
      </dgm:t>
    </dgm:pt>
    <dgm:pt modelId="{EAB9CBB2-3095-4A3C-ABE1-D8830DB5A2D1}" type="sibTrans" cxnId="{B5431C53-FA29-4202-A0E1-454AAB67F0E3}">
      <dgm:prSet/>
      <dgm:spPr/>
      <dgm:t>
        <a:bodyPr/>
        <a:lstStyle/>
        <a:p>
          <a:endParaRPr lang="fr-FR"/>
        </a:p>
      </dgm:t>
    </dgm:pt>
    <dgm:pt modelId="{5428C6FA-9475-495F-A48C-5D0F63E32735}">
      <dgm:prSet phldrT="[Texte]"/>
      <dgm:spPr/>
      <dgm:t>
        <a:bodyPr/>
        <a:lstStyle/>
        <a:p>
          <a:r>
            <a:rPr lang="fr-FR" dirty="0" smtClean="0"/>
            <a:t>Jeton ou </a:t>
          </a:r>
          <a:r>
            <a:rPr lang="fr-FR" dirty="0" err="1" smtClean="0"/>
            <a:t>Token</a:t>
          </a:r>
          <a:endParaRPr lang="fr-FR" dirty="0"/>
        </a:p>
      </dgm:t>
    </dgm:pt>
    <dgm:pt modelId="{289F0185-487F-4C5A-A495-F3705ACBEDA2}" type="parTrans" cxnId="{0A7F0BD8-AA07-4AB1-8F58-C04E3DDA0D28}">
      <dgm:prSet/>
      <dgm:spPr/>
      <dgm:t>
        <a:bodyPr/>
        <a:lstStyle/>
        <a:p>
          <a:endParaRPr lang="fr-FR"/>
        </a:p>
      </dgm:t>
    </dgm:pt>
    <dgm:pt modelId="{1E067E5A-02AD-46DC-922B-47B41CE4CDD3}" type="sibTrans" cxnId="{0A7F0BD8-AA07-4AB1-8F58-C04E3DDA0D28}">
      <dgm:prSet/>
      <dgm:spPr/>
      <dgm:t>
        <a:bodyPr/>
        <a:lstStyle/>
        <a:p>
          <a:endParaRPr lang="fr-FR"/>
        </a:p>
      </dgm:t>
    </dgm:pt>
    <dgm:pt modelId="{364BC24E-BC4D-4990-BBA6-1D4144928EA9}">
      <dgm:prSet/>
      <dgm:spPr/>
      <dgm:t>
        <a:bodyPr/>
        <a:lstStyle/>
        <a:p>
          <a:r>
            <a:rPr lang="fr-FR" b="0" i="0" dirty="0" smtClean="0"/>
            <a:t>Titre de propriété numérique, émis par une </a:t>
          </a:r>
          <a:r>
            <a:rPr lang="fr-FR" b="0" i="0" dirty="0" err="1" smtClean="0"/>
            <a:t>Blockchain</a:t>
          </a:r>
          <a:r>
            <a:rPr lang="fr-FR" b="0" i="0" dirty="0" smtClean="0"/>
            <a:t> (principalement </a:t>
          </a:r>
          <a:r>
            <a:rPr lang="fr-FR" b="0" i="0" dirty="0" err="1" smtClean="0"/>
            <a:t>Ethereum</a:t>
          </a:r>
          <a:r>
            <a:rPr lang="fr-FR" b="0" i="0" dirty="0" smtClean="0"/>
            <a:t>), et associé à un actif numérique (photo, vidéo, etc.)</a:t>
          </a:r>
          <a:endParaRPr lang="fr-FR" dirty="0"/>
        </a:p>
      </dgm:t>
    </dgm:pt>
    <dgm:pt modelId="{0EA74784-08AA-45FB-8E89-21A521A95621}" type="parTrans" cxnId="{BA1D04A3-9D36-4E4B-82BC-1C7EF089DC3C}">
      <dgm:prSet/>
      <dgm:spPr/>
      <dgm:t>
        <a:bodyPr/>
        <a:lstStyle/>
        <a:p>
          <a:endParaRPr lang="fr-FR"/>
        </a:p>
      </dgm:t>
    </dgm:pt>
    <dgm:pt modelId="{7E87A103-0A06-41E2-ACA6-C1D8C8842D7E}" type="sibTrans" cxnId="{BA1D04A3-9D36-4E4B-82BC-1C7EF089DC3C}">
      <dgm:prSet/>
      <dgm:spPr/>
      <dgm:t>
        <a:bodyPr/>
        <a:lstStyle/>
        <a:p>
          <a:endParaRPr lang="fr-FR"/>
        </a:p>
      </dgm:t>
    </dgm:pt>
    <dgm:pt modelId="{BD9ACEDA-BA43-4B5D-B2C4-21487D89B726}">
      <dgm:prSet/>
      <dgm:spPr/>
      <dgm:t>
        <a:bodyPr/>
        <a:lstStyle/>
        <a:p>
          <a:r>
            <a:rPr lang="fr-FR" b="0" i="0" smtClean="0"/>
            <a:t>Chaque NFT est unique et ne peut être reproduit. Un NFT est non fongible car unique et non interchangeable à la différence d’une monnaie. </a:t>
          </a:r>
          <a:endParaRPr lang="fr-FR"/>
        </a:p>
      </dgm:t>
    </dgm:pt>
    <dgm:pt modelId="{0E823FDC-69D0-49F7-B995-BC38439E6BD6}" type="parTrans" cxnId="{34D97589-7538-4C1B-AC64-CD9448EE8C33}">
      <dgm:prSet/>
      <dgm:spPr/>
      <dgm:t>
        <a:bodyPr/>
        <a:lstStyle/>
        <a:p>
          <a:endParaRPr lang="fr-FR"/>
        </a:p>
      </dgm:t>
    </dgm:pt>
    <dgm:pt modelId="{67289B55-0F3D-4541-AEF7-1D22A6DEF3A7}" type="sibTrans" cxnId="{34D97589-7538-4C1B-AC64-CD9448EE8C33}">
      <dgm:prSet/>
      <dgm:spPr/>
      <dgm:t>
        <a:bodyPr/>
        <a:lstStyle/>
        <a:p>
          <a:endParaRPr lang="fr-FR"/>
        </a:p>
      </dgm:t>
    </dgm:pt>
    <dgm:pt modelId="{94EDCD34-A544-45FF-AF14-29CACAA15C06}">
      <dgm:prSet/>
      <dgm:spPr/>
      <dgm:t>
        <a:bodyPr/>
        <a:lstStyle/>
        <a:p>
          <a:r>
            <a:rPr lang="fr-FR" b="0" i="0" dirty="0" smtClean="0"/>
            <a:t>Les NFT sont </a:t>
          </a:r>
          <a:r>
            <a:rPr lang="fr-FR" b="1" i="0" dirty="0" smtClean="0"/>
            <a:t>infalsifiable</a:t>
          </a:r>
          <a:r>
            <a:rPr lang="fr-FR" b="0" i="0" dirty="0" smtClean="0"/>
            <a:t>s (car reposant sur la </a:t>
          </a:r>
          <a:r>
            <a:rPr lang="fr-FR" b="0" i="0" dirty="0" err="1" smtClean="0"/>
            <a:t>blockchain</a:t>
          </a:r>
          <a:r>
            <a:rPr lang="fr-FR" b="0" i="0" dirty="0" smtClean="0"/>
            <a:t>), </a:t>
          </a:r>
          <a:r>
            <a:rPr lang="fr-FR" b="1" i="0" dirty="0" smtClean="0"/>
            <a:t>traçables</a:t>
          </a:r>
          <a:r>
            <a:rPr lang="fr-FR" b="0" i="0" dirty="0" smtClean="0"/>
            <a:t> (transaction publique et visible et retrouvable grâce à l’explorateur de </a:t>
          </a:r>
          <a:r>
            <a:rPr lang="fr-FR" b="0" i="0" dirty="0" err="1" smtClean="0"/>
            <a:t>blockchain</a:t>
          </a:r>
          <a:r>
            <a:rPr lang="fr-FR" b="0" i="0" dirty="0" smtClean="0"/>
            <a:t> </a:t>
          </a:r>
          <a:r>
            <a:rPr lang="fr-FR" b="0" i="0" dirty="0" err="1" smtClean="0"/>
            <a:t>Etherscan</a:t>
          </a:r>
          <a:r>
            <a:rPr lang="fr-FR" b="0" i="0" dirty="0" smtClean="0"/>
            <a:t>), </a:t>
          </a:r>
          <a:r>
            <a:rPr lang="fr-FR" b="1" i="0" dirty="0" smtClean="0"/>
            <a:t>interopérables</a:t>
          </a:r>
          <a:r>
            <a:rPr lang="fr-FR" b="0" i="0" dirty="0" smtClean="0"/>
            <a:t> (basés sur les mêmes standards dont ERC 721), </a:t>
          </a:r>
          <a:r>
            <a:rPr lang="fr-FR" b="1" i="0" dirty="0" err="1" smtClean="0"/>
            <a:t>monétisables</a:t>
          </a:r>
          <a:r>
            <a:rPr lang="fr-FR" b="1" i="0" dirty="0" smtClean="0"/>
            <a:t>, uniques, indivisibles</a:t>
          </a:r>
          <a:r>
            <a:rPr lang="fr-FR" b="0" i="0" dirty="0" smtClean="0"/>
            <a:t>.</a:t>
          </a:r>
          <a:endParaRPr lang="fr-FR" dirty="0"/>
        </a:p>
      </dgm:t>
    </dgm:pt>
    <dgm:pt modelId="{BF2C2182-5BC3-43EE-AF2C-1D0F36E0CB74}" type="parTrans" cxnId="{23EC65E5-1A9E-4BDE-9B0F-4EB5DD4386A4}">
      <dgm:prSet/>
      <dgm:spPr/>
      <dgm:t>
        <a:bodyPr/>
        <a:lstStyle/>
        <a:p>
          <a:endParaRPr lang="fr-FR"/>
        </a:p>
      </dgm:t>
    </dgm:pt>
    <dgm:pt modelId="{C0C99EEC-850C-499F-9081-340007C16045}" type="sibTrans" cxnId="{23EC65E5-1A9E-4BDE-9B0F-4EB5DD4386A4}">
      <dgm:prSet/>
      <dgm:spPr/>
      <dgm:t>
        <a:bodyPr/>
        <a:lstStyle/>
        <a:p>
          <a:endParaRPr lang="fr-FR"/>
        </a:p>
      </dgm:t>
    </dgm:pt>
    <dgm:pt modelId="{06284C74-BEDB-4578-B67D-AB2F6DA4A782}" type="pres">
      <dgm:prSet presAssocID="{737BF32F-EBB0-4AA8-994E-5E5954DF8490}" presName="diagram" presStyleCnt="0">
        <dgm:presLayoutVars>
          <dgm:dir/>
          <dgm:resizeHandles val="exact"/>
        </dgm:presLayoutVars>
      </dgm:prSet>
      <dgm:spPr/>
      <dgm:t>
        <a:bodyPr/>
        <a:lstStyle/>
        <a:p>
          <a:endParaRPr lang="fr-FR"/>
        </a:p>
      </dgm:t>
    </dgm:pt>
    <dgm:pt modelId="{612C2925-F807-4897-8C0D-9DC7C1B0E921}" type="pres">
      <dgm:prSet presAssocID="{390214DF-4371-48A8-AC4B-6B22774C6080}" presName="node" presStyleLbl="node1" presStyleIdx="0" presStyleCnt="5" custScaleY="39310">
        <dgm:presLayoutVars>
          <dgm:bulletEnabled val="1"/>
        </dgm:presLayoutVars>
      </dgm:prSet>
      <dgm:spPr/>
      <dgm:t>
        <a:bodyPr/>
        <a:lstStyle/>
        <a:p>
          <a:endParaRPr lang="fr-FR"/>
        </a:p>
      </dgm:t>
    </dgm:pt>
    <dgm:pt modelId="{1D7BB147-0CFE-4DED-A692-2BB3670C1B98}" type="pres">
      <dgm:prSet presAssocID="{EAB9CBB2-3095-4A3C-ABE1-D8830DB5A2D1}" presName="sibTrans" presStyleCnt="0"/>
      <dgm:spPr/>
    </dgm:pt>
    <dgm:pt modelId="{FCBAA2C8-1D1F-4696-A82E-C0C6B1CC467B}" type="pres">
      <dgm:prSet presAssocID="{5428C6FA-9475-495F-A48C-5D0F63E32735}" presName="node" presStyleLbl="node1" presStyleIdx="1" presStyleCnt="5" custScaleY="34649">
        <dgm:presLayoutVars>
          <dgm:bulletEnabled val="1"/>
        </dgm:presLayoutVars>
      </dgm:prSet>
      <dgm:spPr/>
      <dgm:t>
        <a:bodyPr/>
        <a:lstStyle/>
        <a:p>
          <a:endParaRPr lang="fr-FR"/>
        </a:p>
      </dgm:t>
    </dgm:pt>
    <dgm:pt modelId="{93D64A11-1513-44A7-9CFF-5B5B5D47DE01}" type="pres">
      <dgm:prSet presAssocID="{1E067E5A-02AD-46DC-922B-47B41CE4CDD3}" presName="sibTrans" presStyleCnt="0"/>
      <dgm:spPr/>
    </dgm:pt>
    <dgm:pt modelId="{1B8E61ED-E054-4495-A4C9-7432C167E5A3}" type="pres">
      <dgm:prSet presAssocID="{BD9ACEDA-BA43-4B5D-B2C4-21487D89B726}" presName="node" presStyleLbl="node1" presStyleIdx="2" presStyleCnt="5">
        <dgm:presLayoutVars>
          <dgm:bulletEnabled val="1"/>
        </dgm:presLayoutVars>
      </dgm:prSet>
      <dgm:spPr/>
      <dgm:t>
        <a:bodyPr/>
        <a:lstStyle/>
        <a:p>
          <a:endParaRPr lang="fr-FR"/>
        </a:p>
      </dgm:t>
    </dgm:pt>
    <dgm:pt modelId="{E8480957-4C30-4E60-964B-E6874AC84A24}" type="pres">
      <dgm:prSet presAssocID="{67289B55-0F3D-4541-AEF7-1D22A6DEF3A7}" presName="sibTrans" presStyleCnt="0"/>
      <dgm:spPr/>
    </dgm:pt>
    <dgm:pt modelId="{DBC74767-0F96-4770-B5E5-32379F8302E3}" type="pres">
      <dgm:prSet presAssocID="{364BC24E-BC4D-4990-BBA6-1D4144928EA9}" presName="node" presStyleLbl="node1" presStyleIdx="3" presStyleCnt="5">
        <dgm:presLayoutVars>
          <dgm:bulletEnabled val="1"/>
        </dgm:presLayoutVars>
      </dgm:prSet>
      <dgm:spPr/>
      <dgm:t>
        <a:bodyPr/>
        <a:lstStyle/>
        <a:p>
          <a:endParaRPr lang="fr-FR"/>
        </a:p>
      </dgm:t>
    </dgm:pt>
    <dgm:pt modelId="{E457AEA8-B86D-4519-B862-17F183382F1C}" type="pres">
      <dgm:prSet presAssocID="{7E87A103-0A06-41E2-ACA6-C1D8C8842D7E}" presName="sibTrans" presStyleCnt="0"/>
      <dgm:spPr/>
    </dgm:pt>
    <dgm:pt modelId="{2880AA20-3177-4DFE-BC9D-434FDA48DF56}" type="pres">
      <dgm:prSet presAssocID="{94EDCD34-A544-45FF-AF14-29CACAA15C06}" presName="node" presStyleLbl="node1" presStyleIdx="4" presStyleCnt="5" custScaleX="158422">
        <dgm:presLayoutVars>
          <dgm:bulletEnabled val="1"/>
        </dgm:presLayoutVars>
      </dgm:prSet>
      <dgm:spPr/>
      <dgm:t>
        <a:bodyPr/>
        <a:lstStyle/>
        <a:p>
          <a:endParaRPr lang="fr-FR"/>
        </a:p>
      </dgm:t>
    </dgm:pt>
  </dgm:ptLst>
  <dgm:cxnLst>
    <dgm:cxn modelId="{23EC65E5-1A9E-4BDE-9B0F-4EB5DD4386A4}" srcId="{737BF32F-EBB0-4AA8-994E-5E5954DF8490}" destId="{94EDCD34-A544-45FF-AF14-29CACAA15C06}" srcOrd="4" destOrd="0" parTransId="{BF2C2182-5BC3-43EE-AF2C-1D0F36E0CB74}" sibTransId="{C0C99EEC-850C-499F-9081-340007C16045}"/>
    <dgm:cxn modelId="{B5431C53-FA29-4202-A0E1-454AAB67F0E3}" srcId="{737BF32F-EBB0-4AA8-994E-5E5954DF8490}" destId="{390214DF-4371-48A8-AC4B-6B22774C6080}" srcOrd="0" destOrd="0" parTransId="{670102D0-A36C-47F0-B86E-458793DEDC7E}" sibTransId="{EAB9CBB2-3095-4A3C-ABE1-D8830DB5A2D1}"/>
    <dgm:cxn modelId="{34D97589-7538-4C1B-AC64-CD9448EE8C33}" srcId="{737BF32F-EBB0-4AA8-994E-5E5954DF8490}" destId="{BD9ACEDA-BA43-4B5D-B2C4-21487D89B726}" srcOrd="2" destOrd="0" parTransId="{0E823FDC-69D0-49F7-B995-BC38439E6BD6}" sibTransId="{67289B55-0F3D-4541-AEF7-1D22A6DEF3A7}"/>
    <dgm:cxn modelId="{602ED954-9971-49D4-9F47-4E8B982D1A9C}" type="presOf" srcId="{BD9ACEDA-BA43-4B5D-B2C4-21487D89B726}" destId="{1B8E61ED-E054-4495-A4C9-7432C167E5A3}" srcOrd="0" destOrd="0" presId="urn:microsoft.com/office/officeart/2005/8/layout/default"/>
    <dgm:cxn modelId="{C04D6DDB-E7A8-4C24-B117-AB850678E3D6}" type="presOf" srcId="{390214DF-4371-48A8-AC4B-6B22774C6080}" destId="{612C2925-F807-4897-8C0D-9DC7C1B0E921}" srcOrd="0" destOrd="0" presId="urn:microsoft.com/office/officeart/2005/8/layout/default"/>
    <dgm:cxn modelId="{0A7F0BD8-AA07-4AB1-8F58-C04E3DDA0D28}" srcId="{737BF32F-EBB0-4AA8-994E-5E5954DF8490}" destId="{5428C6FA-9475-495F-A48C-5D0F63E32735}" srcOrd="1" destOrd="0" parTransId="{289F0185-487F-4C5A-A495-F3705ACBEDA2}" sibTransId="{1E067E5A-02AD-46DC-922B-47B41CE4CDD3}"/>
    <dgm:cxn modelId="{BC1E495A-9A8F-43FA-87FB-7FB6E60077E8}" type="presOf" srcId="{737BF32F-EBB0-4AA8-994E-5E5954DF8490}" destId="{06284C74-BEDB-4578-B67D-AB2F6DA4A782}" srcOrd="0" destOrd="0" presId="urn:microsoft.com/office/officeart/2005/8/layout/default"/>
    <dgm:cxn modelId="{81113D7B-6DED-4E62-A6C4-97ACF16E0310}" type="presOf" srcId="{94EDCD34-A544-45FF-AF14-29CACAA15C06}" destId="{2880AA20-3177-4DFE-BC9D-434FDA48DF56}" srcOrd="0" destOrd="0" presId="urn:microsoft.com/office/officeart/2005/8/layout/default"/>
    <dgm:cxn modelId="{BA1D04A3-9D36-4E4B-82BC-1C7EF089DC3C}" srcId="{737BF32F-EBB0-4AA8-994E-5E5954DF8490}" destId="{364BC24E-BC4D-4990-BBA6-1D4144928EA9}" srcOrd="3" destOrd="0" parTransId="{0EA74784-08AA-45FB-8E89-21A521A95621}" sibTransId="{7E87A103-0A06-41E2-ACA6-C1D8C8842D7E}"/>
    <dgm:cxn modelId="{EF42590A-6125-4184-8FE3-3C762A9C8B75}" type="presOf" srcId="{5428C6FA-9475-495F-A48C-5D0F63E32735}" destId="{FCBAA2C8-1D1F-4696-A82E-C0C6B1CC467B}" srcOrd="0" destOrd="0" presId="urn:microsoft.com/office/officeart/2005/8/layout/default"/>
    <dgm:cxn modelId="{EBDCD506-AEC5-4BAA-994C-2C69CB0E9C3D}" type="presOf" srcId="{364BC24E-BC4D-4990-BBA6-1D4144928EA9}" destId="{DBC74767-0F96-4770-B5E5-32379F8302E3}" srcOrd="0" destOrd="0" presId="urn:microsoft.com/office/officeart/2005/8/layout/default"/>
    <dgm:cxn modelId="{F1AF12AC-B650-4CB9-8A48-977B528D7683}" type="presParOf" srcId="{06284C74-BEDB-4578-B67D-AB2F6DA4A782}" destId="{612C2925-F807-4897-8C0D-9DC7C1B0E921}" srcOrd="0" destOrd="0" presId="urn:microsoft.com/office/officeart/2005/8/layout/default"/>
    <dgm:cxn modelId="{0D9103B8-33D7-4411-8AB9-40A71DA98361}" type="presParOf" srcId="{06284C74-BEDB-4578-B67D-AB2F6DA4A782}" destId="{1D7BB147-0CFE-4DED-A692-2BB3670C1B98}" srcOrd="1" destOrd="0" presId="urn:microsoft.com/office/officeart/2005/8/layout/default"/>
    <dgm:cxn modelId="{F7E845CA-279C-4B75-B3FF-5AEB7B2A5CF6}" type="presParOf" srcId="{06284C74-BEDB-4578-B67D-AB2F6DA4A782}" destId="{FCBAA2C8-1D1F-4696-A82E-C0C6B1CC467B}" srcOrd="2" destOrd="0" presId="urn:microsoft.com/office/officeart/2005/8/layout/default"/>
    <dgm:cxn modelId="{549BBE3F-C3D8-4857-81ED-103E6EF9B343}" type="presParOf" srcId="{06284C74-BEDB-4578-B67D-AB2F6DA4A782}" destId="{93D64A11-1513-44A7-9CFF-5B5B5D47DE01}" srcOrd="3" destOrd="0" presId="urn:microsoft.com/office/officeart/2005/8/layout/default"/>
    <dgm:cxn modelId="{EB080B80-6D19-487F-B758-59FBEF117E38}" type="presParOf" srcId="{06284C74-BEDB-4578-B67D-AB2F6DA4A782}" destId="{1B8E61ED-E054-4495-A4C9-7432C167E5A3}" srcOrd="4" destOrd="0" presId="urn:microsoft.com/office/officeart/2005/8/layout/default"/>
    <dgm:cxn modelId="{F8230D4F-7E0A-4099-9CF4-A18A270FC616}" type="presParOf" srcId="{06284C74-BEDB-4578-B67D-AB2F6DA4A782}" destId="{E8480957-4C30-4E60-964B-E6874AC84A24}" srcOrd="5" destOrd="0" presId="urn:microsoft.com/office/officeart/2005/8/layout/default"/>
    <dgm:cxn modelId="{8DE7D89B-8CA6-4287-9E31-90F960FC30EC}" type="presParOf" srcId="{06284C74-BEDB-4578-B67D-AB2F6DA4A782}" destId="{DBC74767-0F96-4770-B5E5-32379F8302E3}" srcOrd="6" destOrd="0" presId="urn:microsoft.com/office/officeart/2005/8/layout/default"/>
    <dgm:cxn modelId="{3EA825EF-2855-47C2-AE92-D3F50C378028}" type="presParOf" srcId="{06284C74-BEDB-4578-B67D-AB2F6DA4A782}" destId="{E457AEA8-B86D-4519-B862-17F183382F1C}" srcOrd="7" destOrd="0" presId="urn:microsoft.com/office/officeart/2005/8/layout/default"/>
    <dgm:cxn modelId="{0DEC55A8-5072-41C4-AE88-D4B1E802BCBC}" type="presParOf" srcId="{06284C74-BEDB-4578-B67D-AB2F6DA4A782}" destId="{2880AA20-3177-4DFE-BC9D-434FDA48DF56}"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6E42B5D-E19E-4256-BE13-F722663955FC}" type="doc">
      <dgm:prSet loTypeId="urn:microsoft.com/office/officeart/2005/8/layout/process1" loCatId="process" qsTypeId="urn:microsoft.com/office/officeart/2005/8/quickstyle/simple1" qsCatId="simple" csTypeId="urn:microsoft.com/office/officeart/2005/8/colors/accent1_2" csCatId="accent1" phldr="1"/>
      <dgm:spPr/>
    </dgm:pt>
    <dgm:pt modelId="{03D07E0D-DACC-48B5-8BCE-53E642099648}">
      <dgm:prSet phldrT="[Texte]"/>
      <dgm:spPr/>
      <dgm:t>
        <a:bodyPr/>
        <a:lstStyle/>
        <a:p>
          <a:r>
            <a:rPr lang="fr-FR" dirty="0" smtClean="0"/>
            <a:t>2014</a:t>
          </a:r>
        </a:p>
        <a:p>
          <a:r>
            <a:rPr lang="fr-FR" dirty="0" smtClean="0"/>
            <a:t>Kevin </a:t>
          </a:r>
          <a:r>
            <a:rPr lang="fr-FR" dirty="0" err="1" smtClean="0"/>
            <a:t>McCoy</a:t>
          </a:r>
          <a:r>
            <a:rPr lang="fr-FR" dirty="0" smtClean="0"/>
            <a:t> crée le premier NFT, Quantum</a:t>
          </a:r>
          <a:endParaRPr lang="fr-FR" dirty="0"/>
        </a:p>
      </dgm:t>
    </dgm:pt>
    <dgm:pt modelId="{C417568D-A7CA-46E5-B4F7-72A9CFDD39AF}" type="parTrans" cxnId="{C5D8B7B8-3D87-4D4D-BFC1-AA05E41BEDF8}">
      <dgm:prSet/>
      <dgm:spPr/>
      <dgm:t>
        <a:bodyPr/>
        <a:lstStyle/>
        <a:p>
          <a:endParaRPr lang="fr-FR"/>
        </a:p>
      </dgm:t>
    </dgm:pt>
    <dgm:pt modelId="{32191973-B6BD-4D84-8077-F4ACAE2E4514}" type="sibTrans" cxnId="{C5D8B7B8-3D87-4D4D-BFC1-AA05E41BEDF8}">
      <dgm:prSet/>
      <dgm:spPr/>
      <dgm:t>
        <a:bodyPr/>
        <a:lstStyle/>
        <a:p>
          <a:endParaRPr lang="fr-FR"/>
        </a:p>
      </dgm:t>
    </dgm:pt>
    <dgm:pt modelId="{F7D0F2AF-10E8-43C4-960D-CA356C7B2010}">
      <dgm:prSet phldrT="[Texte]"/>
      <dgm:spPr/>
      <dgm:t>
        <a:bodyPr/>
        <a:lstStyle/>
        <a:p>
          <a:r>
            <a:rPr lang="fr-FR" dirty="0" smtClean="0"/>
            <a:t>2015</a:t>
          </a:r>
        </a:p>
        <a:p>
          <a:r>
            <a:rPr lang="fr-FR" dirty="0" smtClean="0"/>
            <a:t>Création de la </a:t>
          </a:r>
          <a:r>
            <a:rPr lang="fr-FR" dirty="0" err="1" smtClean="0"/>
            <a:t>blockchain</a:t>
          </a:r>
          <a:r>
            <a:rPr lang="fr-FR" dirty="0" smtClean="0"/>
            <a:t> </a:t>
          </a:r>
          <a:r>
            <a:rPr lang="fr-FR" dirty="0" err="1" smtClean="0"/>
            <a:t>Ethereum</a:t>
          </a:r>
          <a:r>
            <a:rPr lang="fr-FR" dirty="0" smtClean="0"/>
            <a:t> par </a:t>
          </a:r>
          <a:r>
            <a:rPr lang="fr-FR" dirty="0" err="1" smtClean="0"/>
            <a:t>Vitalik</a:t>
          </a:r>
          <a:r>
            <a:rPr lang="fr-FR" dirty="0" smtClean="0"/>
            <a:t> </a:t>
          </a:r>
          <a:r>
            <a:rPr lang="fr-FR" dirty="0" err="1" smtClean="0"/>
            <a:t>Buterin</a:t>
          </a:r>
          <a:r>
            <a:rPr lang="fr-FR" dirty="0" smtClean="0"/>
            <a:t> et Gavin Wood</a:t>
          </a:r>
          <a:endParaRPr lang="fr-FR" dirty="0"/>
        </a:p>
      </dgm:t>
    </dgm:pt>
    <dgm:pt modelId="{FF50E1EB-FE36-4F9A-AB6B-070772D35B44}" type="parTrans" cxnId="{ACC9FFD7-61B5-4120-9810-2D89C173A650}">
      <dgm:prSet/>
      <dgm:spPr/>
      <dgm:t>
        <a:bodyPr/>
        <a:lstStyle/>
        <a:p>
          <a:endParaRPr lang="fr-FR"/>
        </a:p>
      </dgm:t>
    </dgm:pt>
    <dgm:pt modelId="{B000F167-D76A-4C5E-A5C6-384ABB56E6D7}" type="sibTrans" cxnId="{ACC9FFD7-61B5-4120-9810-2D89C173A650}">
      <dgm:prSet/>
      <dgm:spPr/>
      <dgm:t>
        <a:bodyPr/>
        <a:lstStyle/>
        <a:p>
          <a:endParaRPr lang="fr-FR"/>
        </a:p>
      </dgm:t>
    </dgm:pt>
    <dgm:pt modelId="{4D05F0F7-8780-4B2D-8C85-C70470C5C331}">
      <dgm:prSet phldrT="[Texte]"/>
      <dgm:spPr/>
      <dgm:t>
        <a:bodyPr/>
        <a:lstStyle/>
        <a:p>
          <a:r>
            <a:rPr lang="fr-FR" dirty="0" smtClean="0"/>
            <a:t>2017</a:t>
          </a:r>
        </a:p>
        <a:p>
          <a:r>
            <a:rPr lang="fr-FR" dirty="0" err="1" smtClean="0"/>
            <a:t>Larvalabs</a:t>
          </a:r>
          <a:r>
            <a:rPr lang="fr-FR" dirty="0" smtClean="0"/>
            <a:t> distribue 10000 </a:t>
          </a:r>
          <a:r>
            <a:rPr lang="fr-FR" dirty="0" err="1" smtClean="0"/>
            <a:t>cryptopunks</a:t>
          </a:r>
          <a:endParaRPr lang="fr-FR" dirty="0"/>
        </a:p>
      </dgm:t>
    </dgm:pt>
    <dgm:pt modelId="{5C33CAE7-3656-4084-B1F3-50252EB2584C}" type="parTrans" cxnId="{85D597E9-06DA-44CD-8515-D1202E400D15}">
      <dgm:prSet/>
      <dgm:spPr/>
      <dgm:t>
        <a:bodyPr/>
        <a:lstStyle/>
        <a:p>
          <a:endParaRPr lang="fr-FR"/>
        </a:p>
      </dgm:t>
    </dgm:pt>
    <dgm:pt modelId="{7FDF6FA7-318F-42ED-8B6E-555505A37EB7}" type="sibTrans" cxnId="{85D597E9-06DA-44CD-8515-D1202E400D15}">
      <dgm:prSet/>
      <dgm:spPr/>
      <dgm:t>
        <a:bodyPr/>
        <a:lstStyle/>
        <a:p>
          <a:endParaRPr lang="fr-FR"/>
        </a:p>
      </dgm:t>
    </dgm:pt>
    <dgm:pt modelId="{05F56A80-B486-41C3-8475-A0ABD4397589}" type="pres">
      <dgm:prSet presAssocID="{16E42B5D-E19E-4256-BE13-F722663955FC}" presName="Name0" presStyleCnt="0">
        <dgm:presLayoutVars>
          <dgm:dir/>
          <dgm:resizeHandles val="exact"/>
        </dgm:presLayoutVars>
      </dgm:prSet>
      <dgm:spPr/>
    </dgm:pt>
    <dgm:pt modelId="{2C9E09A2-2AF0-4C22-ADAF-AD926B0CEF2D}" type="pres">
      <dgm:prSet presAssocID="{03D07E0D-DACC-48B5-8BCE-53E642099648}" presName="node" presStyleLbl="node1" presStyleIdx="0" presStyleCnt="3">
        <dgm:presLayoutVars>
          <dgm:bulletEnabled val="1"/>
        </dgm:presLayoutVars>
      </dgm:prSet>
      <dgm:spPr/>
      <dgm:t>
        <a:bodyPr/>
        <a:lstStyle/>
        <a:p>
          <a:endParaRPr lang="fr-FR"/>
        </a:p>
      </dgm:t>
    </dgm:pt>
    <dgm:pt modelId="{BA3D7A38-B598-4B15-8C99-28A855AF4B23}" type="pres">
      <dgm:prSet presAssocID="{32191973-B6BD-4D84-8077-F4ACAE2E4514}" presName="sibTrans" presStyleLbl="sibTrans2D1" presStyleIdx="0" presStyleCnt="2"/>
      <dgm:spPr/>
      <dgm:t>
        <a:bodyPr/>
        <a:lstStyle/>
        <a:p>
          <a:endParaRPr lang="fr-FR"/>
        </a:p>
      </dgm:t>
    </dgm:pt>
    <dgm:pt modelId="{CFDB04A6-151C-4747-85D9-C51138805590}" type="pres">
      <dgm:prSet presAssocID="{32191973-B6BD-4D84-8077-F4ACAE2E4514}" presName="connectorText" presStyleLbl="sibTrans2D1" presStyleIdx="0" presStyleCnt="2"/>
      <dgm:spPr/>
      <dgm:t>
        <a:bodyPr/>
        <a:lstStyle/>
        <a:p>
          <a:endParaRPr lang="fr-FR"/>
        </a:p>
      </dgm:t>
    </dgm:pt>
    <dgm:pt modelId="{2F42F3CE-0BB2-47D0-8EA3-E9C5C33D1F78}" type="pres">
      <dgm:prSet presAssocID="{F7D0F2AF-10E8-43C4-960D-CA356C7B2010}" presName="node" presStyleLbl="node1" presStyleIdx="1" presStyleCnt="3">
        <dgm:presLayoutVars>
          <dgm:bulletEnabled val="1"/>
        </dgm:presLayoutVars>
      </dgm:prSet>
      <dgm:spPr/>
      <dgm:t>
        <a:bodyPr/>
        <a:lstStyle/>
        <a:p>
          <a:endParaRPr lang="fr-FR"/>
        </a:p>
      </dgm:t>
    </dgm:pt>
    <dgm:pt modelId="{1BAF3B70-A3F7-488D-AD20-6331F0159DBA}" type="pres">
      <dgm:prSet presAssocID="{B000F167-D76A-4C5E-A5C6-384ABB56E6D7}" presName="sibTrans" presStyleLbl="sibTrans2D1" presStyleIdx="1" presStyleCnt="2"/>
      <dgm:spPr/>
      <dgm:t>
        <a:bodyPr/>
        <a:lstStyle/>
        <a:p>
          <a:endParaRPr lang="fr-FR"/>
        </a:p>
      </dgm:t>
    </dgm:pt>
    <dgm:pt modelId="{518B131E-DD3B-4E9A-974A-B081DD89B4CC}" type="pres">
      <dgm:prSet presAssocID="{B000F167-D76A-4C5E-A5C6-384ABB56E6D7}" presName="connectorText" presStyleLbl="sibTrans2D1" presStyleIdx="1" presStyleCnt="2"/>
      <dgm:spPr/>
      <dgm:t>
        <a:bodyPr/>
        <a:lstStyle/>
        <a:p>
          <a:endParaRPr lang="fr-FR"/>
        </a:p>
      </dgm:t>
    </dgm:pt>
    <dgm:pt modelId="{0411EF5A-422C-4B9B-9E70-6E259D71A6DD}" type="pres">
      <dgm:prSet presAssocID="{4D05F0F7-8780-4B2D-8C85-C70470C5C331}" presName="node" presStyleLbl="node1" presStyleIdx="2" presStyleCnt="3">
        <dgm:presLayoutVars>
          <dgm:bulletEnabled val="1"/>
        </dgm:presLayoutVars>
      </dgm:prSet>
      <dgm:spPr/>
      <dgm:t>
        <a:bodyPr/>
        <a:lstStyle/>
        <a:p>
          <a:endParaRPr lang="fr-FR"/>
        </a:p>
      </dgm:t>
    </dgm:pt>
  </dgm:ptLst>
  <dgm:cxnLst>
    <dgm:cxn modelId="{C83620C9-BD4F-4543-9FE2-5F3CA1884AD6}" type="presOf" srcId="{F7D0F2AF-10E8-43C4-960D-CA356C7B2010}" destId="{2F42F3CE-0BB2-47D0-8EA3-E9C5C33D1F78}" srcOrd="0" destOrd="0" presId="urn:microsoft.com/office/officeart/2005/8/layout/process1"/>
    <dgm:cxn modelId="{6241D3B5-143D-4585-A0F0-5425F9C8278C}" type="presOf" srcId="{16E42B5D-E19E-4256-BE13-F722663955FC}" destId="{05F56A80-B486-41C3-8475-A0ABD4397589}" srcOrd="0" destOrd="0" presId="urn:microsoft.com/office/officeart/2005/8/layout/process1"/>
    <dgm:cxn modelId="{C5D8B7B8-3D87-4D4D-BFC1-AA05E41BEDF8}" srcId="{16E42B5D-E19E-4256-BE13-F722663955FC}" destId="{03D07E0D-DACC-48B5-8BCE-53E642099648}" srcOrd="0" destOrd="0" parTransId="{C417568D-A7CA-46E5-B4F7-72A9CFDD39AF}" sibTransId="{32191973-B6BD-4D84-8077-F4ACAE2E4514}"/>
    <dgm:cxn modelId="{807ECDAB-ABC9-4A42-BA3F-029DA7F78C70}" type="presOf" srcId="{B000F167-D76A-4C5E-A5C6-384ABB56E6D7}" destId="{518B131E-DD3B-4E9A-974A-B081DD89B4CC}" srcOrd="1" destOrd="0" presId="urn:microsoft.com/office/officeart/2005/8/layout/process1"/>
    <dgm:cxn modelId="{85D597E9-06DA-44CD-8515-D1202E400D15}" srcId="{16E42B5D-E19E-4256-BE13-F722663955FC}" destId="{4D05F0F7-8780-4B2D-8C85-C70470C5C331}" srcOrd="2" destOrd="0" parTransId="{5C33CAE7-3656-4084-B1F3-50252EB2584C}" sibTransId="{7FDF6FA7-318F-42ED-8B6E-555505A37EB7}"/>
    <dgm:cxn modelId="{DBE4CFC7-74DF-4C1F-BD65-624F88530BD8}" type="presOf" srcId="{03D07E0D-DACC-48B5-8BCE-53E642099648}" destId="{2C9E09A2-2AF0-4C22-ADAF-AD926B0CEF2D}" srcOrd="0" destOrd="0" presId="urn:microsoft.com/office/officeart/2005/8/layout/process1"/>
    <dgm:cxn modelId="{ADB1D58F-039B-4C92-861A-E699F340E569}" type="presOf" srcId="{32191973-B6BD-4D84-8077-F4ACAE2E4514}" destId="{CFDB04A6-151C-4747-85D9-C51138805590}" srcOrd="1" destOrd="0" presId="urn:microsoft.com/office/officeart/2005/8/layout/process1"/>
    <dgm:cxn modelId="{983512FE-8E7A-4C64-B901-1EF841E215C2}" type="presOf" srcId="{32191973-B6BD-4D84-8077-F4ACAE2E4514}" destId="{BA3D7A38-B598-4B15-8C99-28A855AF4B23}" srcOrd="0" destOrd="0" presId="urn:microsoft.com/office/officeart/2005/8/layout/process1"/>
    <dgm:cxn modelId="{ACC9FFD7-61B5-4120-9810-2D89C173A650}" srcId="{16E42B5D-E19E-4256-BE13-F722663955FC}" destId="{F7D0F2AF-10E8-43C4-960D-CA356C7B2010}" srcOrd="1" destOrd="0" parTransId="{FF50E1EB-FE36-4F9A-AB6B-070772D35B44}" sibTransId="{B000F167-D76A-4C5E-A5C6-384ABB56E6D7}"/>
    <dgm:cxn modelId="{BF00C5C4-EEF5-4D6D-B76C-6E74CF82BE3D}" type="presOf" srcId="{B000F167-D76A-4C5E-A5C6-384ABB56E6D7}" destId="{1BAF3B70-A3F7-488D-AD20-6331F0159DBA}" srcOrd="0" destOrd="0" presId="urn:microsoft.com/office/officeart/2005/8/layout/process1"/>
    <dgm:cxn modelId="{3465B7A0-B421-4F63-BA9A-3AA6014C394B}" type="presOf" srcId="{4D05F0F7-8780-4B2D-8C85-C70470C5C331}" destId="{0411EF5A-422C-4B9B-9E70-6E259D71A6DD}" srcOrd="0" destOrd="0" presId="urn:microsoft.com/office/officeart/2005/8/layout/process1"/>
    <dgm:cxn modelId="{A4F40E1F-D0DC-4C10-A6C4-86F041B05DD9}" type="presParOf" srcId="{05F56A80-B486-41C3-8475-A0ABD4397589}" destId="{2C9E09A2-2AF0-4C22-ADAF-AD926B0CEF2D}" srcOrd="0" destOrd="0" presId="urn:microsoft.com/office/officeart/2005/8/layout/process1"/>
    <dgm:cxn modelId="{423FC85B-65DE-4900-AA12-13AE5017D6FF}" type="presParOf" srcId="{05F56A80-B486-41C3-8475-A0ABD4397589}" destId="{BA3D7A38-B598-4B15-8C99-28A855AF4B23}" srcOrd="1" destOrd="0" presId="urn:microsoft.com/office/officeart/2005/8/layout/process1"/>
    <dgm:cxn modelId="{32B5E802-C081-4B14-87F1-35A6E26B02D6}" type="presParOf" srcId="{BA3D7A38-B598-4B15-8C99-28A855AF4B23}" destId="{CFDB04A6-151C-4747-85D9-C51138805590}" srcOrd="0" destOrd="0" presId="urn:microsoft.com/office/officeart/2005/8/layout/process1"/>
    <dgm:cxn modelId="{4DB586D1-3858-40F3-8682-C6907E67A623}" type="presParOf" srcId="{05F56A80-B486-41C3-8475-A0ABD4397589}" destId="{2F42F3CE-0BB2-47D0-8EA3-E9C5C33D1F78}" srcOrd="2" destOrd="0" presId="urn:microsoft.com/office/officeart/2005/8/layout/process1"/>
    <dgm:cxn modelId="{6329C25A-C97B-4F5A-9354-5E6D2C924284}" type="presParOf" srcId="{05F56A80-B486-41C3-8475-A0ABD4397589}" destId="{1BAF3B70-A3F7-488D-AD20-6331F0159DBA}" srcOrd="3" destOrd="0" presId="urn:microsoft.com/office/officeart/2005/8/layout/process1"/>
    <dgm:cxn modelId="{F30753A5-81BF-4D7F-952F-0A745D762AA4}" type="presParOf" srcId="{1BAF3B70-A3F7-488D-AD20-6331F0159DBA}" destId="{518B131E-DD3B-4E9A-974A-B081DD89B4CC}" srcOrd="0" destOrd="0" presId="urn:microsoft.com/office/officeart/2005/8/layout/process1"/>
    <dgm:cxn modelId="{80B4272B-B4D3-4B05-8298-1CA0DA042BEB}" type="presParOf" srcId="{05F56A80-B486-41C3-8475-A0ABD4397589}" destId="{0411EF5A-422C-4B9B-9E70-6E259D71A6DD}"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9E09A2-2AF0-4C22-ADAF-AD926B0CEF2D}">
      <dsp:nvSpPr>
        <dsp:cNvPr id="0" name=""/>
        <dsp:cNvSpPr/>
      </dsp:nvSpPr>
      <dsp:spPr>
        <a:xfrm>
          <a:off x="7556" y="1236902"/>
          <a:ext cx="2258512" cy="2944861"/>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kern="1200" dirty="0" smtClean="0"/>
            <a:t>2017</a:t>
          </a:r>
        </a:p>
        <a:p>
          <a:pPr lvl="0" algn="ctr" defTabSz="800100">
            <a:lnSpc>
              <a:spcPct val="90000"/>
            </a:lnSpc>
            <a:spcBef>
              <a:spcPct val="0"/>
            </a:spcBef>
            <a:spcAft>
              <a:spcPct val="35000"/>
            </a:spcAft>
          </a:pPr>
          <a:r>
            <a:rPr lang="fr-FR" sz="1800" kern="1200" dirty="0" smtClean="0"/>
            <a:t>Lancement du jeu </a:t>
          </a:r>
          <a:r>
            <a:rPr lang="fr-FR" sz="1800" kern="1200" dirty="0" err="1" smtClean="0"/>
            <a:t>Cryptokitties</a:t>
          </a:r>
          <a:r>
            <a:rPr lang="fr-FR" sz="1800" kern="1200" dirty="0" smtClean="0"/>
            <a:t> sur </a:t>
          </a:r>
          <a:r>
            <a:rPr lang="fr-FR" sz="1800" kern="1200" dirty="0" err="1" smtClean="0"/>
            <a:t>Ethereum</a:t>
          </a:r>
          <a:endParaRPr lang="fr-FR" sz="1800" kern="1200" dirty="0"/>
        </a:p>
      </dsp:txBody>
      <dsp:txXfrm>
        <a:off x="73706" y="1303052"/>
        <a:ext cx="2126212" cy="2812561"/>
      </dsp:txXfrm>
    </dsp:sp>
    <dsp:sp modelId="{BA3D7A38-B598-4B15-8C99-28A855AF4B23}">
      <dsp:nvSpPr>
        <dsp:cNvPr id="0" name=""/>
        <dsp:cNvSpPr/>
      </dsp:nvSpPr>
      <dsp:spPr>
        <a:xfrm>
          <a:off x="2491920" y="2429277"/>
          <a:ext cx="478804" cy="56011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fr-FR" sz="1400" kern="1200"/>
        </a:p>
      </dsp:txBody>
      <dsp:txXfrm>
        <a:off x="2491920" y="2541299"/>
        <a:ext cx="335163" cy="336067"/>
      </dsp:txXfrm>
    </dsp:sp>
    <dsp:sp modelId="{2F42F3CE-0BB2-47D0-8EA3-E9C5C33D1F78}">
      <dsp:nvSpPr>
        <dsp:cNvPr id="0" name=""/>
        <dsp:cNvSpPr/>
      </dsp:nvSpPr>
      <dsp:spPr>
        <a:xfrm>
          <a:off x="3169474" y="1236902"/>
          <a:ext cx="2258512" cy="2944861"/>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kern="1200" dirty="0" smtClean="0"/>
            <a:t>2021</a:t>
          </a:r>
        </a:p>
        <a:p>
          <a:pPr lvl="0" algn="ctr" defTabSz="800100">
            <a:lnSpc>
              <a:spcPct val="90000"/>
            </a:lnSpc>
            <a:spcBef>
              <a:spcPct val="0"/>
            </a:spcBef>
            <a:spcAft>
              <a:spcPct val="35000"/>
            </a:spcAft>
          </a:pPr>
          <a:r>
            <a:rPr lang="fr-FR" sz="1800" kern="1200" dirty="0" err="1" smtClean="0"/>
            <a:t>Everydays</a:t>
          </a:r>
          <a:r>
            <a:rPr lang="fr-FR" sz="1800" kern="1200" dirty="0" smtClean="0"/>
            <a:t> : the First 5000 </a:t>
          </a:r>
          <a:r>
            <a:rPr lang="fr-FR" sz="1800" kern="1200" dirty="0" err="1" smtClean="0"/>
            <a:t>days</a:t>
          </a:r>
          <a:r>
            <a:rPr lang="fr-FR" sz="1800" kern="1200" dirty="0" smtClean="0"/>
            <a:t> de </a:t>
          </a:r>
          <a:r>
            <a:rPr lang="fr-FR" sz="1800" kern="1200" dirty="0" err="1" smtClean="0"/>
            <a:t>Beeple</a:t>
          </a:r>
          <a:r>
            <a:rPr lang="fr-FR" sz="1800" kern="1200" dirty="0" smtClean="0"/>
            <a:t> vendu pour 69 millions de dollars chez Sotheby’s</a:t>
          </a:r>
          <a:endParaRPr lang="fr-FR" sz="1800" kern="1200" dirty="0"/>
        </a:p>
      </dsp:txBody>
      <dsp:txXfrm>
        <a:off x="3235624" y="1303052"/>
        <a:ext cx="2126212" cy="2812561"/>
      </dsp:txXfrm>
    </dsp:sp>
    <dsp:sp modelId="{1BAF3B70-A3F7-488D-AD20-6331F0159DBA}">
      <dsp:nvSpPr>
        <dsp:cNvPr id="0" name=""/>
        <dsp:cNvSpPr/>
      </dsp:nvSpPr>
      <dsp:spPr>
        <a:xfrm>
          <a:off x="5653838" y="2429277"/>
          <a:ext cx="478804" cy="56011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fr-FR" sz="1400" kern="1200"/>
        </a:p>
      </dsp:txBody>
      <dsp:txXfrm>
        <a:off x="5653838" y="2541299"/>
        <a:ext cx="335163" cy="336067"/>
      </dsp:txXfrm>
    </dsp:sp>
    <dsp:sp modelId="{0411EF5A-422C-4B9B-9E70-6E259D71A6DD}">
      <dsp:nvSpPr>
        <dsp:cNvPr id="0" name=""/>
        <dsp:cNvSpPr/>
      </dsp:nvSpPr>
      <dsp:spPr>
        <a:xfrm>
          <a:off x="6331392" y="1236902"/>
          <a:ext cx="2258512" cy="2944861"/>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kern="1200" dirty="0" smtClean="0"/>
            <a:t>2021</a:t>
          </a:r>
        </a:p>
        <a:p>
          <a:pPr lvl="0" algn="ctr" defTabSz="800100">
            <a:lnSpc>
              <a:spcPct val="90000"/>
            </a:lnSpc>
            <a:spcBef>
              <a:spcPct val="0"/>
            </a:spcBef>
            <a:spcAft>
              <a:spcPct val="35000"/>
            </a:spcAft>
          </a:pPr>
          <a:r>
            <a:rPr lang="fr-FR" sz="1800" kern="1200" dirty="0" smtClean="0"/>
            <a:t>Quantum vendu 1,47 Millions de $ chez Sotheby’s</a:t>
          </a:r>
        </a:p>
        <a:p>
          <a:pPr lvl="0" algn="ctr" defTabSz="800100">
            <a:lnSpc>
              <a:spcPct val="90000"/>
            </a:lnSpc>
            <a:spcBef>
              <a:spcPct val="0"/>
            </a:spcBef>
            <a:spcAft>
              <a:spcPct val="35000"/>
            </a:spcAft>
          </a:pPr>
          <a:r>
            <a:rPr lang="fr-FR" sz="1800" kern="1200" dirty="0" err="1" smtClean="0"/>
            <a:t>Cryptopunk</a:t>
          </a:r>
          <a:r>
            <a:rPr lang="fr-FR" sz="1800" kern="1200" dirty="0" smtClean="0"/>
            <a:t> #7523</a:t>
          </a:r>
        </a:p>
        <a:p>
          <a:pPr lvl="0" algn="ctr" defTabSz="800100">
            <a:lnSpc>
              <a:spcPct val="90000"/>
            </a:lnSpc>
            <a:spcBef>
              <a:spcPct val="0"/>
            </a:spcBef>
            <a:spcAft>
              <a:spcPct val="35000"/>
            </a:spcAft>
          </a:pPr>
          <a:r>
            <a:rPr lang="fr-FR" sz="1800" kern="1200" dirty="0" smtClean="0"/>
            <a:t>11,7 millions de $ chez Sotheby’s</a:t>
          </a:r>
        </a:p>
        <a:p>
          <a:pPr lvl="0" algn="ctr" defTabSz="800100">
            <a:lnSpc>
              <a:spcPct val="90000"/>
            </a:lnSpc>
            <a:spcBef>
              <a:spcPct val="0"/>
            </a:spcBef>
            <a:spcAft>
              <a:spcPct val="35000"/>
            </a:spcAft>
          </a:pPr>
          <a:endParaRPr lang="fr-FR" sz="1800" kern="1200" dirty="0" smtClean="0"/>
        </a:p>
      </dsp:txBody>
      <dsp:txXfrm>
        <a:off x="6397542" y="1303052"/>
        <a:ext cx="2126212" cy="281256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AF62DB-D43B-42CF-B624-B7DD4E42343A}">
      <dsp:nvSpPr>
        <dsp:cNvPr id="0" name=""/>
        <dsp:cNvSpPr/>
      </dsp:nvSpPr>
      <dsp:spPr>
        <a:xfrm>
          <a:off x="992" y="194138"/>
          <a:ext cx="3869531" cy="232171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fr-FR" sz="2600" kern="1200" dirty="0" smtClean="0"/>
            <a:t>CARITATIF</a:t>
          </a:r>
        </a:p>
        <a:p>
          <a:pPr lvl="0" algn="ctr" defTabSz="1155700">
            <a:lnSpc>
              <a:spcPct val="90000"/>
            </a:lnSpc>
            <a:spcBef>
              <a:spcPct val="0"/>
            </a:spcBef>
            <a:spcAft>
              <a:spcPct val="35000"/>
            </a:spcAft>
          </a:pPr>
          <a:r>
            <a:rPr lang="fr-FR" sz="2600" kern="1200" dirty="0" smtClean="0"/>
            <a:t>Association pour les chiens</a:t>
          </a:r>
          <a:endParaRPr lang="fr-FR" sz="2600" kern="1200" dirty="0"/>
        </a:p>
      </dsp:txBody>
      <dsp:txXfrm>
        <a:off x="992" y="194138"/>
        <a:ext cx="3869531" cy="2321718"/>
      </dsp:txXfrm>
    </dsp:sp>
    <dsp:sp modelId="{0493B6F0-FB04-4777-890C-71909FCD1A80}">
      <dsp:nvSpPr>
        <dsp:cNvPr id="0" name=""/>
        <dsp:cNvSpPr/>
      </dsp:nvSpPr>
      <dsp:spPr>
        <a:xfrm>
          <a:off x="4257476" y="194138"/>
          <a:ext cx="3869531" cy="232171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fr-FR" sz="2600" kern="1200" dirty="0" smtClean="0"/>
            <a:t>Licence d’exploitation (l’autorisation d’exploiter l’image de son NFT) aux détenteurs de </a:t>
          </a:r>
          <a:r>
            <a:rPr lang="fr-FR" sz="2600" kern="1200" dirty="0" err="1" smtClean="0"/>
            <a:t>Bored</a:t>
          </a:r>
          <a:r>
            <a:rPr lang="fr-FR" sz="2600" kern="1200" dirty="0" smtClean="0"/>
            <a:t> Ape. </a:t>
          </a:r>
          <a:endParaRPr lang="fr-FR" sz="2600" kern="1200" dirty="0"/>
        </a:p>
      </dsp:txBody>
      <dsp:txXfrm>
        <a:off x="4257476" y="194138"/>
        <a:ext cx="3869531" cy="2321718"/>
      </dsp:txXfrm>
    </dsp:sp>
    <dsp:sp modelId="{B53AA2B9-0759-40FE-967A-EB6192C61E01}">
      <dsp:nvSpPr>
        <dsp:cNvPr id="0" name=""/>
        <dsp:cNvSpPr/>
      </dsp:nvSpPr>
      <dsp:spPr>
        <a:xfrm>
          <a:off x="992" y="2902810"/>
          <a:ext cx="3869531" cy="232171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fr-FR" sz="2600" kern="1200" dirty="0" smtClean="0"/>
            <a:t>AIRDROP</a:t>
          </a:r>
        </a:p>
        <a:p>
          <a:pPr lvl="0" algn="ctr" defTabSz="1155700">
            <a:lnSpc>
              <a:spcPct val="90000"/>
            </a:lnSpc>
            <a:spcBef>
              <a:spcPct val="0"/>
            </a:spcBef>
            <a:spcAft>
              <a:spcPct val="35000"/>
            </a:spcAft>
          </a:pPr>
          <a:r>
            <a:rPr lang="fr-FR" sz="2600" kern="1200" dirty="0" smtClean="0"/>
            <a:t>FAIR DISTRIBUTION</a:t>
          </a:r>
          <a:endParaRPr lang="fr-FR" sz="2600" kern="1200" dirty="0"/>
        </a:p>
      </dsp:txBody>
      <dsp:txXfrm>
        <a:off x="992" y="2902810"/>
        <a:ext cx="3869531" cy="2321718"/>
      </dsp:txXfrm>
    </dsp:sp>
    <dsp:sp modelId="{8B4AB00D-7A6A-4F47-9A0C-27B6A0393749}">
      <dsp:nvSpPr>
        <dsp:cNvPr id="0" name=""/>
        <dsp:cNvSpPr/>
      </dsp:nvSpPr>
      <dsp:spPr>
        <a:xfrm>
          <a:off x="4257476" y="2902810"/>
          <a:ext cx="3869531" cy="232171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fr-FR" sz="2600" kern="1200" dirty="0" smtClean="0"/>
            <a:t>ROADMAP</a:t>
          </a:r>
          <a:endParaRPr lang="fr-FR" sz="2600" kern="1200" dirty="0"/>
        </a:p>
      </dsp:txBody>
      <dsp:txXfrm>
        <a:off x="4257476" y="2902810"/>
        <a:ext cx="3869531" cy="232171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305DEE-0328-4484-89C9-B155A07D787F}">
      <dsp:nvSpPr>
        <dsp:cNvPr id="0" name=""/>
        <dsp:cNvSpPr/>
      </dsp:nvSpPr>
      <dsp:spPr>
        <a:xfrm>
          <a:off x="682" y="277632"/>
          <a:ext cx="2663576" cy="159814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fr-FR" sz="2100" kern="1200" dirty="0" smtClean="0"/>
            <a:t>Marques de </a:t>
          </a:r>
          <a:r>
            <a:rPr lang="fr-FR" sz="2100" kern="1200" dirty="0" err="1" smtClean="0"/>
            <a:t>wearables</a:t>
          </a:r>
          <a:endParaRPr lang="fr-FR" sz="2100" kern="1200" dirty="0"/>
        </a:p>
      </dsp:txBody>
      <dsp:txXfrm>
        <a:off x="682" y="277632"/>
        <a:ext cx="2663576" cy="1598146"/>
      </dsp:txXfrm>
    </dsp:sp>
    <dsp:sp modelId="{8E819C2F-B27E-47DB-A2D9-327C44E5E1D8}">
      <dsp:nvSpPr>
        <dsp:cNvPr id="0" name=""/>
        <dsp:cNvSpPr/>
      </dsp:nvSpPr>
      <dsp:spPr>
        <a:xfrm>
          <a:off x="2930617" y="277632"/>
          <a:ext cx="2663576" cy="159814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fr-FR" sz="2100" kern="1200" dirty="0" err="1" smtClean="0"/>
            <a:t>DressX</a:t>
          </a:r>
          <a:endParaRPr lang="fr-FR" sz="2100" kern="1200" dirty="0" smtClean="0"/>
        </a:p>
        <a:p>
          <a:pPr lvl="0" algn="ctr" defTabSz="933450">
            <a:lnSpc>
              <a:spcPct val="90000"/>
            </a:lnSpc>
            <a:spcBef>
              <a:spcPct val="0"/>
            </a:spcBef>
            <a:spcAft>
              <a:spcPct val="35000"/>
            </a:spcAft>
          </a:pPr>
          <a:r>
            <a:rPr lang="fr-FR" sz="2100" kern="1200" dirty="0" smtClean="0"/>
            <a:t>(édition limitée, partenariat crypto.com)</a:t>
          </a:r>
          <a:endParaRPr lang="fr-FR" sz="2100" kern="1200" dirty="0"/>
        </a:p>
      </dsp:txBody>
      <dsp:txXfrm>
        <a:off x="2930617" y="277632"/>
        <a:ext cx="2663576" cy="1598146"/>
      </dsp:txXfrm>
    </dsp:sp>
    <dsp:sp modelId="{F45B7174-7972-468D-8ADF-BC96F9F842F7}">
      <dsp:nvSpPr>
        <dsp:cNvPr id="0" name=""/>
        <dsp:cNvSpPr/>
      </dsp:nvSpPr>
      <dsp:spPr>
        <a:xfrm>
          <a:off x="682" y="2142136"/>
          <a:ext cx="2663576" cy="159814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fr-FR" sz="2100" kern="1200" dirty="0" err="1" smtClean="0"/>
            <a:t>Republiqe</a:t>
          </a:r>
          <a:endParaRPr lang="fr-FR" sz="2100" kern="1200" dirty="0" smtClean="0"/>
        </a:p>
        <a:p>
          <a:pPr lvl="0" algn="ctr" defTabSz="933450">
            <a:lnSpc>
              <a:spcPct val="90000"/>
            </a:lnSpc>
            <a:spcBef>
              <a:spcPct val="0"/>
            </a:spcBef>
            <a:spcAft>
              <a:spcPct val="35000"/>
            </a:spcAft>
          </a:pPr>
          <a:r>
            <a:rPr lang="fr-FR" sz="2100" kern="1200" dirty="0" smtClean="0"/>
            <a:t>(adapté à la forme de l’avatar)</a:t>
          </a:r>
          <a:endParaRPr lang="fr-FR" sz="2100" kern="1200" dirty="0"/>
        </a:p>
      </dsp:txBody>
      <dsp:txXfrm>
        <a:off x="682" y="2142136"/>
        <a:ext cx="2663576" cy="1598146"/>
      </dsp:txXfrm>
    </dsp:sp>
    <dsp:sp modelId="{B3CF1A26-DF7D-4852-B687-5D2F56F9DF3F}">
      <dsp:nvSpPr>
        <dsp:cNvPr id="0" name=""/>
        <dsp:cNvSpPr/>
      </dsp:nvSpPr>
      <dsp:spPr>
        <a:xfrm>
          <a:off x="2930617" y="2142136"/>
          <a:ext cx="2663576" cy="159814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fr-FR" sz="2100" kern="1200" dirty="0" smtClean="0"/>
            <a:t>The Fabricant</a:t>
          </a:r>
        </a:p>
        <a:p>
          <a:pPr lvl="0" algn="ctr" defTabSz="933450">
            <a:lnSpc>
              <a:spcPct val="90000"/>
            </a:lnSpc>
            <a:spcBef>
              <a:spcPct val="0"/>
            </a:spcBef>
            <a:spcAft>
              <a:spcPct val="35000"/>
            </a:spcAft>
          </a:pPr>
          <a:r>
            <a:rPr lang="fr-FR" sz="2100" kern="1200" dirty="0" smtClean="0"/>
            <a:t>(NFT pour Puma)</a:t>
          </a:r>
          <a:endParaRPr lang="fr-FR" sz="2100" kern="1200" dirty="0"/>
        </a:p>
      </dsp:txBody>
      <dsp:txXfrm>
        <a:off x="2930617" y="2142136"/>
        <a:ext cx="2663576" cy="15981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20DA6C-7170-47B7-BA53-224C3D23CC1E}">
      <dsp:nvSpPr>
        <dsp:cNvPr id="0" name=""/>
        <dsp:cNvSpPr/>
      </dsp:nvSpPr>
      <dsp:spPr>
        <a:xfrm>
          <a:off x="640400" y="1674795"/>
          <a:ext cx="1987240" cy="3579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0633" tIns="53340" rIns="53340" bIns="53340" numCol="1" spcCol="1270" anchor="ctr" anchorCtr="0">
          <a:noAutofit/>
        </a:bodyPr>
        <a:lstStyle/>
        <a:p>
          <a:pPr lvl="0" algn="l" defTabSz="622300">
            <a:lnSpc>
              <a:spcPct val="90000"/>
            </a:lnSpc>
            <a:spcBef>
              <a:spcPct val="0"/>
            </a:spcBef>
            <a:spcAft>
              <a:spcPct val="35000"/>
            </a:spcAft>
          </a:pPr>
          <a:r>
            <a:rPr lang="fr-FR" sz="1400" kern="1200" dirty="0" smtClean="0"/>
            <a:t>@</a:t>
          </a:r>
          <a:r>
            <a:rPr lang="fr-FR" sz="1400" kern="1200" dirty="0" err="1" smtClean="0"/>
            <a:t>mercantiguerin</a:t>
          </a:r>
          <a:endParaRPr lang="fr-FR" sz="1400" kern="1200" dirty="0"/>
        </a:p>
      </dsp:txBody>
      <dsp:txXfrm>
        <a:off x="657874" y="1692269"/>
        <a:ext cx="1952292" cy="323009"/>
      </dsp:txXfrm>
    </dsp:sp>
    <dsp:sp modelId="{6CDAD01A-7AF5-4066-A562-67FE07ED0C6C}">
      <dsp:nvSpPr>
        <dsp:cNvPr id="0" name=""/>
        <dsp:cNvSpPr/>
      </dsp:nvSpPr>
      <dsp:spPr>
        <a:xfrm>
          <a:off x="22533" y="1114283"/>
          <a:ext cx="921334" cy="921472"/>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8B55F-67E1-4DBE-8042-18DEA6BFA855}">
      <dsp:nvSpPr>
        <dsp:cNvPr id="0" name=""/>
        <dsp:cNvSpPr/>
      </dsp:nvSpPr>
      <dsp:spPr>
        <a:xfrm>
          <a:off x="952846" y="1215166"/>
          <a:ext cx="69106" cy="6910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8D8291-A8A3-4570-A5F7-C1A0036CB057}">
      <dsp:nvSpPr>
        <dsp:cNvPr id="0" name=""/>
        <dsp:cNvSpPr/>
      </dsp:nvSpPr>
      <dsp:spPr>
        <a:xfrm>
          <a:off x="892309" y="1312181"/>
          <a:ext cx="69106" cy="6910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792E38-DF3D-48F8-A4A4-75E86AD51DFE}">
      <dsp:nvSpPr>
        <dsp:cNvPr id="0" name=""/>
        <dsp:cNvSpPr/>
      </dsp:nvSpPr>
      <dsp:spPr>
        <a:xfrm>
          <a:off x="820161" y="1396175"/>
          <a:ext cx="69106" cy="6910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2D80B1-4B4C-4523-AEBC-0F6DE51F87EF}">
      <dsp:nvSpPr>
        <dsp:cNvPr id="0" name=""/>
        <dsp:cNvSpPr/>
      </dsp:nvSpPr>
      <dsp:spPr>
        <a:xfrm>
          <a:off x="906407" y="238783"/>
          <a:ext cx="69106" cy="6910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83DC79-E002-4024-89B3-80DBD40B7D26}">
      <dsp:nvSpPr>
        <dsp:cNvPr id="0" name=""/>
        <dsp:cNvSpPr/>
      </dsp:nvSpPr>
      <dsp:spPr>
        <a:xfrm>
          <a:off x="998734" y="183766"/>
          <a:ext cx="69106" cy="6910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A4E170-512C-4588-A867-E28DBF3E8959}">
      <dsp:nvSpPr>
        <dsp:cNvPr id="0" name=""/>
        <dsp:cNvSpPr/>
      </dsp:nvSpPr>
      <dsp:spPr>
        <a:xfrm>
          <a:off x="1090784" y="128748"/>
          <a:ext cx="69106" cy="6910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790E23-DAD7-492A-9B8D-F8732935780B}">
      <dsp:nvSpPr>
        <dsp:cNvPr id="0" name=""/>
        <dsp:cNvSpPr/>
      </dsp:nvSpPr>
      <dsp:spPr>
        <a:xfrm>
          <a:off x="1182834" y="183766"/>
          <a:ext cx="69106" cy="6910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A724D3-79BF-4CB2-9576-E070426785A5}">
      <dsp:nvSpPr>
        <dsp:cNvPr id="0" name=""/>
        <dsp:cNvSpPr/>
      </dsp:nvSpPr>
      <dsp:spPr>
        <a:xfrm>
          <a:off x="1275161" y="238783"/>
          <a:ext cx="69106" cy="6910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49B9A6-1C8E-4EE6-9155-63091A0E33D2}">
      <dsp:nvSpPr>
        <dsp:cNvPr id="0" name=""/>
        <dsp:cNvSpPr/>
      </dsp:nvSpPr>
      <dsp:spPr>
        <a:xfrm>
          <a:off x="1090784" y="244835"/>
          <a:ext cx="69106" cy="6910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06179B-9B00-4D15-AEFA-F457B67C7DD6}">
      <dsp:nvSpPr>
        <dsp:cNvPr id="0" name=""/>
        <dsp:cNvSpPr/>
      </dsp:nvSpPr>
      <dsp:spPr>
        <a:xfrm>
          <a:off x="1090784" y="360923"/>
          <a:ext cx="69106" cy="6910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EEFEBC-2F12-40D1-8F12-070C35CCDF35}">
      <dsp:nvSpPr>
        <dsp:cNvPr id="0" name=""/>
        <dsp:cNvSpPr/>
      </dsp:nvSpPr>
      <dsp:spPr>
        <a:xfrm>
          <a:off x="528530" y="1648599"/>
          <a:ext cx="1490499" cy="39979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5489" tIns="38100" rIns="38100" bIns="38100" numCol="1" spcCol="1270" anchor="ctr" anchorCtr="0">
          <a:noAutofit/>
        </a:bodyPr>
        <a:lstStyle/>
        <a:p>
          <a:pPr lvl="0" algn="l" defTabSz="444500">
            <a:lnSpc>
              <a:spcPct val="90000"/>
            </a:lnSpc>
            <a:spcBef>
              <a:spcPct val="0"/>
            </a:spcBef>
            <a:spcAft>
              <a:spcPct val="35000"/>
            </a:spcAft>
          </a:pPr>
          <a:r>
            <a:rPr lang="fr-FR" sz="1000" kern="1200" dirty="0" smtClean="0"/>
            <a:t>Marketing Digital</a:t>
          </a:r>
          <a:endParaRPr lang="fr-FR" sz="1000" kern="1200" dirty="0"/>
        </a:p>
      </dsp:txBody>
      <dsp:txXfrm>
        <a:off x="548046" y="1668115"/>
        <a:ext cx="1451467" cy="360764"/>
      </dsp:txXfrm>
    </dsp:sp>
    <dsp:sp modelId="{B0BCC63C-75BB-4A3C-B101-D4B62850A1A7}">
      <dsp:nvSpPr>
        <dsp:cNvPr id="0" name=""/>
        <dsp:cNvSpPr/>
      </dsp:nvSpPr>
      <dsp:spPr>
        <a:xfrm>
          <a:off x="115270" y="1256872"/>
          <a:ext cx="691069" cy="691023"/>
        </a:xfrm>
        <a:prstGeom prst="ellipse">
          <a:avLst/>
        </a:prstGeom>
        <a:blipFill>
          <a:blip xmlns:r="http://schemas.openxmlformats.org/officeDocument/2006/relationships" r:embed="rId1" cstate="screen">
            <a:extLst>
              <a:ext uri="{28A0092B-C50C-407E-A947-70E740481C1C}">
                <a14:useLocalDpi xmlns:a14="http://schemas.microsoft.com/office/drawing/2010/main" val="0"/>
              </a:ext>
            </a:extLst>
          </a:blip>
          <a:srcRect/>
          <a:stretch>
            <a:fillRect l="-28000" r="-28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196B4C-936D-4ED7-AE41-058C0EC18C61}">
      <dsp:nvSpPr>
        <dsp:cNvPr id="0" name=""/>
        <dsp:cNvSpPr/>
      </dsp:nvSpPr>
      <dsp:spPr>
        <a:xfrm>
          <a:off x="1158509" y="866612"/>
          <a:ext cx="1490499" cy="39979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5489" tIns="38100" rIns="38100" bIns="38100" numCol="1" spcCol="1270" anchor="ctr" anchorCtr="0">
          <a:noAutofit/>
        </a:bodyPr>
        <a:lstStyle/>
        <a:p>
          <a:pPr lvl="0" algn="l" defTabSz="444500">
            <a:lnSpc>
              <a:spcPct val="90000"/>
            </a:lnSpc>
            <a:spcBef>
              <a:spcPct val="0"/>
            </a:spcBef>
            <a:spcAft>
              <a:spcPct val="35000"/>
            </a:spcAft>
          </a:pPr>
          <a:r>
            <a:rPr lang="fr-FR" sz="1000" kern="1200" dirty="0" smtClean="0"/>
            <a:t>@</a:t>
          </a:r>
          <a:r>
            <a:rPr lang="fr-FR" sz="1000" kern="1200" dirty="0" err="1" smtClean="0"/>
            <a:t>mercantiguerin</a:t>
          </a:r>
          <a:endParaRPr lang="fr-FR" sz="1000" kern="1200" dirty="0"/>
        </a:p>
      </dsp:txBody>
      <dsp:txXfrm>
        <a:off x="1178025" y="886128"/>
        <a:ext cx="1451467" cy="360764"/>
      </dsp:txXfrm>
    </dsp:sp>
    <dsp:sp modelId="{6CDAD01A-7AF5-4066-A562-67FE07ED0C6C}">
      <dsp:nvSpPr>
        <dsp:cNvPr id="0" name=""/>
        <dsp:cNvSpPr/>
      </dsp:nvSpPr>
      <dsp:spPr>
        <a:xfrm>
          <a:off x="745249" y="474885"/>
          <a:ext cx="691069" cy="691023"/>
        </a:xfrm>
        <a:prstGeom prst="ellipse">
          <a:avLst/>
        </a:prstGeom>
        <a:blipFill>
          <a:blip xmlns:r="http://schemas.openxmlformats.org/officeDocument/2006/relationships" r:embed="rId2" cstate="screen">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659FE5-9188-4ABC-9F4D-75A1A365C534}">
      <dsp:nvSpPr>
        <dsp:cNvPr id="0" name=""/>
        <dsp:cNvSpPr/>
      </dsp:nvSpPr>
      <dsp:spPr>
        <a:xfrm>
          <a:off x="522" y="262936"/>
          <a:ext cx="2037341" cy="122240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fr-FR" sz="2100" kern="1200" dirty="0" smtClean="0"/>
            <a:t>Privée</a:t>
          </a:r>
        </a:p>
        <a:p>
          <a:pPr lvl="0" algn="ctr" defTabSz="933450">
            <a:lnSpc>
              <a:spcPct val="90000"/>
            </a:lnSpc>
            <a:spcBef>
              <a:spcPct val="0"/>
            </a:spcBef>
            <a:spcAft>
              <a:spcPct val="35000"/>
            </a:spcAft>
          </a:pPr>
          <a:r>
            <a:rPr lang="fr-FR" sz="2100" kern="1200" dirty="0" err="1" smtClean="0"/>
            <a:t>Permissioned</a:t>
          </a:r>
          <a:endParaRPr lang="fr-FR" sz="2100" kern="1200" dirty="0"/>
        </a:p>
      </dsp:txBody>
      <dsp:txXfrm>
        <a:off x="522" y="262936"/>
        <a:ext cx="2037341" cy="1222404"/>
      </dsp:txXfrm>
    </dsp:sp>
    <dsp:sp modelId="{FFB973A6-B2FD-4624-A100-2C927B55F121}">
      <dsp:nvSpPr>
        <dsp:cNvPr id="0" name=""/>
        <dsp:cNvSpPr/>
      </dsp:nvSpPr>
      <dsp:spPr>
        <a:xfrm>
          <a:off x="2241598" y="262936"/>
          <a:ext cx="2037341" cy="122240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fr-FR" sz="2100" kern="1200" dirty="0" smtClean="0"/>
            <a:t>Hybride</a:t>
          </a:r>
        </a:p>
        <a:p>
          <a:pPr lvl="0" algn="ctr" defTabSz="933450">
            <a:lnSpc>
              <a:spcPct val="90000"/>
            </a:lnSpc>
            <a:spcBef>
              <a:spcPct val="0"/>
            </a:spcBef>
            <a:spcAft>
              <a:spcPct val="35000"/>
            </a:spcAft>
          </a:pPr>
          <a:r>
            <a:rPr lang="fr-FR" sz="2100" kern="1200" dirty="0" smtClean="0"/>
            <a:t>Consortium</a:t>
          </a:r>
          <a:endParaRPr lang="fr-FR" sz="2100" kern="1200" dirty="0"/>
        </a:p>
      </dsp:txBody>
      <dsp:txXfrm>
        <a:off x="2241598" y="262936"/>
        <a:ext cx="2037341" cy="1222404"/>
      </dsp:txXfrm>
    </dsp:sp>
    <dsp:sp modelId="{7FCC4A2A-E103-4C44-8332-656360A8CF07}">
      <dsp:nvSpPr>
        <dsp:cNvPr id="0" name=""/>
        <dsp:cNvSpPr/>
      </dsp:nvSpPr>
      <dsp:spPr>
        <a:xfrm>
          <a:off x="1121060" y="1689075"/>
          <a:ext cx="2037341" cy="122240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fr-FR" sz="2100" kern="1200" dirty="0" smtClean="0"/>
            <a:t>Publique</a:t>
          </a:r>
        </a:p>
        <a:p>
          <a:pPr lvl="0" algn="ctr" defTabSz="933450">
            <a:lnSpc>
              <a:spcPct val="90000"/>
            </a:lnSpc>
            <a:spcBef>
              <a:spcPct val="0"/>
            </a:spcBef>
            <a:spcAft>
              <a:spcPct val="35000"/>
            </a:spcAft>
          </a:pPr>
          <a:r>
            <a:rPr lang="fr-FR" sz="2100" kern="1200" dirty="0" smtClean="0"/>
            <a:t>¨</a:t>
          </a:r>
          <a:r>
            <a:rPr lang="fr-FR" sz="2100" kern="1200" dirty="0" err="1" smtClean="0"/>
            <a:t>Permissionless</a:t>
          </a:r>
          <a:endParaRPr lang="fr-FR" sz="2100" kern="1200" dirty="0"/>
        </a:p>
      </dsp:txBody>
      <dsp:txXfrm>
        <a:off x="1121060" y="1689075"/>
        <a:ext cx="2037341" cy="122240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EEE166-8DF7-48FD-BD05-226CBF7693C1}">
      <dsp:nvSpPr>
        <dsp:cNvPr id="0" name=""/>
        <dsp:cNvSpPr/>
      </dsp:nvSpPr>
      <dsp:spPr>
        <a:xfrm>
          <a:off x="8757" y="321726"/>
          <a:ext cx="2617445" cy="350287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kern="1200" dirty="0" smtClean="0"/>
            <a:t>Règle 1</a:t>
          </a:r>
        </a:p>
        <a:p>
          <a:pPr lvl="0" algn="ctr" defTabSz="800100">
            <a:lnSpc>
              <a:spcPct val="90000"/>
            </a:lnSpc>
            <a:spcBef>
              <a:spcPct val="0"/>
            </a:spcBef>
            <a:spcAft>
              <a:spcPct val="35000"/>
            </a:spcAft>
          </a:pPr>
          <a:r>
            <a:rPr lang="fr-FR" sz="1800" kern="1200" dirty="0" smtClean="0"/>
            <a:t>1 Bloc= 50 bitcoins à l’origine en récompense</a:t>
          </a:r>
        </a:p>
        <a:p>
          <a:pPr lvl="0" algn="ctr" defTabSz="800100">
            <a:lnSpc>
              <a:spcPct val="90000"/>
            </a:lnSpc>
            <a:spcBef>
              <a:spcPct val="0"/>
            </a:spcBef>
            <a:spcAft>
              <a:spcPct val="35000"/>
            </a:spcAft>
          </a:pPr>
          <a:r>
            <a:rPr lang="fr-FR" sz="1800" kern="1200" dirty="0" smtClean="0"/>
            <a:t>1 Bloc toutes les 10 minutes</a:t>
          </a:r>
        </a:p>
        <a:p>
          <a:pPr lvl="0" algn="ctr" defTabSz="800100">
            <a:lnSpc>
              <a:spcPct val="90000"/>
            </a:lnSpc>
            <a:spcBef>
              <a:spcPct val="0"/>
            </a:spcBef>
            <a:spcAft>
              <a:spcPct val="35000"/>
            </a:spcAft>
          </a:pPr>
          <a:r>
            <a:rPr lang="fr-FR" sz="1800" kern="1200" dirty="0" smtClean="0"/>
            <a:t>4 ans = 210 000 blocs</a:t>
          </a:r>
        </a:p>
        <a:p>
          <a:pPr lvl="0" algn="ctr" defTabSz="800100">
            <a:lnSpc>
              <a:spcPct val="90000"/>
            </a:lnSpc>
            <a:spcBef>
              <a:spcPct val="0"/>
            </a:spcBef>
            <a:spcAft>
              <a:spcPct val="35000"/>
            </a:spcAft>
          </a:pPr>
          <a:r>
            <a:rPr lang="fr-FR" sz="1800" kern="1200" dirty="0" smtClean="0"/>
            <a:t>2140</a:t>
          </a:r>
        </a:p>
        <a:p>
          <a:pPr lvl="0" algn="ctr" defTabSz="800100">
            <a:lnSpc>
              <a:spcPct val="90000"/>
            </a:lnSpc>
            <a:spcBef>
              <a:spcPct val="0"/>
            </a:spcBef>
            <a:spcAft>
              <a:spcPct val="35000"/>
            </a:spcAft>
          </a:pPr>
          <a:r>
            <a:rPr lang="fr-FR" sz="1800" kern="1200" dirty="0" smtClean="0"/>
            <a:t>21 Millions de bitcoins</a:t>
          </a:r>
          <a:endParaRPr lang="fr-FR" sz="1800" kern="1200" dirty="0"/>
        </a:p>
      </dsp:txBody>
      <dsp:txXfrm>
        <a:off x="85419" y="398388"/>
        <a:ext cx="2464121" cy="3349554"/>
      </dsp:txXfrm>
    </dsp:sp>
    <dsp:sp modelId="{A2EC8091-B0C9-4A5A-8C66-0BDAC1B443D9}">
      <dsp:nvSpPr>
        <dsp:cNvPr id="0" name=""/>
        <dsp:cNvSpPr/>
      </dsp:nvSpPr>
      <dsp:spPr>
        <a:xfrm>
          <a:off x="2887947" y="1748602"/>
          <a:ext cx="554898" cy="649126"/>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fr-FR" sz="1400" kern="1200"/>
        </a:p>
      </dsp:txBody>
      <dsp:txXfrm>
        <a:off x="2887947" y="1878427"/>
        <a:ext cx="388429" cy="389476"/>
      </dsp:txXfrm>
    </dsp:sp>
    <dsp:sp modelId="{5B87A020-D03C-4522-99E3-07D53EB2B838}">
      <dsp:nvSpPr>
        <dsp:cNvPr id="0" name=""/>
        <dsp:cNvSpPr/>
      </dsp:nvSpPr>
      <dsp:spPr>
        <a:xfrm>
          <a:off x="3673180" y="321726"/>
          <a:ext cx="2617445" cy="350287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kern="1200" dirty="0" smtClean="0"/>
            <a:t>Règle 2</a:t>
          </a:r>
        </a:p>
        <a:p>
          <a:pPr lvl="0" algn="ctr" defTabSz="800100">
            <a:lnSpc>
              <a:spcPct val="90000"/>
            </a:lnSpc>
            <a:spcBef>
              <a:spcPct val="0"/>
            </a:spcBef>
            <a:spcAft>
              <a:spcPct val="35000"/>
            </a:spcAft>
          </a:pPr>
          <a:r>
            <a:rPr lang="fr-FR" sz="1800" kern="1200" dirty="0" smtClean="0"/>
            <a:t>La récompense en bitcoins pour le minage d’un bloc est divisée successivement par 2 tous les 210 000 blocs.</a:t>
          </a:r>
        </a:p>
        <a:p>
          <a:pPr lvl="0" algn="ctr" defTabSz="800100">
            <a:lnSpc>
              <a:spcPct val="90000"/>
            </a:lnSpc>
            <a:spcBef>
              <a:spcPct val="0"/>
            </a:spcBef>
            <a:spcAft>
              <a:spcPct val="35000"/>
            </a:spcAft>
          </a:pPr>
          <a:r>
            <a:rPr lang="fr-FR" sz="1800" kern="1200" dirty="0" smtClean="0"/>
            <a:t>Le </a:t>
          </a:r>
          <a:r>
            <a:rPr lang="fr-FR" sz="1800" kern="1200" dirty="0" err="1" smtClean="0"/>
            <a:t>Halving</a:t>
          </a:r>
          <a:r>
            <a:rPr lang="fr-FR" sz="1800" kern="1200" dirty="0" smtClean="0"/>
            <a:t> </a:t>
          </a:r>
        </a:p>
        <a:p>
          <a:pPr lvl="0" algn="ctr" defTabSz="800100">
            <a:lnSpc>
              <a:spcPct val="90000"/>
            </a:lnSpc>
            <a:spcBef>
              <a:spcPct val="0"/>
            </a:spcBef>
            <a:spcAft>
              <a:spcPct val="35000"/>
            </a:spcAft>
          </a:pPr>
          <a:endParaRPr lang="fr-FR" sz="1800" kern="1200" dirty="0" smtClean="0"/>
        </a:p>
        <a:p>
          <a:pPr lvl="0" algn="ctr" defTabSz="800100">
            <a:lnSpc>
              <a:spcPct val="90000"/>
            </a:lnSpc>
            <a:spcBef>
              <a:spcPct val="0"/>
            </a:spcBef>
            <a:spcAft>
              <a:spcPct val="35000"/>
            </a:spcAft>
          </a:pPr>
          <a:endParaRPr lang="fr-FR" sz="1800" kern="1200" dirty="0"/>
        </a:p>
      </dsp:txBody>
      <dsp:txXfrm>
        <a:off x="3749842" y="398388"/>
        <a:ext cx="2464121" cy="3349554"/>
      </dsp:txXfrm>
    </dsp:sp>
    <dsp:sp modelId="{8F28B17A-41F1-486F-B774-7D14E9A52A90}">
      <dsp:nvSpPr>
        <dsp:cNvPr id="0" name=""/>
        <dsp:cNvSpPr/>
      </dsp:nvSpPr>
      <dsp:spPr>
        <a:xfrm>
          <a:off x="6552370" y="1748602"/>
          <a:ext cx="554898" cy="649126"/>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fr-FR" sz="1400" kern="1200"/>
        </a:p>
      </dsp:txBody>
      <dsp:txXfrm>
        <a:off x="6552370" y="1878427"/>
        <a:ext cx="388429" cy="389476"/>
      </dsp:txXfrm>
    </dsp:sp>
    <dsp:sp modelId="{5D8A9683-8BA1-4942-852B-33864E7AB126}">
      <dsp:nvSpPr>
        <dsp:cNvPr id="0" name=""/>
        <dsp:cNvSpPr/>
      </dsp:nvSpPr>
      <dsp:spPr>
        <a:xfrm>
          <a:off x="7337604" y="321726"/>
          <a:ext cx="2617445" cy="350287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kern="1200" dirty="0" smtClean="0"/>
            <a:t>Miner un bloc est 68 milliards de fois plus difficile que le bloc Genèse (premier bloc)</a:t>
          </a:r>
        </a:p>
        <a:p>
          <a:pPr lvl="0" algn="ctr" defTabSz="800100">
            <a:lnSpc>
              <a:spcPct val="90000"/>
            </a:lnSpc>
            <a:spcBef>
              <a:spcPct val="0"/>
            </a:spcBef>
            <a:spcAft>
              <a:spcPct val="35000"/>
            </a:spcAft>
          </a:pPr>
          <a:r>
            <a:rPr lang="fr-FR" sz="1800" kern="1200" dirty="0" smtClean="0"/>
            <a:t>Il faut 3x10</a:t>
          </a:r>
          <a:r>
            <a:rPr lang="fr-FR" sz="1800" kern="1200" baseline="30000" dirty="0" smtClean="0"/>
            <a:t>23</a:t>
          </a:r>
          <a:r>
            <a:rPr lang="fr-FR" sz="1800" kern="1200" dirty="0" smtClean="0"/>
            <a:t> </a:t>
          </a:r>
          <a:r>
            <a:rPr lang="fr-FR" sz="1800" kern="1200" dirty="0" err="1" smtClean="0"/>
            <a:t>hashs</a:t>
          </a:r>
          <a:endParaRPr lang="fr-FR" sz="1800" kern="1200" dirty="0" smtClean="0"/>
        </a:p>
        <a:p>
          <a:pPr lvl="0" algn="ctr" defTabSz="800100">
            <a:lnSpc>
              <a:spcPct val="90000"/>
            </a:lnSpc>
            <a:spcBef>
              <a:spcPct val="0"/>
            </a:spcBef>
            <a:spcAft>
              <a:spcPct val="35000"/>
            </a:spcAft>
          </a:pPr>
          <a:endParaRPr lang="fr-FR" sz="1800" kern="1200" dirty="0"/>
        </a:p>
      </dsp:txBody>
      <dsp:txXfrm>
        <a:off x="7414266" y="398388"/>
        <a:ext cx="2464121" cy="334955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571FBE-7C62-435B-9889-8A8D7192EF64}">
      <dsp:nvSpPr>
        <dsp:cNvPr id="0" name=""/>
        <dsp:cNvSpPr/>
      </dsp:nvSpPr>
      <dsp:spPr>
        <a:xfrm rot="16200000">
          <a:off x="677333" y="-677333"/>
          <a:ext cx="2709333" cy="4064000"/>
        </a:xfrm>
        <a:prstGeom prst="round1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fr-FR" sz="2000" kern="1200" dirty="0" smtClean="0"/>
            <a:t>Adhérer à une association (DAO 901)</a:t>
          </a:r>
        </a:p>
        <a:p>
          <a:pPr lvl="0" algn="ctr" defTabSz="889000">
            <a:lnSpc>
              <a:spcPct val="90000"/>
            </a:lnSpc>
            <a:spcBef>
              <a:spcPct val="0"/>
            </a:spcBef>
            <a:spcAft>
              <a:spcPct val="35000"/>
            </a:spcAft>
          </a:pPr>
          <a:r>
            <a:rPr lang="fr-FR" sz="2000" kern="1200" dirty="0" smtClean="0"/>
            <a:t>Donner des points de fidélité ou le droit d’accès ou d’adhésion à un club (</a:t>
          </a:r>
          <a:r>
            <a:rPr lang="fr-FR" sz="2000" kern="1200" dirty="0" err="1" smtClean="0"/>
            <a:t>TokenCard</a:t>
          </a:r>
          <a:r>
            <a:rPr lang="fr-FR" sz="1600" kern="1200" dirty="0" smtClean="0"/>
            <a:t>)</a:t>
          </a:r>
          <a:endParaRPr lang="fr-FR" sz="1600" kern="1200" dirty="0"/>
        </a:p>
      </dsp:txBody>
      <dsp:txXfrm rot="5400000">
        <a:off x="-1" y="1"/>
        <a:ext cx="4064000" cy="2032000"/>
      </dsp:txXfrm>
    </dsp:sp>
    <dsp:sp modelId="{9038B335-CB0F-427C-8BDF-453478E9E806}">
      <dsp:nvSpPr>
        <dsp:cNvPr id="0" name=""/>
        <dsp:cNvSpPr/>
      </dsp:nvSpPr>
      <dsp:spPr>
        <a:xfrm>
          <a:off x="4064000" y="2032"/>
          <a:ext cx="4064000" cy="2709333"/>
        </a:xfrm>
        <a:prstGeom prst="round1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fr-FR" sz="1800" kern="1200" dirty="0" smtClean="0"/>
            <a:t>Donner droit à des dividendes pour un projet particulier</a:t>
          </a:r>
        </a:p>
        <a:p>
          <a:pPr lvl="0" algn="ctr" defTabSz="800100">
            <a:lnSpc>
              <a:spcPct val="90000"/>
            </a:lnSpc>
            <a:spcBef>
              <a:spcPct val="0"/>
            </a:spcBef>
            <a:spcAft>
              <a:spcPct val="35000"/>
            </a:spcAft>
          </a:pPr>
          <a:r>
            <a:rPr lang="fr-FR" sz="1800" kern="1200" dirty="0" smtClean="0"/>
            <a:t>Acheter de l’or (</a:t>
          </a:r>
          <a:r>
            <a:rPr lang="fr-FR" sz="1800" kern="1200" dirty="0" err="1" smtClean="0"/>
            <a:t>DigixDAO</a:t>
          </a:r>
          <a:r>
            <a:rPr lang="fr-FR" sz="1800" kern="1200" dirty="0" smtClean="0"/>
            <a:t>)</a:t>
          </a:r>
        </a:p>
        <a:p>
          <a:pPr lvl="0" algn="ctr" defTabSz="800100">
            <a:lnSpc>
              <a:spcPct val="90000"/>
            </a:lnSpc>
            <a:spcBef>
              <a:spcPct val="0"/>
            </a:spcBef>
            <a:spcAft>
              <a:spcPct val="35000"/>
            </a:spcAft>
          </a:pPr>
          <a:r>
            <a:rPr lang="fr-FR" sz="1800" kern="1200" dirty="0" smtClean="0"/>
            <a:t>Représenter une valeur spécifique par exemple un euro (</a:t>
          </a:r>
          <a:r>
            <a:rPr lang="fr-FR" sz="1800" kern="1200" dirty="0" err="1" smtClean="0"/>
            <a:t>token</a:t>
          </a:r>
          <a:r>
            <a:rPr lang="fr-FR" sz="1800" kern="1200" dirty="0" smtClean="0"/>
            <a:t> ETH-EURO)</a:t>
          </a:r>
          <a:endParaRPr lang="fr-FR" sz="1600" kern="1200" dirty="0"/>
        </a:p>
      </dsp:txBody>
      <dsp:txXfrm>
        <a:off x="4064000" y="2032"/>
        <a:ext cx="4064000" cy="2032000"/>
      </dsp:txXfrm>
    </dsp:sp>
    <dsp:sp modelId="{24BC040B-789F-4C69-9408-7CDEE6D63667}">
      <dsp:nvSpPr>
        <dsp:cNvPr id="0" name=""/>
        <dsp:cNvSpPr/>
      </dsp:nvSpPr>
      <dsp:spPr>
        <a:xfrm rot="10800000">
          <a:off x="0" y="2709333"/>
          <a:ext cx="4064000" cy="2709333"/>
        </a:xfrm>
        <a:prstGeom prst="round1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fr-FR" sz="2000" kern="1200" dirty="0" smtClean="0"/>
            <a:t>Voter dans une organisation décentralisée et donner un droit de vote plus ou moins important en fonction du nombre de </a:t>
          </a:r>
          <a:r>
            <a:rPr lang="fr-FR" sz="2000" kern="1200" dirty="0" err="1" smtClean="0"/>
            <a:t>tokens</a:t>
          </a:r>
          <a:r>
            <a:rPr lang="fr-FR" sz="2000" kern="1200" dirty="0" smtClean="0"/>
            <a:t> détenus.</a:t>
          </a:r>
          <a:endParaRPr lang="fr-FR" sz="2000" kern="1200" dirty="0"/>
        </a:p>
      </dsp:txBody>
      <dsp:txXfrm rot="10800000">
        <a:off x="0" y="3386666"/>
        <a:ext cx="4064000" cy="2032000"/>
      </dsp:txXfrm>
    </dsp:sp>
    <dsp:sp modelId="{1F2C7BCE-7CDA-4BCE-9929-B8EB2859C788}">
      <dsp:nvSpPr>
        <dsp:cNvPr id="0" name=""/>
        <dsp:cNvSpPr/>
      </dsp:nvSpPr>
      <dsp:spPr>
        <a:xfrm rot="5400000">
          <a:off x="4741333" y="2032000"/>
          <a:ext cx="2709333" cy="4064000"/>
        </a:xfrm>
        <a:prstGeom prst="round1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fr-FR" sz="2000" kern="1200" dirty="0" smtClean="0"/>
            <a:t>Tracer les “actes de propriété” et le transfert de propriété grâce au transfert de token</a:t>
          </a:r>
          <a:endParaRPr lang="fr-FR" sz="2000" kern="1200" dirty="0"/>
        </a:p>
      </dsp:txBody>
      <dsp:txXfrm rot="-5400000">
        <a:off x="4063999" y="3386666"/>
        <a:ext cx="4064000" cy="2032000"/>
      </dsp:txXfrm>
    </dsp:sp>
    <dsp:sp modelId="{61E7DFE9-67D9-45D4-AFA0-588D068E212C}">
      <dsp:nvSpPr>
        <dsp:cNvPr id="0" name=""/>
        <dsp:cNvSpPr/>
      </dsp:nvSpPr>
      <dsp:spPr>
        <a:xfrm>
          <a:off x="2844799" y="2032000"/>
          <a:ext cx="2438400" cy="1354666"/>
        </a:xfrm>
        <a:prstGeom prst="roundRect">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fr-FR" sz="3800" kern="1200" dirty="0" smtClean="0"/>
            <a:t>TOKENS</a:t>
          </a:r>
          <a:endParaRPr lang="fr-FR" sz="3800" kern="1200" dirty="0"/>
        </a:p>
      </dsp:txBody>
      <dsp:txXfrm>
        <a:off x="2910928" y="2098129"/>
        <a:ext cx="2306142" cy="122240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2C2925-F807-4897-8C0D-9DC7C1B0E921}">
      <dsp:nvSpPr>
        <dsp:cNvPr id="0" name=""/>
        <dsp:cNvSpPr/>
      </dsp:nvSpPr>
      <dsp:spPr>
        <a:xfrm>
          <a:off x="765339" y="827"/>
          <a:ext cx="2717830" cy="64102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fr-FR" sz="1500" kern="1200" dirty="0" smtClean="0"/>
            <a:t>Non fongible</a:t>
          </a:r>
          <a:endParaRPr lang="fr-FR" sz="1500" kern="1200" dirty="0"/>
        </a:p>
      </dsp:txBody>
      <dsp:txXfrm>
        <a:off x="765339" y="827"/>
        <a:ext cx="2717830" cy="641027"/>
      </dsp:txXfrm>
    </dsp:sp>
    <dsp:sp modelId="{FCBAA2C8-1D1F-4696-A82E-C0C6B1CC467B}">
      <dsp:nvSpPr>
        <dsp:cNvPr id="0" name=""/>
        <dsp:cNvSpPr/>
      </dsp:nvSpPr>
      <dsp:spPr>
        <a:xfrm>
          <a:off x="3754953" y="38830"/>
          <a:ext cx="2717830" cy="5650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fr-FR" sz="1500" kern="1200" dirty="0" smtClean="0"/>
            <a:t>Jeton ou </a:t>
          </a:r>
          <a:r>
            <a:rPr lang="fr-FR" sz="1500" kern="1200" dirty="0" err="1" smtClean="0"/>
            <a:t>Token</a:t>
          </a:r>
          <a:endParaRPr lang="fr-FR" sz="1500" kern="1200" dirty="0"/>
        </a:p>
      </dsp:txBody>
      <dsp:txXfrm>
        <a:off x="3754953" y="38830"/>
        <a:ext cx="2717830" cy="565020"/>
      </dsp:txXfrm>
    </dsp:sp>
    <dsp:sp modelId="{1B8E61ED-E054-4495-A4C9-7432C167E5A3}">
      <dsp:nvSpPr>
        <dsp:cNvPr id="0" name=""/>
        <dsp:cNvSpPr/>
      </dsp:nvSpPr>
      <dsp:spPr>
        <a:xfrm>
          <a:off x="765339" y="913637"/>
          <a:ext cx="2717830" cy="163069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fr-FR" sz="1500" b="0" i="0" kern="1200" smtClean="0"/>
            <a:t>Chaque NFT est unique et ne peut être reproduit. Un NFT est non fongible car unique et non interchangeable à la différence d’une monnaie. </a:t>
          </a:r>
          <a:endParaRPr lang="fr-FR" sz="1500" kern="1200"/>
        </a:p>
      </dsp:txBody>
      <dsp:txXfrm>
        <a:off x="765339" y="913637"/>
        <a:ext cx="2717830" cy="1630698"/>
      </dsp:txXfrm>
    </dsp:sp>
    <dsp:sp modelId="{DBC74767-0F96-4770-B5E5-32379F8302E3}">
      <dsp:nvSpPr>
        <dsp:cNvPr id="0" name=""/>
        <dsp:cNvSpPr/>
      </dsp:nvSpPr>
      <dsp:spPr>
        <a:xfrm>
          <a:off x="3754953" y="913637"/>
          <a:ext cx="2717830" cy="163069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fr-FR" sz="1500" b="0" i="0" kern="1200" dirty="0" smtClean="0"/>
            <a:t>Titre de propriété numérique, émis par une </a:t>
          </a:r>
          <a:r>
            <a:rPr lang="fr-FR" sz="1500" b="0" i="0" kern="1200" dirty="0" err="1" smtClean="0"/>
            <a:t>Blockchain</a:t>
          </a:r>
          <a:r>
            <a:rPr lang="fr-FR" sz="1500" b="0" i="0" kern="1200" dirty="0" smtClean="0"/>
            <a:t> (principalement </a:t>
          </a:r>
          <a:r>
            <a:rPr lang="fr-FR" sz="1500" b="0" i="0" kern="1200" dirty="0" err="1" smtClean="0"/>
            <a:t>Ethereum</a:t>
          </a:r>
          <a:r>
            <a:rPr lang="fr-FR" sz="1500" b="0" i="0" kern="1200" dirty="0" smtClean="0"/>
            <a:t>), et associé à un actif numérique (photo, vidéo, etc.)</a:t>
          </a:r>
          <a:endParaRPr lang="fr-FR" sz="1500" kern="1200" dirty="0"/>
        </a:p>
      </dsp:txBody>
      <dsp:txXfrm>
        <a:off x="3754953" y="913637"/>
        <a:ext cx="2717830" cy="1630698"/>
      </dsp:txXfrm>
    </dsp:sp>
    <dsp:sp modelId="{2880AA20-3177-4DFE-BC9D-434FDA48DF56}">
      <dsp:nvSpPr>
        <dsp:cNvPr id="0" name=""/>
        <dsp:cNvSpPr/>
      </dsp:nvSpPr>
      <dsp:spPr>
        <a:xfrm>
          <a:off x="1466241" y="2816119"/>
          <a:ext cx="4305641" cy="163069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fr-FR" sz="1500" b="0" i="0" kern="1200" dirty="0" smtClean="0"/>
            <a:t>Les NFT sont </a:t>
          </a:r>
          <a:r>
            <a:rPr lang="fr-FR" sz="1500" b="1" i="0" kern="1200" dirty="0" smtClean="0"/>
            <a:t>infalsifiable</a:t>
          </a:r>
          <a:r>
            <a:rPr lang="fr-FR" sz="1500" b="0" i="0" kern="1200" dirty="0" smtClean="0"/>
            <a:t>s (car reposant sur la </a:t>
          </a:r>
          <a:r>
            <a:rPr lang="fr-FR" sz="1500" b="0" i="0" kern="1200" dirty="0" err="1" smtClean="0"/>
            <a:t>blockchain</a:t>
          </a:r>
          <a:r>
            <a:rPr lang="fr-FR" sz="1500" b="0" i="0" kern="1200" dirty="0" smtClean="0"/>
            <a:t>), </a:t>
          </a:r>
          <a:r>
            <a:rPr lang="fr-FR" sz="1500" b="1" i="0" kern="1200" dirty="0" smtClean="0"/>
            <a:t>traçables</a:t>
          </a:r>
          <a:r>
            <a:rPr lang="fr-FR" sz="1500" b="0" i="0" kern="1200" dirty="0" smtClean="0"/>
            <a:t> (transaction publique et visible et retrouvable grâce à l’explorateur de </a:t>
          </a:r>
          <a:r>
            <a:rPr lang="fr-FR" sz="1500" b="0" i="0" kern="1200" dirty="0" err="1" smtClean="0"/>
            <a:t>blockchain</a:t>
          </a:r>
          <a:r>
            <a:rPr lang="fr-FR" sz="1500" b="0" i="0" kern="1200" dirty="0" smtClean="0"/>
            <a:t> </a:t>
          </a:r>
          <a:r>
            <a:rPr lang="fr-FR" sz="1500" b="0" i="0" kern="1200" dirty="0" err="1" smtClean="0"/>
            <a:t>Etherscan</a:t>
          </a:r>
          <a:r>
            <a:rPr lang="fr-FR" sz="1500" b="0" i="0" kern="1200" dirty="0" smtClean="0"/>
            <a:t>), </a:t>
          </a:r>
          <a:r>
            <a:rPr lang="fr-FR" sz="1500" b="1" i="0" kern="1200" dirty="0" smtClean="0"/>
            <a:t>interopérables</a:t>
          </a:r>
          <a:r>
            <a:rPr lang="fr-FR" sz="1500" b="0" i="0" kern="1200" dirty="0" smtClean="0"/>
            <a:t> (basés sur les mêmes standards dont ERC 721), </a:t>
          </a:r>
          <a:r>
            <a:rPr lang="fr-FR" sz="1500" b="1" i="0" kern="1200" dirty="0" err="1" smtClean="0"/>
            <a:t>monétisables</a:t>
          </a:r>
          <a:r>
            <a:rPr lang="fr-FR" sz="1500" b="1" i="0" kern="1200" dirty="0" smtClean="0"/>
            <a:t>, uniques, indivisibles</a:t>
          </a:r>
          <a:r>
            <a:rPr lang="fr-FR" sz="1500" b="0" i="0" kern="1200" dirty="0" smtClean="0"/>
            <a:t>.</a:t>
          </a:r>
          <a:endParaRPr lang="fr-FR" sz="1500" kern="1200" dirty="0"/>
        </a:p>
      </dsp:txBody>
      <dsp:txXfrm>
        <a:off x="1466241" y="2816119"/>
        <a:ext cx="4305641" cy="163069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9E09A2-2AF0-4C22-ADAF-AD926B0CEF2D}">
      <dsp:nvSpPr>
        <dsp:cNvPr id="0" name=""/>
        <dsp:cNvSpPr/>
      </dsp:nvSpPr>
      <dsp:spPr>
        <a:xfrm>
          <a:off x="7143" y="1679376"/>
          <a:ext cx="2135187" cy="20599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kern="1200" dirty="0" smtClean="0"/>
            <a:t>2014</a:t>
          </a:r>
        </a:p>
        <a:p>
          <a:pPr lvl="0" algn="ctr" defTabSz="800100">
            <a:lnSpc>
              <a:spcPct val="90000"/>
            </a:lnSpc>
            <a:spcBef>
              <a:spcPct val="0"/>
            </a:spcBef>
            <a:spcAft>
              <a:spcPct val="35000"/>
            </a:spcAft>
          </a:pPr>
          <a:r>
            <a:rPr lang="fr-FR" sz="1800" kern="1200" dirty="0" smtClean="0"/>
            <a:t>Kevin </a:t>
          </a:r>
          <a:r>
            <a:rPr lang="fr-FR" sz="1800" kern="1200" dirty="0" err="1" smtClean="0"/>
            <a:t>McCoy</a:t>
          </a:r>
          <a:r>
            <a:rPr lang="fr-FR" sz="1800" kern="1200" dirty="0" smtClean="0"/>
            <a:t> crée le premier NFT, Quantum</a:t>
          </a:r>
          <a:endParaRPr lang="fr-FR" sz="1800" kern="1200" dirty="0"/>
        </a:p>
      </dsp:txBody>
      <dsp:txXfrm>
        <a:off x="67476" y="1739709"/>
        <a:ext cx="2014521" cy="1939247"/>
      </dsp:txXfrm>
    </dsp:sp>
    <dsp:sp modelId="{BA3D7A38-B598-4B15-8C99-28A855AF4B23}">
      <dsp:nvSpPr>
        <dsp:cNvPr id="0" name=""/>
        <dsp:cNvSpPr/>
      </dsp:nvSpPr>
      <dsp:spPr>
        <a:xfrm>
          <a:off x="2355850" y="2444570"/>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fr-FR" sz="1400" kern="1200"/>
        </a:p>
      </dsp:txBody>
      <dsp:txXfrm>
        <a:off x="2355850" y="2550475"/>
        <a:ext cx="316861" cy="317716"/>
      </dsp:txXfrm>
    </dsp:sp>
    <dsp:sp modelId="{2F42F3CE-0BB2-47D0-8EA3-E9C5C33D1F78}">
      <dsp:nvSpPr>
        <dsp:cNvPr id="0" name=""/>
        <dsp:cNvSpPr/>
      </dsp:nvSpPr>
      <dsp:spPr>
        <a:xfrm>
          <a:off x="2996406" y="1679376"/>
          <a:ext cx="2135187" cy="20599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kern="1200" dirty="0" smtClean="0"/>
            <a:t>2015</a:t>
          </a:r>
        </a:p>
        <a:p>
          <a:pPr lvl="0" algn="ctr" defTabSz="800100">
            <a:lnSpc>
              <a:spcPct val="90000"/>
            </a:lnSpc>
            <a:spcBef>
              <a:spcPct val="0"/>
            </a:spcBef>
            <a:spcAft>
              <a:spcPct val="35000"/>
            </a:spcAft>
          </a:pPr>
          <a:r>
            <a:rPr lang="fr-FR" sz="1800" kern="1200" dirty="0" smtClean="0"/>
            <a:t>Création de la </a:t>
          </a:r>
          <a:r>
            <a:rPr lang="fr-FR" sz="1800" kern="1200" dirty="0" err="1" smtClean="0"/>
            <a:t>blockchain</a:t>
          </a:r>
          <a:r>
            <a:rPr lang="fr-FR" sz="1800" kern="1200" dirty="0" smtClean="0"/>
            <a:t> </a:t>
          </a:r>
          <a:r>
            <a:rPr lang="fr-FR" sz="1800" kern="1200" dirty="0" err="1" smtClean="0"/>
            <a:t>Ethereum</a:t>
          </a:r>
          <a:r>
            <a:rPr lang="fr-FR" sz="1800" kern="1200" dirty="0" smtClean="0"/>
            <a:t> par </a:t>
          </a:r>
          <a:r>
            <a:rPr lang="fr-FR" sz="1800" kern="1200" dirty="0" err="1" smtClean="0"/>
            <a:t>Vitalik</a:t>
          </a:r>
          <a:r>
            <a:rPr lang="fr-FR" sz="1800" kern="1200" dirty="0" smtClean="0"/>
            <a:t> </a:t>
          </a:r>
          <a:r>
            <a:rPr lang="fr-FR" sz="1800" kern="1200" dirty="0" err="1" smtClean="0"/>
            <a:t>Buterin</a:t>
          </a:r>
          <a:r>
            <a:rPr lang="fr-FR" sz="1800" kern="1200" dirty="0" smtClean="0"/>
            <a:t> et Gavin Wood</a:t>
          </a:r>
          <a:endParaRPr lang="fr-FR" sz="1800" kern="1200" dirty="0"/>
        </a:p>
      </dsp:txBody>
      <dsp:txXfrm>
        <a:off x="3056739" y="1739709"/>
        <a:ext cx="2014521" cy="1939247"/>
      </dsp:txXfrm>
    </dsp:sp>
    <dsp:sp modelId="{1BAF3B70-A3F7-488D-AD20-6331F0159DBA}">
      <dsp:nvSpPr>
        <dsp:cNvPr id="0" name=""/>
        <dsp:cNvSpPr/>
      </dsp:nvSpPr>
      <dsp:spPr>
        <a:xfrm>
          <a:off x="5345112" y="2444570"/>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fr-FR" sz="1400" kern="1200"/>
        </a:p>
      </dsp:txBody>
      <dsp:txXfrm>
        <a:off x="5345112" y="2550475"/>
        <a:ext cx="316861" cy="317716"/>
      </dsp:txXfrm>
    </dsp:sp>
    <dsp:sp modelId="{0411EF5A-422C-4B9B-9E70-6E259D71A6DD}">
      <dsp:nvSpPr>
        <dsp:cNvPr id="0" name=""/>
        <dsp:cNvSpPr/>
      </dsp:nvSpPr>
      <dsp:spPr>
        <a:xfrm>
          <a:off x="5985668" y="1679376"/>
          <a:ext cx="2135187" cy="20599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kern="1200" dirty="0" smtClean="0"/>
            <a:t>2017</a:t>
          </a:r>
        </a:p>
        <a:p>
          <a:pPr lvl="0" algn="ctr" defTabSz="800100">
            <a:lnSpc>
              <a:spcPct val="90000"/>
            </a:lnSpc>
            <a:spcBef>
              <a:spcPct val="0"/>
            </a:spcBef>
            <a:spcAft>
              <a:spcPct val="35000"/>
            </a:spcAft>
          </a:pPr>
          <a:r>
            <a:rPr lang="fr-FR" sz="1800" kern="1200" dirty="0" err="1" smtClean="0"/>
            <a:t>Larvalabs</a:t>
          </a:r>
          <a:r>
            <a:rPr lang="fr-FR" sz="1800" kern="1200" dirty="0" smtClean="0"/>
            <a:t> distribue 10000 </a:t>
          </a:r>
          <a:r>
            <a:rPr lang="fr-FR" sz="1800" kern="1200" dirty="0" err="1" smtClean="0"/>
            <a:t>cryptopunks</a:t>
          </a:r>
          <a:endParaRPr lang="fr-FR" sz="1800" kern="1200" dirty="0"/>
        </a:p>
      </dsp:txBody>
      <dsp:txXfrm>
        <a:off x="6046001" y="1739709"/>
        <a:ext cx="2014521" cy="1939247"/>
      </dsp:txXfrm>
    </dsp:sp>
  </dsp:spTree>
</dsp:drawing>
</file>

<file path=ppt/diagrams/layout1.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4068339" cy="356357"/>
          </a:xfrm>
          <a:prstGeom prst="rect">
            <a:avLst/>
          </a:prstGeom>
        </p:spPr>
        <p:txBody>
          <a:bodyPr vert="horz" lIns="94229" tIns="47114" rIns="94229" bIns="47114" rtlCol="0"/>
          <a:lstStyle>
            <a:lvl1pPr algn="l">
              <a:defRPr sz="1200"/>
            </a:lvl1pPr>
          </a:lstStyle>
          <a:p>
            <a:pPr rtl="0"/>
            <a:endParaRPr lang="fr-FR"/>
          </a:p>
        </p:txBody>
      </p:sp>
      <p:sp>
        <p:nvSpPr>
          <p:cNvPr id="3" name="Espace réservé à la date 2"/>
          <p:cNvSpPr>
            <a:spLocks noGrp="1"/>
          </p:cNvSpPr>
          <p:nvPr>
            <p:ph type="dt" sz="quarter" idx="1"/>
          </p:nvPr>
        </p:nvSpPr>
        <p:spPr>
          <a:xfrm>
            <a:off x="5317963" y="1"/>
            <a:ext cx="4068339" cy="356357"/>
          </a:xfrm>
          <a:prstGeom prst="rect">
            <a:avLst/>
          </a:prstGeom>
        </p:spPr>
        <p:txBody>
          <a:bodyPr vert="horz" lIns="94229" tIns="47114" rIns="94229" bIns="47114" rtlCol="0"/>
          <a:lstStyle>
            <a:lvl1pPr algn="r">
              <a:defRPr sz="1200"/>
            </a:lvl1pPr>
          </a:lstStyle>
          <a:p>
            <a:pPr rtl="0"/>
            <a:fld id="{3380C8BF-9733-4893-8ADE-0E64174932B9}" type="datetime1">
              <a:rPr lang="fr-FR" smtClean="0"/>
              <a:t>08/11/2024</a:t>
            </a:fld>
            <a:endParaRPr lang="fr-FR" dirty="0"/>
          </a:p>
        </p:txBody>
      </p:sp>
      <p:sp>
        <p:nvSpPr>
          <p:cNvPr id="4" name="Espace réservé au pied de page 3"/>
          <p:cNvSpPr>
            <a:spLocks noGrp="1"/>
          </p:cNvSpPr>
          <p:nvPr>
            <p:ph type="ftr" sz="quarter" idx="2"/>
          </p:nvPr>
        </p:nvSpPr>
        <p:spPr>
          <a:xfrm>
            <a:off x="0" y="6746119"/>
            <a:ext cx="4068339" cy="356356"/>
          </a:xfrm>
          <a:prstGeom prst="rect">
            <a:avLst/>
          </a:prstGeom>
        </p:spPr>
        <p:txBody>
          <a:bodyPr vert="horz" lIns="94229" tIns="47114" rIns="94229" bIns="47114" rtlCol="0" anchor="b"/>
          <a:lstStyle>
            <a:lvl1pPr algn="l">
              <a:defRPr sz="1200"/>
            </a:lvl1pPr>
          </a:lstStyle>
          <a:p>
            <a:pPr rtl="0"/>
            <a:endParaRPr lang="fr-FR" dirty="0"/>
          </a:p>
        </p:txBody>
      </p:sp>
      <p:sp>
        <p:nvSpPr>
          <p:cNvPr id="5" name="Espace réservé du numéro de diapositive 4"/>
          <p:cNvSpPr>
            <a:spLocks noGrp="1"/>
          </p:cNvSpPr>
          <p:nvPr>
            <p:ph type="sldNum" sz="quarter" idx="3"/>
          </p:nvPr>
        </p:nvSpPr>
        <p:spPr>
          <a:xfrm>
            <a:off x="5317963" y="6746119"/>
            <a:ext cx="4068339" cy="356356"/>
          </a:xfrm>
          <a:prstGeom prst="rect">
            <a:avLst/>
          </a:prstGeom>
        </p:spPr>
        <p:txBody>
          <a:bodyPr vert="horz" lIns="94229" tIns="47114" rIns="94229" bIns="47114" rtlCol="0" anchor="b"/>
          <a:lstStyle>
            <a:lvl1pPr algn="r">
              <a:defRPr sz="1200"/>
            </a:lvl1pPr>
          </a:lstStyle>
          <a:p>
            <a:pPr rtl="0"/>
            <a:fld id="{DBAA5490-FD59-4087-AC7E-016E8A4124C4}" type="slidenum">
              <a:rPr lang="fr-FR" smtClean="0"/>
              <a:t>‹N°›</a:t>
            </a:fld>
            <a:endParaRPr lang="fr-FR"/>
          </a:p>
        </p:txBody>
      </p:sp>
    </p:spTree>
    <p:extLst>
      <p:ext uri="{BB962C8B-B14F-4D97-AF65-F5344CB8AC3E}">
        <p14:creationId xmlns:p14="http://schemas.microsoft.com/office/powerpoint/2010/main" val="7910926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4068339" cy="356357"/>
          </a:xfrm>
          <a:prstGeom prst="rect">
            <a:avLst/>
          </a:prstGeom>
        </p:spPr>
        <p:txBody>
          <a:bodyPr vert="horz" lIns="94229" tIns="47114" rIns="94229" bIns="47114" rtlCol="0"/>
          <a:lstStyle>
            <a:lvl1pPr algn="l">
              <a:defRPr sz="1200"/>
            </a:lvl1pPr>
          </a:lstStyle>
          <a:p>
            <a:pPr rtl="0"/>
            <a:endParaRPr lang="fr-FR" noProof="0"/>
          </a:p>
        </p:txBody>
      </p:sp>
      <p:sp>
        <p:nvSpPr>
          <p:cNvPr id="3" name="Espace réservé à la date 2"/>
          <p:cNvSpPr>
            <a:spLocks noGrp="1"/>
          </p:cNvSpPr>
          <p:nvPr>
            <p:ph type="dt" idx="1"/>
          </p:nvPr>
        </p:nvSpPr>
        <p:spPr>
          <a:xfrm>
            <a:off x="5317963" y="1"/>
            <a:ext cx="4068339" cy="356357"/>
          </a:xfrm>
          <a:prstGeom prst="rect">
            <a:avLst/>
          </a:prstGeom>
        </p:spPr>
        <p:txBody>
          <a:bodyPr vert="horz" lIns="94229" tIns="47114" rIns="94229" bIns="47114" rtlCol="0"/>
          <a:lstStyle>
            <a:lvl1pPr algn="r">
              <a:defRPr sz="1200"/>
            </a:lvl1pPr>
          </a:lstStyle>
          <a:p>
            <a:fld id="{4EDA2B62-9B80-415D-9A8A-CD5EEC41751B}" type="datetime1">
              <a:rPr lang="fr-FR" smtClean="0"/>
              <a:pPr/>
              <a:t>08/11/2024</a:t>
            </a:fld>
            <a:endParaRPr lang="fr-FR" dirty="0"/>
          </a:p>
        </p:txBody>
      </p:sp>
      <p:sp>
        <p:nvSpPr>
          <p:cNvPr id="4" name="Espace réservé à l’image des diapositives 3"/>
          <p:cNvSpPr>
            <a:spLocks noGrp="1" noRot="1" noChangeAspect="1"/>
          </p:cNvSpPr>
          <p:nvPr>
            <p:ph type="sldImg" idx="2"/>
          </p:nvPr>
        </p:nvSpPr>
        <p:spPr>
          <a:xfrm>
            <a:off x="2563813" y="887413"/>
            <a:ext cx="4260850" cy="2397125"/>
          </a:xfrm>
          <a:prstGeom prst="rect">
            <a:avLst/>
          </a:prstGeom>
          <a:noFill/>
          <a:ln w="12700">
            <a:solidFill>
              <a:prstClr val="black"/>
            </a:solidFill>
          </a:ln>
        </p:spPr>
        <p:txBody>
          <a:bodyPr vert="horz" lIns="94229" tIns="47114" rIns="94229" bIns="47114" rtlCol="0" anchor="ctr"/>
          <a:lstStyle/>
          <a:p>
            <a:pPr rtl="0"/>
            <a:endParaRPr lang="fr-FR" noProof="0"/>
          </a:p>
        </p:txBody>
      </p:sp>
      <p:sp>
        <p:nvSpPr>
          <p:cNvPr id="5" name="Espace réservé des commentaires 4"/>
          <p:cNvSpPr>
            <a:spLocks noGrp="1"/>
          </p:cNvSpPr>
          <p:nvPr>
            <p:ph type="body" sz="quarter" idx="3"/>
          </p:nvPr>
        </p:nvSpPr>
        <p:spPr>
          <a:xfrm>
            <a:off x="938848" y="3418066"/>
            <a:ext cx="7510780" cy="2796600"/>
          </a:xfrm>
          <a:prstGeom prst="rect">
            <a:avLst/>
          </a:prstGeom>
        </p:spPr>
        <p:txBody>
          <a:bodyPr vert="horz" lIns="94229" tIns="47114" rIns="94229" bIns="47114"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pied de page 5"/>
          <p:cNvSpPr>
            <a:spLocks noGrp="1"/>
          </p:cNvSpPr>
          <p:nvPr>
            <p:ph type="ftr" sz="quarter" idx="4"/>
          </p:nvPr>
        </p:nvSpPr>
        <p:spPr>
          <a:xfrm>
            <a:off x="0" y="6746119"/>
            <a:ext cx="4068339" cy="356356"/>
          </a:xfrm>
          <a:prstGeom prst="rect">
            <a:avLst/>
          </a:prstGeom>
        </p:spPr>
        <p:txBody>
          <a:bodyPr vert="horz" lIns="94229" tIns="47114" rIns="94229" bIns="47114" rtlCol="0" anchor="b"/>
          <a:lstStyle>
            <a:lvl1pPr algn="l">
              <a:defRPr sz="1200"/>
            </a:lvl1pPr>
          </a:lstStyle>
          <a:p>
            <a:pPr rtl="0"/>
            <a:endParaRPr lang="fr-FR" noProof="0" dirty="0"/>
          </a:p>
        </p:txBody>
      </p:sp>
      <p:sp>
        <p:nvSpPr>
          <p:cNvPr id="7" name="Espace réservé du numéro de diapositive 6"/>
          <p:cNvSpPr>
            <a:spLocks noGrp="1"/>
          </p:cNvSpPr>
          <p:nvPr>
            <p:ph type="sldNum" sz="quarter" idx="5"/>
          </p:nvPr>
        </p:nvSpPr>
        <p:spPr>
          <a:xfrm>
            <a:off x="5317963" y="6746119"/>
            <a:ext cx="4068339" cy="356356"/>
          </a:xfrm>
          <a:prstGeom prst="rect">
            <a:avLst/>
          </a:prstGeom>
        </p:spPr>
        <p:txBody>
          <a:bodyPr vert="horz" lIns="94229" tIns="47114" rIns="94229" bIns="47114" rtlCol="0" anchor="b"/>
          <a:lstStyle>
            <a:lvl1pPr algn="r">
              <a:defRPr sz="1200"/>
            </a:lvl1pPr>
          </a:lstStyle>
          <a:p>
            <a:pPr rtl="0"/>
            <a:fld id="{4CBCEA92-F142-4D57-B507-37BDAF44710C}" type="slidenum">
              <a:rPr lang="fr-FR" noProof="0" smtClean="0"/>
              <a:t>‹N°›</a:t>
            </a:fld>
            <a:endParaRPr lang="fr-FR" noProof="0"/>
          </a:p>
        </p:txBody>
      </p:sp>
    </p:spTree>
    <p:extLst>
      <p:ext uri="{BB962C8B-B14F-4D97-AF65-F5344CB8AC3E}">
        <p14:creationId xmlns:p14="http://schemas.microsoft.com/office/powerpoint/2010/main" val="140202057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rtl="0"/>
            <a:fld id="{4CBCEA92-F142-4D57-B507-37BDAF44710C}" type="slidenum">
              <a:rPr lang="fr-FR" noProof="0" smtClean="0"/>
              <a:t>3</a:t>
            </a:fld>
            <a:endParaRPr lang="fr-FR" noProof="0"/>
          </a:p>
        </p:txBody>
      </p:sp>
    </p:spTree>
    <p:extLst>
      <p:ext uri="{BB962C8B-B14F-4D97-AF65-F5344CB8AC3E}">
        <p14:creationId xmlns:p14="http://schemas.microsoft.com/office/powerpoint/2010/main" val="1501106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5,31 – 11,13</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CEA92-F142-4D57-B507-37BDAF44710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9667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8,36</a:t>
            </a:r>
          </a:p>
          <a:p>
            <a:r>
              <a:rPr lang="fr-FR" dirty="0" smtClean="0"/>
              <a:t>14,03</a:t>
            </a:r>
          </a:p>
          <a:p>
            <a:endParaRPr lang="fr-FR" dirty="0"/>
          </a:p>
        </p:txBody>
      </p:sp>
      <p:sp>
        <p:nvSpPr>
          <p:cNvPr id="4" name="Espace réservé du numéro de diapositive 3"/>
          <p:cNvSpPr>
            <a:spLocks noGrp="1"/>
          </p:cNvSpPr>
          <p:nvPr>
            <p:ph type="sldNum" sz="quarter" idx="10"/>
          </p:nvPr>
        </p:nvSpPr>
        <p:spPr/>
        <p:txBody>
          <a:bodyPr/>
          <a:lstStyle/>
          <a:p>
            <a:pPr rtl="0"/>
            <a:fld id="{4CBCEA92-F142-4D57-B507-37BDAF44710C}" type="slidenum">
              <a:rPr lang="fr-FR" noProof="0" smtClean="0"/>
              <a:t>8</a:t>
            </a:fld>
            <a:endParaRPr lang="fr-FR" noProof="0"/>
          </a:p>
        </p:txBody>
      </p:sp>
    </p:spTree>
    <p:extLst>
      <p:ext uri="{BB962C8B-B14F-4D97-AF65-F5344CB8AC3E}">
        <p14:creationId xmlns:p14="http://schemas.microsoft.com/office/powerpoint/2010/main" val="602846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rtl="0"/>
            <a:fld id="{4CBCEA92-F142-4D57-B507-37BDAF44710C}" type="slidenum">
              <a:rPr lang="fr-FR" noProof="0" smtClean="0"/>
              <a:t>33</a:t>
            </a:fld>
            <a:endParaRPr lang="fr-FR" noProof="0"/>
          </a:p>
        </p:txBody>
      </p:sp>
    </p:spTree>
    <p:extLst>
      <p:ext uri="{BB962C8B-B14F-4D97-AF65-F5344CB8AC3E}">
        <p14:creationId xmlns:p14="http://schemas.microsoft.com/office/powerpoint/2010/main" val="1755399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rtl="0"/>
            <a:fld id="{4CBCEA92-F142-4D57-B507-37BDAF44710C}" type="slidenum">
              <a:rPr lang="fr-FR" noProof="0" smtClean="0"/>
              <a:t>36</a:t>
            </a:fld>
            <a:endParaRPr lang="fr-FR" noProof="0"/>
          </a:p>
        </p:txBody>
      </p:sp>
    </p:spTree>
    <p:extLst>
      <p:ext uri="{BB962C8B-B14F-4D97-AF65-F5344CB8AC3E}">
        <p14:creationId xmlns:p14="http://schemas.microsoft.com/office/powerpoint/2010/main" val="4001889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hyperlink" Target="http://www.nealanalytics.com/neal-creative/templates/" TargetMode="External"/><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hyperlink" Target="https://nealanalytics.com/creative/" TargetMode="External"/><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hyperlink" Target="http://www.nealanalytics.com/neal-creative/templates/" TargetMode="Externa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hyperlink" Target="http://www.nealanalytics.com/neal-creative/templates/" TargetMode="External"/><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hyperlink" Target="https://nealanalytics.com/creative/" TargetMode="External"/><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hyperlink" Target="http://www.nealanalytics.com/neal-creative/templates/" TargetMode="Externa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33" name="Titre 1"/>
          <p:cNvSpPr txBox="1">
            <a:spLocks noGrp="1"/>
          </p:cNvSpPr>
          <p:nvPr>
            <p:ph type="ctrTitle"/>
          </p:nvPr>
        </p:nvSpPr>
        <p:spPr>
          <a:xfrm>
            <a:off x="1524003" y="1122361"/>
            <a:ext cx="9144000" cy="2387598"/>
          </a:xfrm>
          <a:ln w="19046">
            <a:solidFill>
              <a:srgbClr val="FFFFFF"/>
            </a:solidFill>
            <a:prstDash val="solid"/>
          </a:ln>
        </p:spPr>
        <p:txBody>
          <a:bodyPr anchor="b" anchorCtr="1"/>
          <a:lstStyle>
            <a:lvl1pPr algn="ctr">
              <a:defRPr sz="6000"/>
            </a:lvl1pPr>
          </a:lstStyle>
          <a:p>
            <a:pPr lvl="0"/>
            <a:r>
              <a:rPr lang="fr-FR" smtClean="0"/>
              <a:t>Modifiez le style du titre</a:t>
            </a:r>
            <a:endParaRPr lang="fr-FR"/>
          </a:p>
        </p:txBody>
      </p:sp>
      <p:sp>
        <p:nvSpPr>
          <p:cNvPr id="34" name="Sous-titre 2"/>
          <p:cNvSpPr txBox="1">
            <a:spLocks noGrp="1"/>
          </p:cNvSpPr>
          <p:nvPr>
            <p:ph type="subTitle" idx="1"/>
          </p:nvPr>
        </p:nvSpPr>
        <p:spPr>
          <a:xfrm>
            <a:off x="1524003" y="3602041"/>
            <a:ext cx="9144000" cy="1655758"/>
          </a:xfrm>
        </p:spPr>
        <p:txBody>
          <a:bodyPr anchorCtr="1"/>
          <a:lstStyle>
            <a:lvl1pPr marL="0" indent="0" algn="ctr">
              <a:buNone/>
              <a:defRPr sz="2400" cap="small"/>
            </a:lvl1pPr>
          </a:lstStyle>
          <a:p>
            <a:pPr lvl="0"/>
            <a:r>
              <a:rPr lang="fr-FR" smtClean="0"/>
              <a:t>Modifier le style des sous-titres du masque</a:t>
            </a:r>
            <a:endParaRPr lang="fr-FR"/>
          </a:p>
        </p:txBody>
      </p:sp>
      <p:sp>
        <p:nvSpPr>
          <p:cNvPr id="35" name="Espace réservé du pied de page 4"/>
          <p:cNvSpPr txBox="1">
            <a:spLocks noGrp="1"/>
          </p:cNvSpPr>
          <p:nvPr>
            <p:ph type="ftr" sz="quarter" idx="9"/>
          </p:nvPr>
        </p:nvSpPr>
        <p:spPr>
          <a:xfrm>
            <a:off x="343128" y="11774737"/>
            <a:ext cx="554921" cy="45720"/>
          </a:xfrm>
        </p:spPr>
        <p:txBody>
          <a:bodyPr/>
          <a:lstStyle>
            <a:lvl1pPr>
              <a:defRPr/>
            </a:lvl1pPr>
          </a:lstStyle>
          <a:p>
            <a:pPr lvl="0"/>
            <a:endParaRPr lang="fr-FR"/>
          </a:p>
        </p:txBody>
      </p:sp>
    </p:spTree>
    <p:extLst>
      <p:ext uri="{BB962C8B-B14F-4D97-AF65-F5344CB8AC3E}">
        <p14:creationId xmlns:p14="http://schemas.microsoft.com/office/powerpoint/2010/main" val="91695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SÉPARATEUR DE SECTION DE BASE BOUÉE">
    <p:bg>
      <p:bgPr>
        <a:solidFill>
          <a:schemeClr val="bg2"/>
        </a:solidFill>
        <a:effectLst/>
      </p:bgPr>
    </p:bg>
    <p:spTree>
      <p:nvGrpSpPr>
        <p:cNvPr id="1" name=""/>
        <p:cNvGrpSpPr/>
        <p:nvPr/>
      </p:nvGrpSpPr>
      <p:grpSpPr>
        <a:xfrm>
          <a:off x="0" y="0"/>
          <a:ext cx="0" cy="0"/>
          <a:chOff x="0" y="0"/>
          <a:chExt cx="0" cy="0"/>
        </a:xfrm>
      </p:grpSpPr>
      <p:sp>
        <p:nvSpPr>
          <p:cNvPr id="7" name="Ovale 6"/>
          <p:cNvSpPr/>
          <p:nvPr userDrawn="1"/>
        </p:nvSpPr>
        <p:spPr>
          <a:xfrm>
            <a:off x="2861702" y="157952"/>
            <a:ext cx="6483179" cy="64831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p:cNvSpPr>
            <a:spLocks noGrp="1"/>
          </p:cNvSpPr>
          <p:nvPr>
            <p:ph type="ctrTitle" hasCustomPrompt="1"/>
          </p:nvPr>
        </p:nvSpPr>
        <p:spPr>
          <a:xfrm>
            <a:off x="3448777" y="2476212"/>
            <a:ext cx="5208335" cy="1846659"/>
          </a:xfrm>
          <a:prstGeom prst="rect">
            <a:avLst/>
          </a:prstGeom>
        </p:spPr>
        <p:txBody>
          <a:bodyPr rtlCol="0" anchor="ctr"/>
          <a:lstStyle>
            <a:lvl1pPr algn="ctr">
              <a:lnSpc>
                <a:spcPct val="95000"/>
              </a:lnSpc>
              <a:defRPr sz="4000">
                <a:solidFill>
                  <a:schemeClr val="tx1"/>
                </a:solidFill>
              </a:defRPr>
            </a:lvl1pPr>
          </a:lstStyle>
          <a:p>
            <a:pPr rtl="0"/>
            <a:r>
              <a:rPr lang="fr-FR" noProof="0"/>
              <a:t>CLIQUEZ POUR MODIFIER LE TITRE</a:t>
            </a:r>
          </a:p>
        </p:txBody>
      </p:sp>
      <p:sp>
        <p:nvSpPr>
          <p:cNvPr id="9" name="points"/>
          <p:cNvSpPr>
            <a:spLocks noChangeAspect="1"/>
          </p:cNvSpPr>
          <p:nvPr userDrawn="1"/>
        </p:nvSpPr>
        <p:spPr>
          <a:xfrm>
            <a:off x="3448777" y="745024"/>
            <a:ext cx="5309024" cy="5309025"/>
          </a:xfrm>
          <a:prstGeom prst="ellipse">
            <a:avLst/>
          </a:prstGeom>
          <a:noFill/>
          <a:ln w="184150" cap="rnd" cmpd="sng" algn="ctr">
            <a:solidFill>
              <a:schemeClr val="accent4"/>
            </a:solidFill>
            <a:prstDash val="sysDot"/>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855402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smtClean="0"/>
              <a:t>Modifiez le style du titre</a:t>
            </a:r>
            <a:endParaRPr lang="en-US" dirty="0"/>
          </a:p>
        </p:txBody>
      </p:sp>
      <p:sp>
        <p:nvSpPr>
          <p:cNvPr id="2" name="Date Placeholder 1"/>
          <p:cNvSpPr>
            <a:spLocks noGrp="1"/>
          </p:cNvSpPr>
          <p:nvPr>
            <p:ph type="dt" sz="half" idx="10"/>
          </p:nvPr>
        </p:nvSpPr>
        <p:spPr/>
        <p:txBody>
          <a:bodyPr/>
          <a:lstStyle/>
          <a:p>
            <a:endParaRPr lang="en-US" dirty="0"/>
          </a:p>
        </p:txBody>
      </p:sp>
      <p:sp>
        <p:nvSpPr>
          <p:cNvPr id="7" name="Footer Placeholder 6"/>
          <p:cNvSpPr>
            <a:spLocks noGrp="1"/>
          </p:cNvSpPr>
          <p:nvPr>
            <p:ph type="ftr" sz="quarter" idx="11"/>
          </p:nvPr>
        </p:nvSpPr>
        <p:spPr/>
        <p:txBody>
          <a:bodyPr/>
          <a:lstStyle/>
          <a:p>
            <a:pPr lvl="0"/>
            <a:endParaRPr lang="fr-FR"/>
          </a:p>
        </p:txBody>
      </p:sp>
      <p:sp>
        <p:nvSpPr>
          <p:cNvPr id="8" name="Slide Number Placeholder 7"/>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030129176"/>
      </p:ext>
    </p:extLst>
  </p:cSld>
  <p:clrMapOvr>
    <a:masterClrMapping/>
  </p:clrMapOvr>
  <p:timing>
    <p:tnLst>
      <p:par>
        <p:cTn id="1" dur="indefinite" restart="never" nodeType="tmRoot"/>
      </p:par>
    </p:tnLst>
  </p:timing>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pPr lvl="1"/>
            <a:endParaRPr lang="en-US" dirty="0"/>
          </a:p>
        </p:txBody>
      </p:sp>
      <p:sp>
        <p:nvSpPr>
          <p:cNvPr id="5" name="Footer Placeholder 4"/>
          <p:cNvSpPr>
            <a:spLocks noGrp="1"/>
          </p:cNvSpPr>
          <p:nvPr>
            <p:ph type="ftr" sz="quarter" idx="11"/>
          </p:nvPr>
        </p:nvSpPr>
        <p:spPr/>
        <p:txBody>
          <a:bodyPr/>
          <a:lstStyle/>
          <a:p>
            <a:pPr lvl="0"/>
            <a:endParaRPr lang="fr-FR"/>
          </a:p>
        </p:txBody>
      </p:sp>
      <p:sp>
        <p:nvSpPr>
          <p:cNvPr id="6" name="Slide Number Placeholder 5"/>
          <p:cNvSpPr>
            <a:spLocks noGrp="1"/>
          </p:cNvSpPr>
          <p:nvPr>
            <p:ph type="sldNum" sz="quarter" idx="12"/>
          </p:nvPr>
        </p:nvSpPr>
        <p:spPr/>
        <p:txBody>
          <a:bodyPr/>
          <a:lstStyle/>
          <a:p>
            <a:endParaRPr lang="en-US" dirty="0"/>
          </a:p>
        </p:txBody>
      </p:sp>
      <p:sp>
        <p:nvSpPr>
          <p:cNvPr id="7" name="Rectangle à coins arrondis 6"/>
          <p:cNvSpPr/>
          <p:nvPr userDrawn="1"/>
        </p:nvSpPr>
        <p:spPr>
          <a:xfrm>
            <a:off x="0" y="0"/>
            <a:ext cx="2560320" cy="31350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15474912"/>
      </p:ext>
    </p:extLst>
  </p:cSld>
  <p:clrMapOvr>
    <a:masterClrMapping/>
  </p:clrMapOvr>
  <p:timing>
    <p:tnLst>
      <p:par>
        <p:cTn id="1" dur="indefinite" restart="never" nodeType="tmRoot"/>
      </p:par>
    </p:tnLst>
  </p:timing>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00045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ÉPARATEUR de SECTION avec numéro">
    <p:bg>
      <p:bgPr>
        <a:solidFill>
          <a:schemeClr val="tx2"/>
        </a:solidFill>
        <a:effectLst/>
      </p:bgPr>
    </p:bg>
    <p:spTree>
      <p:nvGrpSpPr>
        <p:cNvPr id="1" name=""/>
        <p:cNvGrpSpPr/>
        <p:nvPr/>
      </p:nvGrpSpPr>
      <p:grpSpPr>
        <a:xfrm>
          <a:off x="0" y="0"/>
          <a:ext cx="0" cy="0"/>
          <a:chOff x="0" y="0"/>
          <a:chExt cx="0" cy="0"/>
        </a:xfrm>
      </p:grpSpPr>
      <p:sp>
        <p:nvSpPr>
          <p:cNvPr id="19" name="Forme libre : Forme 18"/>
          <p:cNvSpPr/>
          <p:nvPr userDrawn="1"/>
        </p:nvSpPr>
        <p:spPr>
          <a:xfrm>
            <a:off x="3803737" y="-65233"/>
            <a:ext cx="4584526" cy="2297766"/>
          </a:xfrm>
          <a:custGeom>
            <a:avLst/>
            <a:gdLst>
              <a:gd name="connsiteX0" fmla="*/ 278 w 4584526"/>
              <a:gd name="connsiteY0" fmla="*/ 0 h 2297766"/>
              <a:gd name="connsiteX1" fmla="*/ 4584248 w 4584526"/>
              <a:gd name="connsiteY1" fmla="*/ 0 h 2297766"/>
              <a:gd name="connsiteX2" fmla="*/ 4584526 w 4584526"/>
              <a:gd name="connsiteY2" fmla="*/ 5503 h 2297766"/>
              <a:gd name="connsiteX3" fmla="*/ 2292263 w 4584526"/>
              <a:gd name="connsiteY3" fmla="*/ 2297766 h 2297766"/>
              <a:gd name="connsiteX4" fmla="*/ 0 w 4584526"/>
              <a:gd name="connsiteY4" fmla="*/ 5503 h 2297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4526" h="2297766">
                <a:moveTo>
                  <a:pt x="278" y="0"/>
                </a:moveTo>
                <a:lnTo>
                  <a:pt x="4584248" y="0"/>
                </a:lnTo>
                <a:lnTo>
                  <a:pt x="4584526" y="5503"/>
                </a:lnTo>
                <a:cubicBezTo>
                  <a:pt x="4584526" y="1271485"/>
                  <a:pt x="3558245" y="2297766"/>
                  <a:pt x="2292263" y="2297766"/>
                </a:cubicBezTo>
                <a:cubicBezTo>
                  <a:pt x="1026281" y="2297766"/>
                  <a:pt x="0" y="1271485"/>
                  <a:pt x="0" y="5503"/>
                </a:cubicBezTo>
                <a:close/>
              </a:path>
            </a:pathLst>
          </a:custGeom>
          <a:solidFill>
            <a:srgbClr val="000000"/>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Segoe UI"/>
              <a:ea typeface="+mn-ea"/>
              <a:cs typeface="+mn-cs"/>
            </a:endParaRPr>
          </a:p>
        </p:txBody>
      </p:sp>
      <p:sp>
        <p:nvSpPr>
          <p:cNvPr id="17" name="Espace réservé du pied de page 4"/>
          <p:cNvSpPr txBox="1">
            <a:spLocks/>
          </p:cNvSpPr>
          <p:nvPr userDrawn="1"/>
        </p:nvSpPr>
        <p:spPr>
          <a:xfrm>
            <a:off x="4038600" y="6356350"/>
            <a:ext cx="4114800" cy="365125"/>
          </a:xfrm>
          <a:prstGeom prst="rect">
            <a:avLst/>
          </a:prstGeom>
        </p:spPr>
        <p:txBody>
          <a:bodyPr rtlCol="0"/>
          <a:lstStyle>
            <a:defPPr>
              <a:defRPr lang="en-US"/>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a:ln>
                <a:noFill/>
              </a:ln>
              <a:solidFill>
                <a:srgbClr val="FFFFFF"/>
              </a:solidFill>
              <a:effectLst/>
              <a:uLnTx/>
              <a:uFillTx/>
              <a:latin typeface="Segoe UI"/>
              <a:ea typeface="+mn-ea"/>
              <a:cs typeface="+mn-cs"/>
            </a:endParaRPr>
          </a:p>
        </p:txBody>
      </p:sp>
      <p:sp>
        <p:nvSpPr>
          <p:cNvPr id="3" name="Titre 2"/>
          <p:cNvSpPr>
            <a:spLocks noGrp="1"/>
          </p:cNvSpPr>
          <p:nvPr>
            <p:ph type="title" hasCustomPrompt="1"/>
          </p:nvPr>
        </p:nvSpPr>
        <p:spPr>
          <a:xfrm>
            <a:off x="302995" y="3383280"/>
            <a:ext cx="11660405" cy="625641"/>
          </a:xfrm>
          <a:prstGeom prst="rect">
            <a:avLst/>
          </a:prstGeom>
        </p:spPr>
        <p:txBody>
          <a:bodyPr vert="horz" lIns="457200" tIns="45720" rIns="457200" bIns="45720" rtlCol="0" anchor="b">
            <a:noAutofit/>
          </a:bodyPr>
          <a:lstStyle>
            <a:lvl1pPr algn="ctr" defTabSz="914400" rtl="0" eaLnBrk="1" latinLnBrk="0" hangingPunct="1">
              <a:lnSpc>
                <a:spcPct val="90000"/>
              </a:lnSpc>
              <a:spcBef>
                <a:spcPct val="0"/>
              </a:spcBef>
              <a:buNone/>
              <a:defRPr lang="en-US" sz="4800" b="1" i="0" kern="1200" spc="40" baseline="0" dirty="0">
                <a:gradFill>
                  <a:gsLst>
                    <a:gs pos="0">
                      <a:schemeClr val="accent1">
                        <a:lumMod val="5000"/>
                        <a:lumOff val="95000"/>
                      </a:schemeClr>
                    </a:gs>
                    <a:gs pos="100000">
                      <a:schemeClr val="bg1"/>
                    </a:gs>
                  </a:gsLst>
                  <a:lin ang="5400000" scaled="1"/>
                </a:gradFill>
                <a:latin typeface="+mn-lt"/>
                <a:ea typeface="+mn-ea"/>
                <a:cs typeface="Segoe UI Semilight" panose="020B0402040204020203" pitchFamily="34" charset="0"/>
              </a:defRPr>
            </a:lvl1pPr>
          </a:lstStyle>
          <a:p>
            <a:pPr marL="0" marR="0" lvl="0" indent="0" rtl="0" fontAlgn="auto">
              <a:spcAft>
                <a:spcPts val="0"/>
              </a:spcAft>
              <a:buClrTx/>
              <a:buSzTx/>
              <a:buFontTx/>
              <a:tabLst/>
            </a:pPr>
            <a:r>
              <a:rPr lang="fr-FR" noProof="0"/>
              <a:t>CLIQUEZ POUR MODIFIER LE STYLE DU TITRE DE MASQUE</a:t>
            </a:r>
          </a:p>
        </p:txBody>
      </p:sp>
      <p:sp>
        <p:nvSpPr>
          <p:cNvPr id="22" name="Espace réservé au texte 3"/>
          <p:cNvSpPr>
            <a:spLocks noGrp="1"/>
          </p:cNvSpPr>
          <p:nvPr>
            <p:ph type="body" sz="quarter" idx="10" hasCustomPrompt="1"/>
          </p:nvPr>
        </p:nvSpPr>
        <p:spPr>
          <a:xfrm>
            <a:off x="3923323" y="186061"/>
            <a:ext cx="4376615" cy="627351"/>
          </a:xfrm>
        </p:spPr>
        <p:txBody>
          <a:bodyPr rtlCol="0"/>
          <a:lstStyle>
            <a:lvl1pPr algn="ctr">
              <a:defRPr sz="2000">
                <a:solidFill>
                  <a:schemeClr val="bg1"/>
                </a:solidFill>
              </a:defRPr>
            </a:lvl1pPr>
            <a:lvl2pPr algn="ctr">
              <a:defRPr sz="1400">
                <a:solidFill>
                  <a:schemeClr val="bg1"/>
                </a:solidFill>
              </a:defRPr>
            </a:lvl2pPr>
            <a:lvl3pPr algn="ctr">
              <a:defRPr>
                <a:solidFill>
                  <a:schemeClr val="bg1"/>
                </a:solidFill>
              </a:defRPr>
            </a:lvl3pPr>
            <a:lvl4pPr algn="ctr">
              <a:defRPr>
                <a:solidFill>
                  <a:schemeClr val="bg1"/>
                </a:solidFill>
              </a:defRPr>
            </a:lvl4pPr>
            <a:lvl5pPr>
              <a:defRPr>
                <a:solidFill>
                  <a:schemeClr val="bg1"/>
                </a:solidFill>
              </a:defRPr>
            </a:lvl5pPr>
          </a:lstStyle>
          <a:p>
            <a:pPr lvl="0" rtl="0"/>
            <a:r>
              <a:rPr lang="fr-FR" noProof="0"/>
              <a:t>Ajoutez un titre de section ici</a:t>
            </a:r>
          </a:p>
          <a:p>
            <a:pPr lvl="1" rtl="0"/>
            <a:r>
              <a:rPr lang="fr-FR" noProof="0"/>
              <a:t>1</a:t>
            </a:r>
          </a:p>
        </p:txBody>
      </p:sp>
      <p:sp>
        <p:nvSpPr>
          <p:cNvPr id="23" name="Espace réservé au texte 3"/>
          <p:cNvSpPr>
            <a:spLocks noGrp="1"/>
          </p:cNvSpPr>
          <p:nvPr>
            <p:ph type="body" sz="quarter" idx="11" hasCustomPrompt="1"/>
          </p:nvPr>
        </p:nvSpPr>
        <p:spPr>
          <a:xfrm>
            <a:off x="304801" y="4206240"/>
            <a:ext cx="11658600" cy="424732"/>
          </a:xfrm>
        </p:spPr>
        <p:txBody>
          <a:bodyPr lIns="457200" rIns="457200" rtlCol="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2400" b="0" i="0" u="none" strike="noStrike" kern="1200" cap="none" spc="0" normalizeH="0" baseline="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2400" b="0" i="0" u="none" strike="noStrike" kern="1200" cap="none" spc="0" normalizeH="0" noProof="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rPr>
              <a:t>Ajoutez une courte phrase de résumé sur le titre/l’instruction ci-dessus</a:t>
            </a:r>
          </a:p>
        </p:txBody>
      </p:sp>
      <p:sp>
        <p:nvSpPr>
          <p:cNvPr id="6" name="Espace réservé au texte 5"/>
          <p:cNvSpPr>
            <a:spLocks noGrp="1"/>
          </p:cNvSpPr>
          <p:nvPr>
            <p:ph type="body" sz="quarter" idx="12" hasCustomPrompt="1"/>
          </p:nvPr>
        </p:nvSpPr>
        <p:spPr>
          <a:xfrm>
            <a:off x="5440539" y="1007413"/>
            <a:ext cx="1385316" cy="1200329"/>
          </a:xfrm>
        </p:spPr>
        <p:txBody>
          <a:bodyPr wrap="none" rtlCol="0" anchor="ctr"/>
          <a:lstStyle>
            <a:lvl1pPr algn="ctr">
              <a:defRPr kumimoji="0" lang="en-US" sz="8000" b="1" i="0" u="none" strike="noStrike" kern="1200" cap="none" spc="0" normalizeH="0" baseline="0" dirty="0">
                <a:ln>
                  <a:noFill/>
                </a:ln>
                <a:solidFill>
                  <a:schemeClr val="accent4"/>
                </a:solidFill>
                <a:effectLst/>
                <a:uLnTx/>
                <a:uFillTx/>
                <a:latin typeface="Segoe UI" panose="020B0502040204020203" pitchFamily="34" charset="0"/>
                <a:ea typeface="+mn-ea"/>
                <a:cs typeface="Segoe UI" panose="020B0502040204020203"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noProof="0"/>
              <a:t>N°</a:t>
            </a:r>
          </a:p>
        </p:txBody>
      </p:sp>
    </p:spTree>
    <p:extLst>
      <p:ext uri="{BB962C8B-B14F-4D97-AF65-F5344CB8AC3E}">
        <p14:creationId xmlns:p14="http://schemas.microsoft.com/office/powerpoint/2010/main" val="264187487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ption foncée 3_Quote ALIGNÉ À GAUCHE">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Espace réservé au texte 7"/>
          <p:cNvSpPr>
            <a:spLocks noGrp="1"/>
          </p:cNvSpPr>
          <p:nvPr>
            <p:ph type="body" sz="quarter" idx="13" hasCustomPrompt="1"/>
          </p:nvPr>
        </p:nvSpPr>
        <p:spPr>
          <a:xfrm>
            <a:off x="304800" y="2884235"/>
            <a:ext cx="11658600" cy="1089529"/>
          </a:xfrm>
        </p:spPr>
        <p:txBody>
          <a:bodyPr rtlCol="0" anchor="ctr"/>
          <a:lstStyle>
            <a:lvl1pPr marL="231775" indent="-231775" algn="l">
              <a:spcBef>
                <a:spcPts val="0"/>
              </a:spcBef>
              <a:defRPr sz="3600" b="0" baseline="0">
                <a:gradFill>
                  <a:gsLst>
                    <a:gs pos="0">
                      <a:schemeClr val="accent1">
                        <a:lumMod val="5000"/>
                        <a:lumOff val="95000"/>
                      </a:schemeClr>
                    </a:gs>
                    <a:gs pos="100000">
                      <a:schemeClr val="bg1"/>
                    </a:gs>
                  </a:gsLst>
                  <a:lin ang="5400000" scaled="1"/>
                </a:gradFill>
              </a:defRPr>
            </a:lvl1pPr>
            <a:lvl2pPr marL="109538" indent="0" algn="l">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rtl="0"/>
            <a:r>
              <a:rPr lang="fr-FR" noProof="0"/>
              <a:t>« CITATION ».</a:t>
            </a:r>
          </a:p>
          <a:p>
            <a:pPr lvl="1" rtl="0"/>
            <a:r>
              <a:rPr lang="fr-FR" noProof="0"/>
              <a:t> GRAS</a:t>
            </a:r>
          </a:p>
        </p:txBody>
      </p:sp>
      <p:sp>
        <p:nvSpPr>
          <p:cNvPr id="7" name="Forme libre : Form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 name="Espace réservé au texte 2"/>
          <p:cNvSpPr>
            <a:spLocks noGrp="1"/>
          </p:cNvSpPr>
          <p:nvPr>
            <p:ph type="body" sz="quarter" idx="14" hasCustomPrompt="1"/>
          </p:nvPr>
        </p:nvSpPr>
        <p:spPr>
          <a:xfrm>
            <a:off x="3865562" y="5276808"/>
            <a:ext cx="8097838" cy="369332"/>
          </a:xfrm>
        </p:spPr>
        <p:txBody>
          <a:bodyPr rtlCol="0"/>
          <a:lstStyle>
            <a:lvl1pPr algn="r">
              <a:spcBef>
                <a:spcPts val="0"/>
              </a:spcBef>
              <a:defRPr sz="2000">
                <a:solidFill>
                  <a:schemeClr val="bg1"/>
                </a:solidFill>
              </a:defRPr>
            </a:lvl1pPr>
            <a:lvl2pPr algn="r">
              <a:defRPr>
                <a:solidFill>
                  <a:schemeClr val="bg1"/>
                </a:solidFill>
              </a:defRPr>
            </a:lvl2pPr>
          </a:lstStyle>
          <a:p>
            <a:pPr lvl="0" rtl="0"/>
            <a:r>
              <a:rPr lang="fr-FR" noProof="0"/>
              <a:t>— Nom et société / source ici</a:t>
            </a:r>
          </a:p>
        </p:txBody>
      </p:sp>
    </p:spTree>
    <p:extLst>
      <p:ext uri="{BB962C8B-B14F-4D97-AF65-F5344CB8AC3E}">
        <p14:creationId xmlns:p14="http://schemas.microsoft.com/office/powerpoint/2010/main" val="326628049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ption foncée 1_Quote CENTRÉE">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Espace réservé au texte 7"/>
          <p:cNvSpPr>
            <a:spLocks noGrp="1"/>
          </p:cNvSpPr>
          <p:nvPr>
            <p:ph type="body" sz="quarter" idx="13" hasCustomPrompt="1"/>
          </p:nvPr>
        </p:nvSpPr>
        <p:spPr>
          <a:xfrm>
            <a:off x="304800" y="2884235"/>
            <a:ext cx="11658600" cy="1089529"/>
          </a:xfrm>
        </p:spPr>
        <p:txBody>
          <a:bodyPr rtlCol="0" anchor="ctr"/>
          <a:lstStyle>
            <a:lvl1pPr algn="ctr">
              <a:spcBef>
                <a:spcPts val="0"/>
              </a:spcBef>
              <a:defRPr sz="3600" b="0" baseline="0">
                <a:gradFill>
                  <a:gsLst>
                    <a:gs pos="0">
                      <a:schemeClr val="accent1">
                        <a:lumMod val="5000"/>
                        <a:lumOff val="95000"/>
                      </a:schemeClr>
                    </a:gs>
                    <a:gs pos="100000">
                      <a:schemeClr val="bg1"/>
                    </a:gs>
                  </a:gsLst>
                  <a:lin ang="5400000" scaled="1"/>
                </a:gradFill>
              </a:defRPr>
            </a:lvl1pPr>
            <a:lvl2pPr algn="ctr">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rtl="0"/>
            <a:r>
              <a:rPr lang="fr-FR" noProof="0"/>
              <a:t>« CITATION ».</a:t>
            </a:r>
          </a:p>
          <a:p>
            <a:pPr lvl="1" rtl="0"/>
            <a:r>
              <a:rPr lang="fr-FR" noProof="0"/>
              <a:t>GRAS</a:t>
            </a:r>
          </a:p>
        </p:txBody>
      </p:sp>
      <p:sp>
        <p:nvSpPr>
          <p:cNvPr id="7" name="Forme libre : Form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 name="Espace réservé au texte 2"/>
          <p:cNvSpPr>
            <a:spLocks noGrp="1"/>
          </p:cNvSpPr>
          <p:nvPr>
            <p:ph type="body" sz="quarter" idx="14" hasCustomPrompt="1"/>
          </p:nvPr>
        </p:nvSpPr>
        <p:spPr>
          <a:xfrm>
            <a:off x="3865562" y="5276808"/>
            <a:ext cx="8097838" cy="369332"/>
          </a:xfrm>
        </p:spPr>
        <p:txBody>
          <a:bodyPr rtlCol="0"/>
          <a:lstStyle>
            <a:lvl1pPr algn="r">
              <a:spcBef>
                <a:spcPts val="0"/>
              </a:spcBef>
              <a:defRPr sz="2000">
                <a:solidFill>
                  <a:schemeClr val="bg1"/>
                </a:solidFill>
              </a:defRPr>
            </a:lvl1pPr>
            <a:lvl2pPr algn="r">
              <a:defRPr>
                <a:solidFill>
                  <a:schemeClr val="bg1"/>
                </a:solidFill>
              </a:defRPr>
            </a:lvl2pPr>
          </a:lstStyle>
          <a:p>
            <a:pPr lvl="0" rtl="0"/>
            <a:r>
              <a:rPr lang="fr-FR" noProof="0"/>
              <a:t>— Nom et société / source ici</a:t>
            </a:r>
          </a:p>
        </p:txBody>
      </p:sp>
    </p:spTree>
    <p:extLst>
      <p:ext uri="{BB962C8B-B14F-4D97-AF65-F5344CB8AC3E}">
        <p14:creationId xmlns:p14="http://schemas.microsoft.com/office/powerpoint/2010/main" val="303163133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ption foncée 4_Quote ALIGNÉ À GAUCHE">
    <p:bg>
      <p:bgPr>
        <a:solidFill>
          <a:schemeClr val="tx2"/>
        </a:solidFill>
        <a:effectLst/>
      </p:bgPr>
    </p:bg>
    <p:spTree>
      <p:nvGrpSpPr>
        <p:cNvPr id="1" name=""/>
        <p:cNvGrpSpPr/>
        <p:nvPr/>
      </p:nvGrpSpPr>
      <p:grpSpPr>
        <a:xfrm>
          <a:off x="0" y="0"/>
          <a:ext cx="0" cy="0"/>
          <a:chOff x="0" y="0"/>
          <a:chExt cx="0" cy="0"/>
        </a:xfrm>
      </p:grpSpPr>
      <p:sp>
        <p:nvSpPr>
          <p:cNvPr id="8" name="Espace réservé au texte 7"/>
          <p:cNvSpPr>
            <a:spLocks noGrp="1"/>
          </p:cNvSpPr>
          <p:nvPr>
            <p:ph type="body" sz="quarter" idx="13" hasCustomPrompt="1"/>
          </p:nvPr>
        </p:nvSpPr>
        <p:spPr>
          <a:xfrm>
            <a:off x="304800" y="2884235"/>
            <a:ext cx="11658600" cy="1089529"/>
          </a:xfrm>
        </p:spPr>
        <p:txBody>
          <a:bodyPr rtlCol="0" anchor="ctr"/>
          <a:lstStyle>
            <a:lvl1pPr marL="231775" indent="-231775" algn="l">
              <a:spcBef>
                <a:spcPts val="0"/>
              </a:spcBef>
              <a:defRPr sz="3600" b="0" baseline="0">
                <a:gradFill>
                  <a:gsLst>
                    <a:gs pos="0">
                      <a:schemeClr val="accent1">
                        <a:lumMod val="5000"/>
                        <a:lumOff val="95000"/>
                      </a:schemeClr>
                    </a:gs>
                    <a:gs pos="100000">
                      <a:schemeClr val="bg1"/>
                    </a:gs>
                  </a:gsLst>
                  <a:lin ang="5400000" scaled="1"/>
                </a:gradFill>
              </a:defRPr>
            </a:lvl1pPr>
            <a:lvl2pPr marL="109538" indent="0" algn="l">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rtl="0"/>
            <a:r>
              <a:rPr lang="fr-FR" noProof="0"/>
              <a:t>« CITATION ».</a:t>
            </a:r>
          </a:p>
          <a:p>
            <a:pPr lvl="1" rtl="0"/>
            <a:r>
              <a:rPr lang="fr-FR" noProof="0"/>
              <a:t> GRAS</a:t>
            </a:r>
          </a:p>
        </p:txBody>
      </p:sp>
      <p:sp>
        <p:nvSpPr>
          <p:cNvPr id="7" name="Forme libre : Form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 name="Espace réservé au texte 2"/>
          <p:cNvSpPr>
            <a:spLocks noGrp="1"/>
          </p:cNvSpPr>
          <p:nvPr>
            <p:ph type="body" sz="quarter" idx="14" hasCustomPrompt="1"/>
          </p:nvPr>
        </p:nvSpPr>
        <p:spPr>
          <a:xfrm>
            <a:off x="3865562" y="5276808"/>
            <a:ext cx="8097838" cy="369332"/>
          </a:xfrm>
        </p:spPr>
        <p:txBody>
          <a:bodyPr rtlCol="0"/>
          <a:lstStyle>
            <a:lvl1pPr algn="r">
              <a:spcBef>
                <a:spcPts val="0"/>
              </a:spcBef>
              <a:defRPr sz="2000" b="0">
                <a:solidFill>
                  <a:schemeClr val="bg1"/>
                </a:solidFill>
              </a:defRPr>
            </a:lvl1pPr>
            <a:lvl2pPr algn="r">
              <a:defRPr>
                <a:solidFill>
                  <a:schemeClr val="bg1"/>
                </a:solidFill>
              </a:defRPr>
            </a:lvl2pPr>
          </a:lstStyle>
          <a:p>
            <a:pPr lvl="0" rtl="0"/>
            <a:r>
              <a:rPr lang="fr-FR" noProof="0"/>
              <a:t>— Nom et société / source ici</a:t>
            </a:r>
          </a:p>
        </p:txBody>
      </p:sp>
    </p:spTree>
    <p:extLst>
      <p:ext uri="{BB962C8B-B14F-4D97-AF65-F5344CB8AC3E}">
        <p14:creationId xmlns:p14="http://schemas.microsoft.com/office/powerpoint/2010/main" val="207573913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ption claire 1_Quote CENTRÉE">
    <p:spTree>
      <p:nvGrpSpPr>
        <p:cNvPr id="1" name=""/>
        <p:cNvGrpSpPr/>
        <p:nvPr/>
      </p:nvGrpSpPr>
      <p:grpSpPr>
        <a:xfrm>
          <a:off x="0" y="0"/>
          <a:ext cx="0" cy="0"/>
          <a:chOff x="0" y="0"/>
          <a:chExt cx="0" cy="0"/>
        </a:xfrm>
      </p:grpSpPr>
      <p:sp>
        <p:nvSpPr>
          <p:cNvPr id="9" name="Zone de texte 8"/>
          <p:cNvSpPr txBox="1"/>
          <p:nvPr userDrawn="1"/>
        </p:nvSpPr>
        <p:spPr>
          <a:xfrm>
            <a:off x="5648960" y="419100"/>
            <a:ext cx="894080" cy="3631763"/>
          </a:xfrm>
          <a:prstGeom prst="rect">
            <a:avLst/>
          </a:prstGeom>
          <a:noFill/>
        </p:spPr>
        <p:txBody>
          <a:bodyPr wrap="square" rtlCol="0">
            <a:spAutoFit/>
          </a:bodyPr>
          <a:lstStyle/>
          <a:p>
            <a:pPr rtl="0"/>
            <a:r>
              <a:rPr lang="fr-FR" sz="11500" noProof="0">
                <a:solidFill>
                  <a:schemeClr val="accent4"/>
                </a:solidFill>
                <a:latin typeface="Arial Black" panose="020B0A04020102020204" pitchFamily="34" charset="0"/>
              </a:rPr>
              <a:t>« </a:t>
            </a:r>
            <a:endParaRPr lang="fr-FR" sz="2800" noProof="0">
              <a:solidFill>
                <a:schemeClr val="accent4"/>
              </a:solidFill>
            </a:endParaRPr>
          </a:p>
        </p:txBody>
      </p:sp>
      <p:sp>
        <p:nvSpPr>
          <p:cNvPr id="5" name="Espace réservé au texte 2"/>
          <p:cNvSpPr>
            <a:spLocks noGrp="1"/>
          </p:cNvSpPr>
          <p:nvPr>
            <p:ph type="body" sz="quarter" idx="14" hasCustomPrompt="1"/>
          </p:nvPr>
        </p:nvSpPr>
        <p:spPr>
          <a:xfrm>
            <a:off x="3408362" y="5335071"/>
            <a:ext cx="8097838" cy="369332"/>
          </a:xfrm>
        </p:spPr>
        <p:txBody>
          <a:bodyPr rtlCol="0"/>
          <a:lstStyle>
            <a:lvl1pPr algn="r">
              <a:spcBef>
                <a:spcPts val="0"/>
              </a:spcBef>
              <a:defRPr sz="2000">
                <a:solidFill>
                  <a:schemeClr val="tx2"/>
                </a:solidFill>
              </a:defRPr>
            </a:lvl1pPr>
            <a:lvl2pPr algn="r">
              <a:defRPr>
                <a:solidFill>
                  <a:schemeClr val="bg1"/>
                </a:solidFill>
              </a:defRPr>
            </a:lvl2pPr>
          </a:lstStyle>
          <a:p>
            <a:pPr lvl="0" rtl="0"/>
            <a:r>
              <a:rPr lang="fr-FR" noProof="0"/>
              <a:t>— Nom et société / source ici</a:t>
            </a:r>
          </a:p>
        </p:txBody>
      </p:sp>
      <p:sp>
        <p:nvSpPr>
          <p:cNvPr id="6" name="Espace réservé au texte 7"/>
          <p:cNvSpPr>
            <a:spLocks noGrp="1"/>
          </p:cNvSpPr>
          <p:nvPr>
            <p:ph type="body" sz="quarter" idx="13" hasCustomPrompt="1"/>
          </p:nvPr>
        </p:nvSpPr>
        <p:spPr>
          <a:xfrm>
            <a:off x="304800" y="2884235"/>
            <a:ext cx="11658600" cy="1089529"/>
          </a:xfrm>
        </p:spPr>
        <p:txBody>
          <a:bodyPr rtlCol="0" anchor="ctr"/>
          <a:lstStyle>
            <a:lvl1pPr algn="ctr">
              <a:spcBef>
                <a:spcPts val="0"/>
              </a:spcBef>
              <a:defRPr sz="3600" b="0" baseline="0">
                <a:solidFill>
                  <a:schemeClr val="tx1">
                    <a:lumMod val="75000"/>
                    <a:lumOff val="25000"/>
                  </a:schemeClr>
                </a:solidFill>
              </a:defRPr>
            </a:lvl1pPr>
            <a:lvl2pPr algn="ctr">
              <a:spcBef>
                <a:spcPts val="0"/>
              </a:spcBef>
              <a:defRPr sz="3600" b="1">
                <a:solidFill>
                  <a:schemeClr val="tx1">
                    <a:lumMod val="75000"/>
                    <a:lumOff val="25000"/>
                  </a:schemeClr>
                </a:solidFill>
                <a:latin typeface="+mn-lt"/>
              </a:defRPr>
            </a:lvl2pPr>
          </a:lstStyle>
          <a:p>
            <a:pPr lvl="0" rtl="0"/>
            <a:r>
              <a:rPr lang="fr-FR" noProof="0"/>
              <a:t>« CITATION ».</a:t>
            </a:r>
          </a:p>
          <a:p>
            <a:pPr lvl="1" rtl="0"/>
            <a:r>
              <a:rPr lang="fr-FR" noProof="0"/>
              <a:t>GRAS</a:t>
            </a:r>
          </a:p>
        </p:txBody>
      </p:sp>
      <p:sp>
        <p:nvSpPr>
          <p:cNvPr id="7" name="Espace réservé au numéro de diapositive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pPr rtl="0"/>
            <a:fld id="{4997E989-D798-4C62-8E93-3D2D613C2488}" type="slidenum">
              <a:rPr lang="fr-FR" noProof="0" smtClean="0"/>
              <a:pPr rtl="0"/>
              <a:t>‹N°›</a:t>
            </a:fld>
            <a:endParaRPr lang="fr-FR" noProof="0"/>
          </a:p>
        </p:txBody>
      </p:sp>
    </p:spTree>
    <p:extLst>
      <p:ext uri="{BB962C8B-B14F-4D97-AF65-F5344CB8AC3E}">
        <p14:creationId xmlns:p14="http://schemas.microsoft.com/office/powerpoint/2010/main" val="246092282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allout avec une petite non-puce">
    <p:spTree>
      <p:nvGrpSpPr>
        <p:cNvPr id="1" name=""/>
        <p:cNvGrpSpPr/>
        <p:nvPr/>
      </p:nvGrpSpPr>
      <p:grpSpPr>
        <a:xfrm>
          <a:off x="0" y="0"/>
          <a:ext cx="0" cy="0"/>
          <a:chOff x="0" y="0"/>
          <a:chExt cx="0" cy="0"/>
        </a:xfrm>
      </p:grpSpPr>
      <p:sp>
        <p:nvSpPr>
          <p:cNvPr id="14" name="Forme libre : Forme 13"/>
          <p:cNvSpPr/>
          <p:nvPr userDrawn="1"/>
        </p:nvSpPr>
        <p:spPr>
          <a:xfrm>
            <a:off x="129521" y="0"/>
            <a:ext cx="474128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 name="Espace réservé au texte 3"/>
          <p:cNvSpPr>
            <a:spLocks noGrp="1"/>
          </p:cNvSpPr>
          <p:nvPr>
            <p:ph type="body" sz="quarter" idx="10" hasCustomPrompt="1"/>
          </p:nvPr>
        </p:nvSpPr>
        <p:spPr>
          <a:xfrm>
            <a:off x="304800" y="2472751"/>
            <a:ext cx="4566001" cy="2031325"/>
          </a:xfrm>
        </p:spPr>
        <p:txBody>
          <a:bodyPr wrap="square" lIns="91440" rIns="91440" rtlCol="0">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2800" b="0" kern="1200" spc="0" baseline="0" dirty="0">
                <a:gradFill>
                  <a:gsLst>
                    <a:gs pos="15000">
                      <a:schemeClr val="tx2"/>
                    </a:gs>
                    <a:gs pos="47000">
                      <a:schemeClr val="tx2"/>
                    </a:gs>
                  </a:gsLst>
                  <a:lin ang="5400000" scaled="1"/>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pPr rtl="0"/>
            <a:r>
              <a:rPr lang="fr-FR" noProof="0"/>
              <a:t>Une brève introduction</a:t>
            </a:r>
            <a:br>
              <a:rPr lang="fr-FR" noProof="0"/>
            </a:br>
            <a:r>
              <a:rPr lang="fr-FR" noProof="0"/>
              <a:t>aux données, en révélant</a:t>
            </a:r>
            <a:br>
              <a:rPr lang="fr-FR" noProof="0"/>
            </a:br>
            <a:r>
              <a:rPr lang="fr-FR" noProof="0"/>
              <a:t>les points une par une vous permettra d’améliorer la compréhension.</a:t>
            </a:r>
          </a:p>
        </p:txBody>
      </p:sp>
      <p:sp>
        <p:nvSpPr>
          <p:cNvPr id="9" name="Espace réservé du texte 8"/>
          <p:cNvSpPr>
            <a:spLocks noGrp="1"/>
          </p:cNvSpPr>
          <p:nvPr>
            <p:ph type="body" sz="quarter" idx="11" hasCustomPrompt="1"/>
          </p:nvPr>
        </p:nvSpPr>
        <p:spPr>
          <a:xfrm>
            <a:off x="6096000" y="419100"/>
            <a:ext cx="5671764" cy="1705723"/>
          </a:xfrm>
        </p:spPr>
        <p:txBody>
          <a:bodyPr rtlCol="0"/>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numéro de diapositive 5"/>
          <p:cNvSpPr>
            <a:spLocks noGrp="1"/>
          </p:cNvSpPr>
          <p:nvPr>
            <p:ph type="sldNum" sz="quarter" idx="4"/>
          </p:nvPr>
        </p:nvSpPr>
        <p:spPr>
          <a:xfrm>
            <a:off x="11750600" y="6484937"/>
            <a:ext cx="425600" cy="365125"/>
          </a:xfrm>
          <a:prstGeom prst="rect">
            <a:avLst/>
          </a:prstGeom>
        </p:spPr>
        <p:txBody>
          <a:bodyPr vert="horz" lIns="91440" tIns="45720" rIns="91440" bIns="45720" rtlCol="0" anchor="ctr"/>
          <a:lstStyle>
            <a:lvl1pPr algn="r">
              <a:defRPr sz="1200">
                <a:solidFill>
                  <a:schemeClr val="tx2"/>
                </a:solidFill>
              </a:defRPr>
            </a:lvl1pPr>
          </a:lstStyle>
          <a:p>
            <a:pPr rtl="0"/>
            <a:fld id="{5AE1514C-5E56-4738-A1FF-4B1CFD2A3E36}" type="slidenum">
              <a:rPr lang="fr-FR" noProof="0" smtClean="0"/>
              <a:pPr rtl="0"/>
              <a:t>‹N°›</a:t>
            </a:fld>
            <a:endParaRPr lang="fr-FR" noProof="0"/>
          </a:p>
        </p:txBody>
      </p:sp>
      <p:sp>
        <p:nvSpPr>
          <p:cNvPr id="7" name="Titre 6"/>
          <p:cNvSpPr>
            <a:spLocks noGrp="1"/>
          </p:cNvSpPr>
          <p:nvPr>
            <p:ph type="title" hasCustomPrompt="1"/>
          </p:nvPr>
        </p:nvSpPr>
        <p:spPr>
          <a:xfrm>
            <a:off x="555244" y="0"/>
            <a:ext cx="4083304" cy="1800493"/>
          </a:xfrm>
          <a:prstGeom prst="rect">
            <a:avLst/>
          </a:prstGeom>
        </p:spPr>
        <p:txBody>
          <a:bodyPr lIns="146304" tIns="420624" rIns="146304" rtlCol="0" anchor="t" anchorCtr="0"/>
          <a:lstStyle>
            <a:lvl1pP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fr-FR" noProof="0"/>
              <a:t>Cliquez pour modifier le style du titre du masque</a:t>
            </a:r>
          </a:p>
        </p:txBody>
      </p:sp>
      <p:sp>
        <p:nvSpPr>
          <p:cNvPr id="12" name="Espace réservé du texte 8"/>
          <p:cNvSpPr>
            <a:spLocks noGrp="1"/>
          </p:cNvSpPr>
          <p:nvPr>
            <p:ph type="body" sz="quarter" idx="12" hasCustomPrompt="1"/>
          </p:nvPr>
        </p:nvSpPr>
        <p:spPr>
          <a:xfrm>
            <a:off x="6096000" y="2697329"/>
            <a:ext cx="5671764" cy="1705723"/>
          </a:xfrm>
        </p:spPr>
        <p:txBody>
          <a:bodyPr rtlCol="0"/>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3" name="Espace réservé du texte 8"/>
          <p:cNvSpPr>
            <a:spLocks noGrp="1"/>
          </p:cNvSpPr>
          <p:nvPr>
            <p:ph type="body" sz="quarter" idx="13" hasCustomPrompt="1"/>
          </p:nvPr>
        </p:nvSpPr>
        <p:spPr>
          <a:xfrm>
            <a:off x="6096000" y="4975558"/>
            <a:ext cx="5671764" cy="1705723"/>
          </a:xfrm>
        </p:spPr>
        <p:txBody>
          <a:bodyPr rtlCol="0"/>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Tree>
    <p:extLst>
      <p:ext uri="{BB962C8B-B14F-4D97-AF65-F5344CB8AC3E}">
        <p14:creationId xmlns:p14="http://schemas.microsoft.com/office/powerpoint/2010/main" val="266067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50"/>
                                        <p:tgtEl>
                                          <p:spTgt spid="4">
                                            <p:txEl>
                                              <p:pRg st="0" end="0"/>
                                            </p:txEl>
                                          </p:spTgt>
                                        </p:tgtEl>
                                      </p:cBhvr>
                                    </p:animEffect>
                                  </p:childTnLst>
                                </p:cTn>
                              </p:par>
                              <p:par>
                                <p:cTn id="8" presetID="63" presetClass="path" presetSubtype="0" accel="50000" decel="50000" fill="hold" grpId="1" nodeType="withEffect">
                                  <p:stCondLst>
                                    <p:cond delay="0"/>
                                  </p:stCondLst>
                                  <p:childTnLst>
                                    <p:animMotion origin="layout" path="M -4.375E-6 -4.07407E-6 L 0.03178 0.00047 " pathEditMode="relative" rAng="0" ptsTypes="AA">
                                      <p:cBhvr>
                                        <p:cTn id="9" dur="750" fill="hold"/>
                                        <p:tgtEl>
                                          <p:spTgt spid="4">
                                            <p:txEl>
                                              <p:pRg st="0" end="0"/>
                                            </p:txEl>
                                          </p:spTgt>
                                        </p:tgtEl>
                                        <p:attrNameLst>
                                          <p:attrName>ppt_x</p:attrName>
                                          <p:attrName>ppt_y</p:attrName>
                                        </p:attrNameLst>
                                      </p:cBhvr>
                                      <p:rCtr x="1589"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p">
        <p:tmplLst>
          <p:tmpl lvl="1">
            <p:tnLst>
              <p:par>
                <p:cTn presetID="63" presetClass="path" presetSubtype="0" accel="50000" decel="50000" fill="hold" nodeType="withEffect">
                  <p:stCondLst>
                    <p:cond delay="0"/>
                  </p:stCondLst>
                  <p:childTnLst>
                    <p:animMotion origin="layout" path="M -4.375E-6 -4.07407E-6 L 0.03178 0.00047 " pathEditMode="relative" rAng="0" ptsTypes="AA">
                      <p:cBhvr>
                        <p:cTn dur="750" fill="hold"/>
                        <p:tgtEl>
                          <p:spTgt spid="4"/>
                        </p:tgtEl>
                        <p:attrNameLst>
                          <p:attrName>ppt_x</p:attrName>
                          <p:attrName>ppt_y</p:attrName>
                        </p:attrNameLst>
                      </p:cBhvr>
                      <p:rCtr x="1589" y="23"/>
                    </p:animMotion>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33" name="Titre 1"/>
          <p:cNvSpPr txBox="1">
            <a:spLocks noGrp="1"/>
          </p:cNvSpPr>
          <p:nvPr>
            <p:ph type="title"/>
          </p:nvPr>
        </p:nvSpPr>
        <p:spPr>
          <a:xfrm>
            <a:off x="831847" y="1709735"/>
            <a:ext cx="10515600" cy="2852735"/>
          </a:xfrm>
        </p:spPr>
        <p:txBody>
          <a:bodyPr anchor="b"/>
          <a:lstStyle>
            <a:lvl1pPr>
              <a:defRPr sz="6000"/>
            </a:lvl1pPr>
          </a:lstStyle>
          <a:p>
            <a:pPr lvl="0"/>
            <a:r>
              <a:rPr lang="fr-FR" smtClean="0"/>
              <a:t>Modifiez le style du titre</a:t>
            </a:r>
            <a:endParaRPr lang="fr-FR"/>
          </a:p>
        </p:txBody>
      </p:sp>
      <p:sp>
        <p:nvSpPr>
          <p:cNvPr id="34" name="Espace réservé du texte 2"/>
          <p:cNvSpPr txBox="1">
            <a:spLocks noGrp="1"/>
          </p:cNvSpPr>
          <p:nvPr>
            <p:ph type="body" idx="1"/>
          </p:nvPr>
        </p:nvSpPr>
        <p:spPr>
          <a:xfrm>
            <a:off x="831847" y="4589465"/>
            <a:ext cx="10515600" cy="1500182"/>
          </a:xfrm>
        </p:spPr>
        <p:txBody>
          <a:bodyPr/>
          <a:lstStyle>
            <a:lvl1pPr marL="0" indent="0">
              <a:buNone/>
              <a:defRPr sz="2400" cap="small">
                <a:solidFill>
                  <a:srgbClr val="FFFFFF"/>
                </a:solidFill>
              </a:defRPr>
            </a:lvl1pPr>
          </a:lstStyle>
          <a:p>
            <a:pPr lvl="0"/>
            <a:r>
              <a:rPr lang="fr-FR" smtClean="0"/>
              <a:t>Modifier les styles du texte du masque</a:t>
            </a:r>
          </a:p>
        </p:txBody>
      </p:sp>
      <p:sp>
        <p:nvSpPr>
          <p:cNvPr id="35" name="Espace réservé du pied de page 4"/>
          <p:cNvSpPr txBox="1">
            <a:spLocks noGrp="1"/>
          </p:cNvSpPr>
          <p:nvPr>
            <p:ph type="ftr" sz="quarter" idx="9"/>
          </p:nvPr>
        </p:nvSpPr>
        <p:spPr/>
        <p:txBody>
          <a:bodyPr/>
          <a:lstStyle>
            <a:lvl1pPr>
              <a:defRPr/>
            </a:lvl1pPr>
          </a:lstStyle>
          <a:p>
            <a:pPr lvl="0"/>
            <a:endParaRPr lang="fr-FR"/>
          </a:p>
        </p:txBody>
      </p:sp>
    </p:spTree>
    <p:extLst>
      <p:ext uri="{BB962C8B-B14F-4D97-AF65-F5344CB8AC3E}">
        <p14:creationId xmlns:p14="http://schemas.microsoft.com/office/powerpoint/2010/main" val="227426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Callout avec une petite non-puce">
    <p:spTree>
      <p:nvGrpSpPr>
        <p:cNvPr id="1" name=""/>
        <p:cNvGrpSpPr/>
        <p:nvPr/>
      </p:nvGrpSpPr>
      <p:grpSpPr>
        <a:xfrm>
          <a:off x="0" y="0"/>
          <a:ext cx="0" cy="0"/>
          <a:chOff x="0" y="0"/>
          <a:chExt cx="0" cy="0"/>
        </a:xfrm>
      </p:grpSpPr>
      <p:sp>
        <p:nvSpPr>
          <p:cNvPr id="14" name="Forme libre : Forme 13"/>
          <p:cNvSpPr/>
          <p:nvPr userDrawn="1"/>
        </p:nvSpPr>
        <p:spPr>
          <a:xfrm>
            <a:off x="129521" y="0"/>
            <a:ext cx="474128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 name="Espace réservé au texte 3"/>
          <p:cNvSpPr>
            <a:spLocks noGrp="1"/>
          </p:cNvSpPr>
          <p:nvPr>
            <p:ph type="body" sz="quarter" idx="10" hasCustomPrompt="1"/>
          </p:nvPr>
        </p:nvSpPr>
        <p:spPr>
          <a:xfrm>
            <a:off x="6096000" y="431800"/>
            <a:ext cx="5371038" cy="2264723"/>
          </a:xfrm>
        </p:spPr>
        <p:txBody>
          <a:bodyPr wrap="square" lIns="146304" rIns="146304" rtlCol="0">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5000">
                      <a:schemeClr val="tx2"/>
                    </a:gs>
                    <a:gs pos="47000">
                      <a:schemeClr val="tx2"/>
                    </a:gs>
                  </a:gsLst>
                  <a:lin ang="5400000" scaled="1"/>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pPr rtl="0"/>
            <a:r>
              <a:rPr lang="fr-FR" noProof="0"/>
              <a:t>Une brève introduction</a:t>
            </a:r>
            <a:br>
              <a:rPr lang="fr-FR" noProof="0"/>
            </a:br>
            <a:r>
              <a:rPr lang="fr-FR" noProof="0"/>
              <a:t>aux données, en révélant</a:t>
            </a:r>
            <a:br>
              <a:rPr lang="fr-FR" noProof="0"/>
            </a:br>
            <a:r>
              <a:rPr lang="fr-FR" noProof="0"/>
              <a:t>les points une par une vous permettra d’améliorer la compréhension.</a:t>
            </a:r>
          </a:p>
        </p:txBody>
      </p:sp>
      <p:sp>
        <p:nvSpPr>
          <p:cNvPr id="9" name="Espace réservé du texte 8"/>
          <p:cNvSpPr>
            <a:spLocks noGrp="1"/>
          </p:cNvSpPr>
          <p:nvPr>
            <p:ph type="body" sz="quarter" idx="11" hasCustomPrompt="1"/>
          </p:nvPr>
        </p:nvSpPr>
        <p:spPr>
          <a:xfrm>
            <a:off x="293687" y="3436331"/>
            <a:ext cx="2286000" cy="1802032"/>
          </a:xfrm>
        </p:spPr>
        <p:txBody>
          <a:bodyPr lIns="182880" tIns="146304" rIns="182880" rtlCol="0"/>
          <a:lstStyle>
            <a:lvl1pPr marL="0" indent="0" algn="l">
              <a:buNone/>
              <a:defRPr sz="1600" b="1">
                <a:latin typeface="+mn-lt"/>
              </a:defRPr>
            </a:lvl1pPr>
            <a:lvl2pPr marL="0" indent="0" algn="l">
              <a:buNone/>
              <a:defRPr lang="en-US" sz="1400" b="0" kern="1200" dirty="0">
                <a:solidFill>
                  <a:schemeClr val="tx1"/>
                </a:solidFill>
                <a:latin typeface="+mn-lt"/>
                <a:ea typeface="+mn-ea"/>
                <a:cs typeface="+mn-cs"/>
              </a:defRPr>
            </a:lvl2pPr>
            <a:lvl3pPr marL="0" indent="0" algn="l">
              <a:buNone/>
              <a:defRPr sz="1200">
                <a:latin typeface="+mn-lt"/>
              </a:defRPr>
            </a:lvl3pPr>
            <a:lvl4pPr marL="0" indent="0" algn="l">
              <a:buNone/>
              <a:defRPr sz="1100">
                <a:latin typeface="+mn-lt"/>
              </a:defRPr>
            </a:lvl4pPr>
            <a:lvl5pPr marL="0" indent="0" algn="l">
              <a:buNone/>
              <a:defRPr sz="1100">
                <a:latin typeface="+mn-lt"/>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7" name="Titre 6"/>
          <p:cNvSpPr>
            <a:spLocks noGrp="1"/>
          </p:cNvSpPr>
          <p:nvPr>
            <p:ph type="title" hasCustomPrompt="1"/>
          </p:nvPr>
        </p:nvSpPr>
        <p:spPr>
          <a:xfrm>
            <a:off x="555244" y="0"/>
            <a:ext cx="4083304" cy="1800493"/>
          </a:xfrm>
          <a:prstGeom prst="rect">
            <a:avLst/>
          </a:prstGeom>
        </p:spPr>
        <p:txBody>
          <a:bodyPr lIns="146304" tIns="420624" rIns="146304" rtlCol="0" anchor="t" anchorCtr="0"/>
          <a:lstStyle>
            <a:lvl1pP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fr-FR" noProof="0"/>
              <a:t>Cliquez pour modifier le style du titre du masque</a:t>
            </a:r>
          </a:p>
        </p:txBody>
      </p:sp>
      <p:sp>
        <p:nvSpPr>
          <p:cNvPr id="12" name="Espace réservé du texte 8"/>
          <p:cNvSpPr>
            <a:spLocks noGrp="1"/>
          </p:cNvSpPr>
          <p:nvPr>
            <p:ph type="body" sz="quarter" idx="12" hasCustomPrompt="1"/>
          </p:nvPr>
        </p:nvSpPr>
        <p:spPr>
          <a:xfrm>
            <a:off x="2661017" y="3436331"/>
            <a:ext cx="2286000" cy="1750736"/>
          </a:xfrm>
        </p:spPr>
        <p:txBody>
          <a:bodyPr lIns="182880" tIns="146304" rIns="91440" rtlCol="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1">
                <a:latin typeface="+mn-lt"/>
              </a:defRPr>
            </a:lvl3pPr>
            <a:lvl4pPr marL="0" indent="0" algn="l">
              <a:buNone/>
              <a:defRPr sz="1100" b="0">
                <a:latin typeface="+mn-lt"/>
              </a:defRPr>
            </a:lvl4pPr>
            <a:lvl5pPr marL="0" indent="0" algn="l">
              <a:buNone/>
              <a:defRPr sz="1100" b="0">
                <a:latin typeface="+mn-lt"/>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0" name="Espace réservé du texte 8"/>
          <p:cNvSpPr>
            <a:spLocks noGrp="1"/>
          </p:cNvSpPr>
          <p:nvPr>
            <p:ph type="body" sz="quarter" idx="13" hasCustomPrompt="1"/>
          </p:nvPr>
        </p:nvSpPr>
        <p:spPr>
          <a:xfrm>
            <a:off x="5028347" y="3436331"/>
            <a:ext cx="2286000" cy="1750736"/>
          </a:xfrm>
        </p:spPr>
        <p:txBody>
          <a:bodyPr lIns="182880" tIns="146304" rIns="91440" rtlCol="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sz="1400" b="0">
                <a:solidFill>
                  <a:schemeClr val="tx1"/>
                </a:solidFill>
                <a:latin typeface="+mn-lt"/>
              </a:defRPr>
            </a:lvl2pPr>
            <a:lvl3pPr marL="0" indent="0" algn="l">
              <a:buNone/>
              <a:defRPr sz="1200" b="1">
                <a:latin typeface="+mn-lt"/>
              </a:defRPr>
            </a:lvl3pPr>
            <a:lvl4pPr marL="0" indent="0" algn="l">
              <a:buNone/>
              <a:defRPr sz="1100" b="0">
                <a:latin typeface="+mn-lt"/>
              </a:defRPr>
            </a:lvl4pPr>
            <a:lvl5pPr marL="0" indent="0" algn="l">
              <a:buNone/>
              <a:defRPr sz="1100" b="0">
                <a:latin typeface="+mn-lt"/>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1" name="Espace réservé du texte 8"/>
          <p:cNvSpPr>
            <a:spLocks noGrp="1"/>
          </p:cNvSpPr>
          <p:nvPr>
            <p:ph type="body" sz="quarter" idx="14" hasCustomPrompt="1"/>
          </p:nvPr>
        </p:nvSpPr>
        <p:spPr>
          <a:xfrm>
            <a:off x="7395677" y="3436331"/>
            <a:ext cx="2286000" cy="1802032"/>
          </a:xfrm>
        </p:spPr>
        <p:txBody>
          <a:bodyPr lIns="182880" tIns="146304" rIns="91440" rtlCol="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1">
                <a:latin typeface="+mn-lt"/>
              </a:defRPr>
            </a:lvl3pPr>
            <a:lvl4pPr marL="0" indent="0" algn="l">
              <a:buNone/>
              <a:defRPr sz="1100" b="0">
                <a:latin typeface="+mn-lt"/>
              </a:defRPr>
            </a:lvl4pPr>
            <a:lvl5pPr marL="0" indent="0" algn="l">
              <a:buNone/>
              <a:defRPr sz="1100" b="0">
                <a:latin typeface="+mn-lt"/>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5" name="Espace réservé du texte 8"/>
          <p:cNvSpPr>
            <a:spLocks noGrp="1"/>
          </p:cNvSpPr>
          <p:nvPr>
            <p:ph type="body" sz="quarter" idx="15" hasCustomPrompt="1"/>
          </p:nvPr>
        </p:nvSpPr>
        <p:spPr>
          <a:xfrm>
            <a:off x="9763006" y="3436331"/>
            <a:ext cx="2286000" cy="1750736"/>
          </a:xfrm>
        </p:spPr>
        <p:txBody>
          <a:bodyPr lIns="182880" tIns="146304" rIns="91440" rtlCol="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1">
                <a:latin typeface="+mn-lt"/>
              </a:defRPr>
            </a:lvl3pPr>
            <a:lvl4pPr marL="0" indent="0" algn="l">
              <a:buNone/>
              <a:defRPr sz="1100" b="0">
                <a:latin typeface="+mn-lt"/>
              </a:defRPr>
            </a:lvl4pPr>
            <a:lvl5pPr marL="0" indent="0" algn="l">
              <a:buNone/>
              <a:defRPr sz="1100" b="0">
                <a:latin typeface="+mn-lt"/>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Tree>
    <p:extLst>
      <p:ext uri="{BB962C8B-B14F-4D97-AF65-F5344CB8AC3E}">
        <p14:creationId xmlns:p14="http://schemas.microsoft.com/office/powerpoint/2010/main" val="215880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2" grpId="0">
        <p:tmplLst>
          <p:tmpl>
            <p:tnLst>
              <p:par>
                <p:cTn presetID="10"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0" grpId="0">
        <p:tmplLst>
          <p:tmpl>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tmplLst>
          <p:tmpl>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p:tmplLst>
          <p:tmpl>
            <p:tnLst>
              <p:par>
                <p:cTn presetID="10"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Title, 5 colonnes de texte plus petit">
    <p:spTree>
      <p:nvGrpSpPr>
        <p:cNvPr id="1" name=""/>
        <p:cNvGrpSpPr/>
        <p:nvPr/>
      </p:nvGrpSpPr>
      <p:grpSpPr>
        <a:xfrm>
          <a:off x="0" y="0"/>
          <a:ext cx="0" cy="0"/>
          <a:chOff x="0" y="0"/>
          <a:chExt cx="0" cy="0"/>
        </a:xfrm>
      </p:grpSpPr>
      <p:sp>
        <p:nvSpPr>
          <p:cNvPr id="4" name="Rectangle 3"/>
          <p:cNvSpPr/>
          <p:nvPr userDrawn="1"/>
        </p:nvSpPr>
        <p:spPr>
          <a:xfrm>
            <a:off x="0" y="0"/>
            <a:ext cx="12192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 name="Espace réservé du contenu 2"/>
          <p:cNvSpPr>
            <a:spLocks noGrp="1"/>
          </p:cNvSpPr>
          <p:nvPr>
            <p:ph idx="1" hasCustomPrompt="1"/>
          </p:nvPr>
        </p:nvSpPr>
        <p:spPr>
          <a:xfrm>
            <a:off x="304800" y="2598127"/>
            <a:ext cx="3714704" cy="2805896"/>
          </a:xfrm>
        </p:spPr>
        <p:txBody>
          <a:bodyPr lIns="91440" rIns="91440" rtlCol="0"/>
          <a:lstStyle>
            <a:lvl1pPr algn="ctr">
              <a:spcAft>
                <a:spcPts val="3000"/>
              </a:spcAft>
              <a:defRPr sz="24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7" name="Espace réservé du contenu 2"/>
          <p:cNvSpPr>
            <a:spLocks noGrp="1"/>
          </p:cNvSpPr>
          <p:nvPr>
            <p:ph idx="14" hasCustomPrompt="1"/>
          </p:nvPr>
        </p:nvSpPr>
        <p:spPr>
          <a:xfrm>
            <a:off x="4168631" y="2598127"/>
            <a:ext cx="3840480" cy="3806170"/>
          </a:xfrm>
        </p:spPr>
        <p:txBody>
          <a:bodyPr lIns="91440" rIns="91440" rtlCol="0"/>
          <a:lstStyle>
            <a:lvl1pPr algn="ctr">
              <a:defRPr lang="en-US" sz="2400"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spcAft>
                <a:spcPts val="3000"/>
              </a:spcAft>
              <a:buFont typeface="Arial" panose="020B0604020202020204" pitchFamily="34" charset="0"/>
              <a:buNone/>
            </a:pPr>
            <a:r>
              <a:rPr lang="fr-FR" noProof="0"/>
              <a:t>Modifiez les styles du texte du masque</a:t>
            </a:r>
          </a:p>
          <a:p>
            <a:pPr marL="0" lvl="1" indent="0" algn="ctr" defTabSz="914400" rtl="0" eaLnBrk="1" latinLnBrk="0" hangingPunct="1">
              <a:lnSpc>
                <a:spcPct val="90000"/>
              </a:lnSpc>
              <a:spcBef>
                <a:spcPts val="1000"/>
              </a:spcBef>
              <a:spcAft>
                <a:spcPts val="3000"/>
              </a:spcAft>
              <a:buFont typeface="Arial" panose="020B0604020202020204" pitchFamily="34" charset="0"/>
              <a:buNone/>
            </a:pPr>
            <a:r>
              <a:rPr lang="fr-FR" noProof="0"/>
              <a:t>Deuxième niveau</a:t>
            </a:r>
          </a:p>
          <a:p>
            <a:pPr marL="0" lvl="2" indent="0" algn="ctr" defTabSz="914400" rtl="0" eaLnBrk="1" latinLnBrk="0" hangingPunct="1">
              <a:lnSpc>
                <a:spcPct val="90000"/>
              </a:lnSpc>
              <a:spcBef>
                <a:spcPts val="1000"/>
              </a:spcBef>
              <a:spcAft>
                <a:spcPts val="3000"/>
              </a:spcAft>
              <a:buFont typeface="Arial" panose="020B0604020202020204" pitchFamily="34" charset="0"/>
              <a:buNone/>
            </a:pPr>
            <a:r>
              <a:rPr lang="fr-FR" noProof="0"/>
              <a:t>Troisième niveau</a:t>
            </a:r>
          </a:p>
          <a:p>
            <a:pPr marL="0" lvl="3" indent="0" algn="ctr" defTabSz="914400" rtl="0" eaLnBrk="1" latinLnBrk="0" hangingPunct="1">
              <a:lnSpc>
                <a:spcPct val="90000"/>
              </a:lnSpc>
              <a:spcBef>
                <a:spcPts val="1000"/>
              </a:spcBef>
              <a:spcAft>
                <a:spcPts val="3000"/>
              </a:spcAft>
              <a:buFont typeface="Arial" panose="020B0604020202020204" pitchFamily="34" charset="0"/>
              <a:buNone/>
            </a:pPr>
            <a:r>
              <a:rPr lang="fr-FR" noProof="0"/>
              <a:t>Quatrième niveau</a:t>
            </a:r>
          </a:p>
          <a:p>
            <a:pPr marL="0" lvl="4" indent="0" algn="ctr" defTabSz="914400" rtl="0" eaLnBrk="1" latinLnBrk="0" hangingPunct="1">
              <a:lnSpc>
                <a:spcPct val="90000"/>
              </a:lnSpc>
              <a:spcBef>
                <a:spcPts val="1000"/>
              </a:spcBef>
              <a:spcAft>
                <a:spcPts val="3000"/>
              </a:spcAft>
              <a:buFont typeface="Arial" panose="020B0604020202020204" pitchFamily="34" charset="0"/>
              <a:buNone/>
            </a:pPr>
            <a:r>
              <a:rPr lang="fr-FR" noProof="0"/>
              <a:t>Cinquième niveau</a:t>
            </a:r>
          </a:p>
        </p:txBody>
      </p:sp>
      <p:sp>
        <p:nvSpPr>
          <p:cNvPr id="9" name="Espace réservé du contenu 2"/>
          <p:cNvSpPr>
            <a:spLocks noGrp="1"/>
          </p:cNvSpPr>
          <p:nvPr>
            <p:ph idx="15" hasCustomPrompt="1"/>
          </p:nvPr>
        </p:nvSpPr>
        <p:spPr>
          <a:xfrm>
            <a:off x="8158238" y="2598127"/>
            <a:ext cx="3773077" cy="3806170"/>
          </a:xfrm>
        </p:spPr>
        <p:txBody>
          <a:bodyPr lIns="91440" rIns="91440" rtlCol="0"/>
          <a:lstStyle>
            <a:lvl1pPr algn="ctr">
              <a:defRPr lang="en-US" sz="2400"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spcAft>
                <a:spcPts val="3000"/>
              </a:spcAft>
              <a:buFont typeface="Arial" panose="020B0604020202020204" pitchFamily="34" charset="0"/>
              <a:buNone/>
            </a:pPr>
            <a:r>
              <a:rPr lang="fr-FR" noProof="0"/>
              <a:t>Modifiez les styles du texte du masque</a:t>
            </a:r>
          </a:p>
          <a:p>
            <a:pPr marL="0" lvl="1" indent="0" algn="ctr" defTabSz="914400" rtl="0" eaLnBrk="1" latinLnBrk="0" hangingPunct="1">
              <a:lnSpc>
                <a:spcPct val="90000"/>
              </a:lnSpc>
              <a:spcBef>
                <a:spcPts val="1000"/>
              </a:spcBef>
              <a:spcAft>
                <a:spcPts val="3000"/>
              </a:spcAft>
              <a:buFont typeface="Arial" panose="020B0604020202020204" pitchFamily="34" charset="0"/>
              <a:buNone/>
            </a:pPr>
            <a:r>
              <a:rPr lang="fr-FR" noProof="0"/>
              <a:t>Deuxième niveau</a:t>
            </a:r>
          </a:p>
          <a:p>
            <a:pPr marL="0" lvl="2" indent="0" algn="ctr" defTabSz="914400" rtl="0" eaLnBrk="1" latinLnBrk="0" hangingPunct="1">
              <a:lnSpc>
                <a:spcPct val="90000"/>
              </a:lnSpc>
              <a:spcBef>
                <a:spcPts val="1000"/>
              </a:spcBef>
              <a:spcAft>
                <a:spcPts val="3000"/>
              </a:spcAft>
              <a:buFont typeface="Arial" panose="020B0604020202020204" pitchFamily="34" charset="0"/>
              <a:buNone/>
            </a:pPr>
            <a:r>
              <a:rPr lang="fr-FR" noProof="0"/>
              <a:t>Troisième niveau</a:t>
            </a:r>
          </a:p>
          <a:p>
            <a:pPr marL="0" lvl="3" indent="0" algn="ctr" defTabSz="914400" rtl="0" eaLnBrk="1" latinLnBrk="0" hangingPunct="1">
              <a:lnSpc>
                <a:spcPct val="90000"/>
              </a:lnSpc>
              <a:spcBef>
                <a:spcPts val="1000"/>
              </a:spcBef>
              <a:spcAft>
                <a:spcPts val="3000"/>
              </a:spcAft>
              <a:buFont typeface="Arial" panose="020B0604020202020204" pitchFamily="34" charset="0"/>
              <a:buNone/>
            </a:pPr>
            <a:r>
              <a:rPr lang="fr-FR" noProof="0"/>
              <a:t>Quatrième niveau</a:t>
            </a:r>
          </a:p>
          <a:p>
            <a:pPr marL="0" lvl="4" indent="0" algn="ctr" defTabSz="914400" rtl="0" eaLnBrk="1" latinLnBrk="0" hangingPunct="1">
              <a:lnSpc>
                <a:spcPct val="90000"/>
              </a:lnSpc>
              <a:spcBef>
                <a:spcPts val="1000"/>
              </a:spcBef>
              <a:spcAft>
                <a:spcPts val="3000"/>
              </a:spcAft>
              <a:buFont typeface="Arial" panose="020B0604020202020204" pitchFamily="34" charset="0"/>
              <a:buNone/>
            </a:pPr>
            <a:r>
              <a:rPr lang="fr-FR" noProof="0"/>
              <a:t>Cinquième niveau</a:t>
            </a:r>
          </a:p>
        </p:txBody>
      </p:sp>
      <p:sp>
        <p:nvSpPr>
          <p:cNvPr id="11" name="Forme libre : Forme 10"/>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p:cNvSpPr>
            <a:spLocks noGrp="1"/>
          </p:cNvSpPr>
          <p:nvPr>
            <p:ph type="title" hasCustomPrompt="1"/>
          </p:nvPr>
        </p:nvSpPr>
        <p:spPr>
          <a:xfrm>
            <a:off x="316322" y="339408"/>
            <a:ext cx="2375877" cy="978729"/>
          </a:xfrm>
        </p:spPr>
        <p:txBody>
          <a:bodyPr rtlCol="0"/>
          <a:lstStyle>
            <a:lvl1pPr algn="ctr">
              <a:defRPr lang="en-US" sz="3200" b="0" i="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fr-FR" noProof="0"/>
              <a:t>CLIQUEZ POUR</a:t>
            </a:r>
          </a:p>
        </p:txBody>
      </p:sp>
      <p:sp>
        <p:nvSpPr>
          <p:cNvPr id="10" name="Espace réservé au texte 9"/>
          <p:cNvSpPr>
            <a:spLocks noGrp="1"/>
          </p:cNvSpPr>
          <p:nvPr>
            <p:ph type="body" sz="quarter" idx="16" hasCustomPrompt="1"/>
          </p:nvPr>
        </p:nvSpPr>
        <p:spPr>
          <a:xfrm>
            <a:off x="2879003" y="419100"/>
            <a:ext cx="9084398" cy="1870769"/>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Tree>
    <p:extLst>
      <p:ext uri="{BB962C8B-B14F-4D97-AF65-F5344CB8AC3E}">
        <p14:creationId xmlns:p14="http://schemas.microsoft.com/office/powerpoint/2010/main" val="315386595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5 colonnes de texte plus petit">
    <p:spTree>
      <p:nvGrpSpPr>
        <p:cNvPr id="1" name=""/>
        <p:cNvGrpSpPr/>
        <p:nvPr/>
      </p:nvGrpSpPr>
      <p:grpSpPr>
        <a:xfrm>
          <a:off x="0" y="0"/>
          <a:ext cx="0" cy="0"/>
          <a:chOff x="0" y="0"/>
          <a:chExt cx="0" cy="0"/>
        </a:xfrm>
      </p:grpSpPr>
      <p:sp>
        <p:nvSpPr>
          <p:cNvPr id="4" name="Rectangle 3"/>
          <p:cNvSpPr/>
          <p:nvPr userDrawn="1"/>
        </p:nvSpPr>
        <p:spPr>
          <a:xfrm>
            <a:off x="0" y="0"/>
            <a:ext cx="12192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 name="Espace réservé du contenu 2"/>
          <p:cNvSpPr>
            <a:spLocks noGrp="1"/>
          </p:cNvSpPr>
          <p:nvPr>
            <p:ph idx="1" hasCustomPrompt="1"/>
          </p:nvPr>
        </p:nvSpPr>
        <p:spPr>
          <a:xfrm>
            <a:off x="68658" y="3493674"/>
            <a:ext cx="2377440" cy="2480166"/>
          </a:xfrm>
        </p:spPr>
        <p:txBody>
          <a:bodyPr lIns="146304" rIns="146304" rtlCol="0"/>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7" name="Espace réservé du contenu 2"/>
          <p:cNvSpPr>
            <a:spLocks noGrp="1"/>
          </p:cNvSpPr>
          <p:nvPr>
            <p:ph idx="14" hasCustomPrompt="1"/>
          </p:nvPr>
        </p:nvSpPr>
        <p:spPr>
          <a:xfrm>
            <a:off x="2483635" y="3493674"/>
            <a:ext cx="2377440" cy="2480166"/>
          </a:xfrm>
        </p:spPr>
        <p:txBody>
          <a:bodyPr lIns="146304" rIns="146304" rtlCol="0"/>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9" name="Espace réservé du contenu 2"/>
          <p:cNvSpPr>
            <a:spLocks noGrp="1"/>
          </p:cNvSpPr>
          <p:nvPr>
            <p:ph idx="15" hasCustomPrompt="1"/>
          </p:nvPr>
        </p:nvSpPr>
        <p:spPr>
          <a:xfrm>
            <a:off x="4898612" y="3493674"/>
            <a:ext cx="2377440" cy="2480166"/>
          </a:xfrm>
        </p:spPr>
        <p:txBody>
          <a:bodyPr lIns="146304" rIns="146304" rtlCol="0"/>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fr-FR" noProof="0" dirty="0"/>
              <a:t>Modifiez les styles du texte du masque</a:t>
            </a:r>
          </a:p>
          <a:p>
            <a:pPr lvl="1" rtl="0"/>
            <a:r>
              <a:rPr lang="fr-FR" noProof="0" dirty="0"/>
              <a:t>Deuxième niveau</a:t>
            </a:r>
          </a:p>
          <a:p>
            <a:pPr lvl="2" rtl="0"/>
            <a:r>
              <a:rPr lang="fr-FR" noProof="0" dirty="0"/>
              <a:t>Troisième niveau</a:t>
            </a:r>
          </a:p>
          <a:p>
            <a:pPr lvl="3" rtl="0"/>
            <a:r>
              <a:rPr lang="fr-FR" noProof="0" dirty="0"/>
              <a:t>Quatrième niveau</a:t>
            </a:r>
          </a:p>
          <a:p>
            <a:pPr lvl="4" rtl="0"/>
            <a:r>
              <a:rPr lang="fr-FR" noProof="0" dirty="0"/>
              <a:t>Cinquième niveau</a:t>
            </a:r>
          </a:p>
        </p:txBody>
      </p:sp>
      <p:sp>
        <p:nvSpPr>
          <p:cNvPr id="10" name="Espace réservé du contenu 2"/>
          <p:cNvSpPr>
            <a:spLocks noGrp="1"/>
          </p:cNvSpPr>
          <p:nvPr>
            <p:ph idx="16" hasCustomPrompt="1"/>
          </p:nvPr>
        </p:nvSpPr>
        <p:spPr>
          <a:xfrm>
            <a:off x="7313589" y="3493674"/>
            <a:ext cx="2377440" cy="2480166"/>
          </a:xfrm>
        </p:spPr>
        <p:txBody>
          <a:bodyPr lIns="146304" rIns="146304" rtlCol="0"/>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2" name="Rectangle 11"/>
          <p:cNvSpPr/>
          <p:nvPr userDrawn="1"/>
        </p:nvSpPr>
        <p:spPr>
          <a:xfrm>
            <a:off x="297258"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3" name="Rectangle 12"/>
          <p:cNvSpPr/>
          <p:nvPr userDrawn="1"/>
        </p:nvSpPr>
        <p:spPr>
          <a:xfrm>
            <a:off x="2712235"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4" name="Rectangle 13"/>
          <p:cNvSpPr/>
          <p:nvPr userDrawn="1"/>
        </p:nvSpPr>
        <p:spPr>
          <a:xfrm>
            <a:off x="7542189"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6" name="Rectangle 15"/>
          <p:cNvSpPr/>
          <p:nvPr userDrawn="1"/>
        </p:nvSpPr>
        <p:spPr>
          <a:xfrm>
            <a:off x="5127212"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 name="Espace réservé au texte 7"/>
          <p:cNvSpPr>
            <a:spLocks noGrp="1"/>
          </p:cNvSpPr>
          <p:nvPr>
            <p:ph type="body" sz="quarter" idx="13" hasCustomPrompt="1"/>
          </p:nvPr>
        </p:nvSpPr>
        <p:spPr>
          <a:xfrm>
            <a:off x="0" y="470361"/>
            <a:ext cx="12192000" cy="535531"/>
          </a:xfrm>
        </p:spPr>
        <p:txBody>
          <a:bodyPr rtlCol="0"/>
          <a:lstStyle>
            <a:lvl1pPr marL="0" indent="0" algn="ctr" defTabSz="914400" rtl="0" eaLnBrk="1" latinLnBrk="0" hangingPunct="1">
              <a:lnSpc>
                <a:spcPct val="90000"/>
              </a:lnSpc>
              <a:spcBef>
                <a:spcPts val="1000"/>
              </a:spcBef>
              <a:buFont typeface="Arial" panose="020B0604020202020204" pitchFamily="34" charset="0"/>
              <a:buNone/>
              <a:defRPr lang="en-US" sz="3200" b="0" kern="1200" dirty="0">
                <a:solidFill>
                  <a:schemeClr val="tx1">
                    <a:lumMod val="85000"/>
                    <a:lumOff val="15000"/>
                  </a:schemeClr>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fr-FR" noProof="0"/>
              <a:t>Cliquez pour modifier le style du titre du masque</a:t>
            </a:r>
          </a:p>
        </p:txBody>
      </p:sp>
      <p:sp>
        <p:nvSpPr>
          <p:cNvPr id="17" name="Espace réservé au contenu 2"/>
          <p:cNvSpPr>
            <a:spLocks noGrp="1"/>
          </p:cNvSpPr>
          <p:nvPr>
            <p:ph idx="18" hasCustomPrompt="1"/>
          </p:nvPr>
        </p:nvSpPr>
        <p:spPr>
          <a:xfrm>
            <a:off x="68658" y="2577396"/>
            <a:ext cx="2377440" cy="840230"/>
          </a:xfrm>
        </p:spPr>
        <p:txBody>
          <a:bodyPr lIns="146304" rIns="146304" rtlCol="0"/>
          <a:lstStyle>
            <a:lvl1pPr marL="0" algn="ctr" defTabSz="914400" rtl="0" eaLnBrk="1" latinLnBrk="0" hangingPunct="1">
              <a:defRPr lang="en-US" sz="5400"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fr-FR" noProof="0"/>
              <a:t>N°</a:t>
            </a:r>
          </a:p>
        </p:txBody>
      </p:sp>
      <p:sp>
        <p:nvSpPr>
          <p:cNvPr id="18" name="Espace réservé au contenu 2"/>
          <p:cNvSpPr>
            <a:spLocks noGrp="1"/>
          </p:cNvSpPr>
          <p:nvPr>
            <p:ph idx="19" hasCustomPrompt="1"/>
          </p:nvPr>
        </p:nvSpPr>
        <p:spPr>
          <a:xfrm>
            <a:off x="2483635" y="2577396"/>
            <a:ext cx="2377440" cy="840230"/>
          </a:xfrm>
        </p:spPr>
        <p:txBody>
          <a:bodyPr lIns="146304" rIns="146304" rtlCol="0"/>
          <a:lstStyle>
            <a:lvl1pPr algn="ctr">
              <a:defRPr lang="en-US" sz="5400" b="1"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buFont typeface="Arial" panose="020B0604020202020204" pitchFamily="34" charset="0"/>
              <a:buNone/>
            </a:pPr>
            <a:r>
              <a:rPr lang="fr-FR" noProof="0"/>
              <a:t>N°</a:t>
            </a:r>
          </a:p>
        </p:txBody>
      </p:sp>
      <p:sp>
        <p:nvSpPr>
          <p:cNvPr id="19" name="Espace réservé au contenu 2"/>
          <p:cNvSpPr>
            <a:spLocks noGrp="1"/>
          </p:cNvSpPr>
          <p:nvPr>
            <p:ph idx="20" hasCustomPrompt="1"/>
          </p:nvPr>
        </p:nvSpPr>
        <p:spPr>
          <a:xfrm>
            <a:off x="4898612" y="2577396"/>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rtl="0"/>
            <a:r>
              <a:rPr lang="fr-FR" noProof="0"/>
              <a:t>N°</a:t>
            </a:r>
          </a:p>
        </p:txBody>
      </p:sp>
      <p:sp>
        <p:nvSpPr>
          <p:cNvPr id="20" name="Espace réservé au contenu 2"/>
          <p:cNvSpPr>
            <a:spLocks noGrp="1"/>
          </p:cNvSpPr>
          <p:nvPr>
            <p:ph idx="21" hasCustomPrompt="1"/>
          </p:nvPr>
        </p:nvSpPr>
        <p:spPr>
          <a:xfrm>
            <a:off x="7313589" y="2577396"/>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rtl="0"/>
            <a:r>
              <a:rPr lang="fr-FR" noProof="0"/>
              <a:t>N°</a:t>
            </a:r>
          </a:p>
        </p:txBody>
      </p:sp>
    </p:spTree>
    <p:extLst>
      <p:ext uri="{BB962C8B-B14F-4D97-AF65-F5344CB8AC3E}">
        <p14:creationId xmlns:p14="http://schemas.microsoft.com/office/powerpoint/2010/main" val="32491181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14:presetBounceEnd="32000">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14:bounceEnd="32000">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14:presetBounceEnd="32000">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14:bounceEnd="32000">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14:presetBounceEnd="32000">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14:bounceEnd="32000">
                                          <p:cBhvr additive="base">
                                            <p:cTn id="39" dur="750" fill="hold"/>
                                            <p:tgtEl>
                                              <p:spTgt spid="19"/>
                                            </p:tgtEl>
                                            <p:attrNameLst>
                                              <p:attrName>ppt_x</p:attrName>
                                            </p:attrNameLst>
                                          </p:cBhvr>
                                          <p:tavLst>
                                            <p:tav tm="0">
                                              <p:val>
                                                <p:strVal val="#ppt_x"/>
                                              </p:val>
                                            </p:tav>
                                            <p:tav tm="100000">
                                              <p:val>
                                                <p:strVal val="#ppt_x"/>
                                              </p:val>
                                            </p:tav>
                                          </p:tavLst>
                                        </p:anim>
                                        <p:anim calcmode="lin" valueType="num" p14:bounceEnd="32000">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750" fill="hold"/>
                                            <p:tgtEl>
                                              <p:spTgt spid="14"/>
                                            </p:tgtEl>
                                            <p:attrNameLst>
                                              <p:attrName>ppt_x</p:attrName>
                                            </p:attrNameLst>
                                          </p:cBhvr>
                                          <p:tavLst>
                                            <p:tav tm="0">
                                              <p:val>
                                                <p:strVal val="#ppt_x"/>
                                              </p:val>
                                            </p:tav>
                                            <p:tav tm="100000">
                                              <p:val>
                                                <p:strVal val="#ppt_x"/>
                                              </p:val>
                                            </p:tav>
                                          </p:tavLst>
                                        </p:anim>
                                        <p:anim calcmode="lin" valueType="num">
                                          <p:cBhvr additive="base">
                                            <p:cTn id="50" dur="75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1" fill="hold" grpId="0" nodeType="withEffect" p14:presetBounceEnd="32000">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14:bounceEnd="32000">
                                          <p:cBhvr additive="base">
                                            <p:cTn id="53" dur="750" fill="hold"/>
                                            <p:tgtEl>
                                              <p:spTgt spid="20"/>
                                            </p:tgtEl>
                                            <p:attrNameLst>
                                              <p:attrName>ppt_x</p:attrName>
                                            </p:attrNameLst>
                                          </p:cBhvr>
                                          <p:tavLst>
                                            <p:tav tm="0">
                                              <p:val>
                                                <p:strVal val="#ppt_x"/>
                                              </p:val>
                                            </p:tav>
                                            <p:tav tm="100000">
                                              <p:val>
                                                <p:strVal val="#ppt_x"/>
                                              </p:val>
                                            </p:tav>
                                          </p:tavLst>
                                        </p:anim>
                                        <p:anim calcmode="lin" valueType="num" p14:bounceEnd="32000">
                                          <p:cBhvr additive="base">
                                            <p:cTn id="54" dur="750" fill="hold"/>
                                            <p:tgtEl>
                                              <p:spTgt spid="20"/>
                                            </p:tgtEl>
                                            <p:attrNameLst>
                                              <p:attrName>ppt_y</p:attrName>
                                            </p:attrNameLst>
                                          </p:cBhvr>
                                          <p:tavLst>
                                            <p:tav tm="0">
                                              <p:val>
                                                <p:strVal val="0-#ppt_h/2"/>
                                              </p:val>
                                            </p:tav>
                                            <p:tav tm="100000">
                                              <p:val>
                                                <p:strVal val="#ppt_y"/>
                                              </p:val>
                                            </p:tav>
                                          </p:tavLst>
                                        </p:anim>
                                      </p:childTnLst>
                                    </p:cTn>
                                  </p:par>
                                  <p:par>
                                    <p:cTn id="55" presetID="2" presetClass="entr" presetSubtype="4" decel="10000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750" fill="hold"/>
                                            <p:tgtEl>
                                              <p:spTgt spid="10"/>
                                            </p:tgtEl>
                                            <p:attrNameLst>
                                              <p:attrName>ppt_x</p:attrName>
                                            </p:attrNameLst>
                                          </p:cBhvr>
                                          <p:tavLst>
                                            <p:tav tm="0">
                                              <p:val>
                                                <p:strVal val="#ppt_x"/>
                                              </p:val>
                                            </p:tav>
                                            <p:tav tm="100000">
                                              <p:val>
                                                <p:strVal val="#ppt_x"/>
                                              </p:val>
                                            </p:tav>
                                          </p:tavLst>
                                        </p:anim>
                                        <p:anim calcmode="lin" valueType="num">
                                          <p:cBhvr additive="base">
                                            <p:cTn id="5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uiExpand="1">
            <p:tmplLst>
              <p:tmpl>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0" grpId="0">
            <p:tmplLst>
              <p:tmpl>
                <p:tnLst>
                  <p:par>
                    <p:cTn presetID="2" presetClass="entr" presetSubtype="4"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1+#ppt_h/2"/>
                              </p:val>
                            </p:tav>
                            <p:tav tm="100000">
                              <p:val>
                                <p:strVal val="#ppt_y"/>
                              </p:val>
                            </p:tav>
                          </p:tavLst>
                        </p:anim>
                      </p:childTnLst>
                    </p:cTn>
                  </p:par>
                </p:tnLst>
              </p:tmpl>
            </p:tmplLst>
          </p:bldP>
          <p:bldP spid="12" grpId="0" animBg="1"/>
          <p:bldP spid="13" grpId="0" animBg="1"/>
          <p:bldP spid="14" grpId="0" animBg="1"/>
          <p:bldP spid="16" grpId="0" animBg="1"/>
          <p:bldP spid="17" grpId="0" uiExpand="1" build="p">
            <p:tmplLst>
              <p:tmpl lvl="1">
                <p:tnLst>
                  <p:par>
                    <p:cTn presetID="2" presetClass="entr" presetSubtype="1" fill="hold" nodeType="withEffect" p14:presetBounceEnd="32000">
                      <p:stCondLst>
                        <p:cond delay="0"/>
                      </p:stCondLst>
                      <p:childTnLst>
                        <p:set>
                          <p:cBhvr>
                            <p:cTn dur="1" fill="hold">
                              <p:stCondLst>
                                <p:cond delay="0"/>
                              </p:stCondLst>
                            </p:cTn>
                            <p:tgtEl>
                              <p:spTgt spid="17"/>
                            </p:tgtEl>
                            <p:attrNameLst>
                              <p:attrName>style.visibility</p:attrName>
                            </p:attrNameLst>
                          </p:cBhvr>
                          <p:to>
                            <p:strVal val="visible"/>
                          </p:to>
                        </p:set>
                        <p:anim calcmode="lin" valueType="num" p14:bounceEnd="32000">
                          <p:cBhvr additive="base">
                            <p:cTn dur="750" fill="hold"/>
                            <p:tgtEl>
                              <p:spTgt spid="17"/>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uiExpand="1" build="p">
            <p:tmplLst>
              <p:tmpl lvl="1">
                <p:tnLst>
                  <p:par>
                    <p:cTn presetID="2" presetClass="entr" presetSubtype="1" fill="hold" nodeType="withEffect" p14:presetBounceEnd="32000">
                      <p:stCondLst>
                        <p:cond delay="0"/>
                      </p:stCondLst>
                      <p:childTnLst>
                        <p:set>
                          <p:cBhvr>
                            <p:cTn dur="1" fill="hold">
                              <p:stCondLst>
                                <p:cond delay="0"/>
                              </p:stCondLst>
                            </p:cTn>
                            <p:tgtEl>
                              <p:spTgt spid="18"/>
                            </p:tgtEl>
                            <p:attrNameLst>
                              <p:attrName>style.visibility</p:attrName>
                            </p:attrNameLst>
                          </p:cBhvr>
                          <p:to>
                            <p:strVal val="visible"/>
                          </p:to>
                        </p:set>
                        <p:anim calcmode="lin" valueType="num" p14:bounceEnd="32000">
                          <p:cBhvr additive="base">
                            <p:cTn dur="750" fill="hold"/>
                            <p:tgtEl>
                              <p:spTgt spid="18"/>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p:tnLst>
                  <p:par>
                    <p:cTn presetID="2" presetClass="entr" presetSubtype="1" fill="hold" nodeType="withEffect" p14:presetBounceEnd="32000">
                      <p:stCondLst>
                        <p:cond delay="0"/>
                      </p:stCondLst>
                      <p:childTnLst>
                        <p:set>
                          <p:cBhvr>
                            <p:cTn dur="1" fill="hold">
                              <p:stCondLst>
                                <p:cond delay="0"/>
                              </p:stCondLst>
                            </p:cTn>
                            <p:tgtEl>
                              <p:spTgt spid="19"/>
                            </p:tgtEl>
                            <p:attrNameLst>
                              <p:attrName>style.visibility</p:attrName>
                            </p:attrNameLst>
                          </p:cBhvr>
                          <p:to>
                            <p:strVal val="visible"/>
                          </p:to>
                        </p:set>
                        <p:anim calcmode="lin" valueType="num" p14:bounceEnd="32000">
                          <p:cBhvr additive="base">
                            <p:cTn dur="750" fill="hold"/>
                            <p:tgtEl>
                              <p:spTgt spid="19"/>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P spid="20" grpId="0">
            <p:tmplLst>
              <p:tmpl>
                <p:tnLst>
                  <p:par>
                    <p:cTn presetID="2" presetClass="entr" presetSubtype="1" fill="hold" nodeType="withEffect" p14:presetBounceEnd="32000">
                      <p:stCondLst>
                        <p:cond delay="0"/>
                      </p:stCondLst>
                      <p:childTnLst>
                        <p:set>
                          <p:cBhvr>
                            <p:cTn dur="1" fill="hold">
                              <p:stCondLst>
                                <p:cond delay="0"/>
                              </p:stCondLst>
                            </p:cTn>
                            <p:tgtEl>
                              <p:spTgt spid="20"/>
                            </p:tgtEl>
                            <p:attrNameLst>
                              <p:attrName>style.visibility</p:attrName>
                            </p:attrNameLst>
                          </p:cBhvr>
                          <p:to>
                            <p:strVal val="visible"/>
                          </p:to>
                        </p:set>
                        <p:anim calcmode="lin" valueType="num" p14:bounceEnd="32000">
                          <p:cBhvr additive="base">
                            <p:cTn dur="750" fill="hold"/>
                            <p:tgtEl>
                              <p:spTgt spid="20"/>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20"/>
                            </p:tgtEl>
                            <p:attrNameLst>
                              <p:attrName>ppt_y</p:attrName>
                            </p:attrNameLst>
                          </p:cBhvr>
                          <p:tavLst>
                            <p:tav tm="0">
                              <p:val>
                                <p:strVal val="0-#ppt_h/2"/>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750" fill="hold"/>
                                            <p:tgtEl>
                                              <p:spTgt spid="19"/>
                                            </p:tgtEl>
                                            <p:attrNameLst>
                                              <p:attrName>ppt_x</p:attrName>
                                            </p:attrNameLst>
                                          </p:cBhvr>
                                          <p:tavLst>
                                            <p:tav tm="0">
                                              <p:val>
                                                <p:strVal val="#ppt_x"/>
                                              </p:val>
                                            </p:tav>
                                            <p:tav tm="100000">
                                              <p:val>
                                                <p:strVal val="#ppt_x"/>
                                              </p:val>
                                            </p:tav>
                                          </p:tavLst>
                                        </p:anim>
                                        <p:anim calcmode="lin" valueType="num">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750" fill="hold"/>
                                            <p:tgtEl>
                                              <p:spTgt spid="14"/>
                                            </p:tgtEl>
                                            <p:attrNameLst>
                                              <p:attrName>ppt_x</p:attrName>
                                            </p:attrNameLst>
                                          </p:cBhvr>
                                          <p:tavLst>
                                            <p:tav tm="0">
                                              <p:val>
                                                <p:strVal val="#ppt_x"/>
                                              </p:val>
                                            </p:tav>
                                            <p:tav tm="100000">
                                              <p:val>
                                                <p:strVal val="#ppt_x"/>
                                              </p:val>
                                            </p:tav>
                                          </p:tavLst>
                                        </p:anim>
                                        <p:anim calcmode="lin" valueType="num">
                                          <p:cBhvr additive="base">
                                            <p:cTn id="50" dur="75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1"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750" fill="hold"/>
                                            <p:tgtEl>
                                              <p:spTgt spid="20"/>
                                            </p:tgtEl>
                                            <p:attrNameLst>
                                              <p:attrName>ppt_x</p:attrName>
                                            </p:attrNameLst>
                                          </p:cBhvr>
                                          <p:tavLst>
                                            <p:tav tm="0">
                                              <p:val>
                                                <p:strVal val="#ppt_x"/>
                                              </p:val>
                                            </p:tav>
                                            <p:tav tm="100000">
                                              <p:val>
                                                <p:strVal val="#ppt_x"/>
                                              </p:val>
                                            </p:tav>
                                          </p:tavLst>
                                        </p:anim>
                                        <p:anim calcmode="lin" valueType="num">
                                          <p:cBhvr additive="base">
                                            <p:cTn id="54" dur="750" fill="hold"/>
                                            <p:tgtEl>
                                              <p:spTgt spid="20"/>
                                            </p:tgtEl>
                                            <p:attrNameLst>
                                              <p:attrName>ppt_y</p:attrName>
                                            </p:attrNameLst>
                                          </p:cBhvr>
                                          <p:tavLst>
                                            <p:tav tm="0">
                                              <p:val>
                                                <p:strVal val="0-#ppt_h/2"/>
                                              </p:val>
                                            </p:tav>
                                            <p:tav tm="100000">
                                              <p:val>
                                                <p:strVal val="#ppt_y"/>
                                              </p:val>
                                            </p:tav>
                                          </p:tavLst>
                                        </p:anim>
                                      </p:childTnLst>
                                    </p:cTn>
                                  </p:par>
                                  <p:par>
                                    <p:cTn id="55" presetID="2" presetClass="entr" presetSubtype="4" decel="10000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750" fill="hold"/>
                                            <p:tgtEl>
                                              <p:spTgt spid="10"/>
                                            </p:tgtEl>
                                            <p:attrNameLst>
                                              <p:attrName>ppt_x</p:attrName>
                                            </p:attrNameLst>
                                          </p:cBhvr>
                                          <p:tavLst>
                                            <p:tav tm="0">
                                              <p:val>
                                                <p:strVal val="#ppt_x"/>
                                              </p:val>
                                            </p:tav>
                                            <p:tav tm="100000">
                                              <p:val>
                                                <p:strVal val="#ppt_x"/>
                                              </p:val>
                                            </p:tav>
                                          </p:tavLst>
                                        </p:anim>
                                        <p:anim calcmode="lin" valueType="num">
                                          <p:cBhvr additive="base">
                                            <p:cTn id="5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uiExpand="1">
            <p:tmplLst>
              <p:tmpl>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0" grpId="0">
            <p:tmplLst>
              <p:tmpl>
                <p:tnLst>
                  <p:par>
                    <p:cTn presetID="2" presetClass="entr" presetSubtype="4"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1+#ppt_h/2"/>
                              </p:val>
                            </p:tav>
                            <p:tav tm="100000">
                              <p:val>
                                <p:strVal val="#ppt_y"/>
                              </p:val>
                            </p:tav>
                          </p:tavLst>
                        </p:anim>
                      </p:childTnLst>
                    </p:cTn>
                  </p:par>
                </p:tnLst>
              </p:tmpl>
            </p:tmplLst>
          </p:bldP>
          <p:bldP spid="12" grpId="0" animBg="1"/>
          <p:bldP spid="13" grpId="0" animBg="1"/>
          <p:bldP spid="14" grpId="0" animBg="1"/>
          <p:bldP spid="16" grpId="0" animBg="1"/>
          <p:bldP spid="17" grpId="0" uiExpand="1" build="p">
            <p:tmplLst>
              <p:tmpl lvl="1">
                <p:tnLst>
                  <p:par>
                    <p:cTn presetID="2" presetClass="entr" presetSubtype="1"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uiExpand="1" build="p">
            <p:tmplLst>
              <p:tmpl lvl="1">
                <p:tnLst>
                  <p:par>
                    <p:cTn presetID="2" presetClass="entr" presetSubtype="1"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p:tnLst>
                  <p:par>
                    <p:cTn presetID="2" presetClass="entr" presetSubtype="1"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50" fill="hold"/>
                            <p:tgtEl>
                              <p:spTgt spid="19"/>
                            </p:tgtEl>
                            <p:attrNameLst>
                              <p:attrName>ppt_x</p:attrName>
                            </p:attrNameLst>
                          </p:cBhvr>
                          <p:tavLst>
                            <p:tav tm="0">
                              <p:val>
                                <p:strVal val="#ppt_x"/>
                              </p:val>
                            </p:tav>
                            <p:tav tm="100000">
                              <p:val>
                                <p:strVal val="#ppt_x"/>
                              </p:val>
                            </p:tav>
                          </p:tavLst>
                        </p:anim>
                        <p:anim calcmode="lin" valueType="num">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P spid="20" grpId="0">
            <p:tmplLst>
              <p:tmpl>
                <p:tnLst>
                  <p:par>
                    <p:cTn presetID="2" presetClass="entr" presetSubtype="1"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750" fill="hold"/>
                            <p:tgtEl>
                              <p:spTgt spid="20"/>
                            </p:tgtEl>
                            <p:attrNameLst>
                              <p:attrName>ppt_x</p:attrName>
                            </p:attrNameLst>
                          </p:cBhvr>
                          <p:tavLst>
                            <p:tav tm="0">
                              <p:val>
                                <p:strVal val="#ppt_x"/>
                              </p:val>
                            </p:tav>
                            <p:tav tm="100000">
                              <p:val>
                                <p:strVal val="#ppt_x"/>
                              </p:val>
                            </p:tav>
                          </p:tavLst>
                        </p:anim>
                        <p:anim calcmode="lin" valueType="num">
                          <p:cBhvr additive="base">
                            <p:cTn dur="750" fill="hold"/>
                            <p:tgtEl>
                              <p:spTgt spid="20"/>
                            </p:tgtEl>
                            <p:attrNameLst>
                              <p:attrName>ppt_y</p:attrName>
                            </p:attrNameLst>
                          </p:cBhvr>
                          <p:tavLst>
                            <p:tav tm="0">
                              <p:val>
                                <p:strVal val="0-#ppt_h/2"/>
                              </p:val>
                            </p:tav>
                            <p:tav tm="100000">
                              <p:val>
                                <p:strVal val="#ppt_y"/>
                              </p:val>
                            </p:tav>
                          </p:tavLst>
                        </p:anim>
                      </p:childTnLst>
                    </p:cTn>
                  </p:par>
                </p:tnLst>
              </p:tmpl>
            </p:tmplLst>
          </p:bldP>
        </p:bldLst>
      </p:timing>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3_50-50 Disposition photos à droite">
    <p:spTree>
      <p:nvGrpSpPr>
        <p:cNvPr id="1" name=""/>
        <p:cNvGrpSpPr/>
        <p:nvPr/>
      </p:nvGrpSpPr>
      <p:grpSpPr>
        <a:xfrm>
          <a:off x="0" y="0"/>
          <a:ext cx="0" cy="0"/>
          <a:chOff x="0" y="0"/>
          <a:chExt cx="0" cy="0"/>
        </a:xfrm>
      </p:grpSpPr>
      <p:sp>
        <p:nvSpPr>
          <p:cNvPr id="5" name="Espace réservé à l’image 4"/>
          <p:cNvSpPr>
            <a:spLocks noGrp="1"/>
          </p:cNvSpPr>
          <p:nvPr>
            <p:ph type="pic" sz="quarter" idx="10" hasCustomPrompt="1"/>
          </p:nvPr>
        </p:nvSpPr>
        <p:spPr bwMode="ltGray">
          <a:xfrm>
            <a:off x="6129304" y="0"/>
            <a:ext cx="6062696" cy="6856100"/>
          </a:xfrm>
          <a:blipFill>
            <a:blip r:embed="rId2"/>
            <a:srcRect/>
            <a:stretch>
              <a:fillRect/>
            </a:stretch>
          </a:blipFill>
        </p:spPr>
        <p:txBody>
          <a:bodyPr tIns="548640" rtlCol="0" anchor="ctr" anchorCtr="0">
            <a:noAutofit/>
          </a:bodyPr>
          <a:lstStyle>
            <a:lvl1pPr marL="0" indent="0" algn="ctr">
              <a:buNone/>
              <a:defRPr sz="3600" b="1" cap="none" baseline="0">
                <a:solidFill>
                  <a:srgbClr val="FFC000"/>
                </a:solidFill>
                <a:latin typeface="+mn-lt"/>
              </a:defRPr>
            </a:lvl1pPr>
          </a:lstStyle>
          <a:p>
            <a:pPr rtl="0"/>
            <a:r>
              <a:rPr lang="fr-FR" noProof="0"/>
              <a:t>Cliquez sur l'icône pour ajouter des images ou rendez-vous en ligne à...</a:t>
            </a:r>
          </a:p>
        </p:txBody>
      </p:sp>
      <p:sp>
        <p:nvSpPr>
          <p:cNvPr id="6" name="Espace réservé au contenu 2"/>
          <p:cNvSpPr>
            <a:spLocks noGrp="1"/>
          </p:cNvSpPr>
          <p:nvPr>
            <p:ph idx="18" hasCustomPrompt="1"/>
          </p:nvPr>
        </p:nvSpPr>
        <p:spPr>
          <a:xfrm>
            <a:off x="1875949" y="419100"/>
            <a:ext cx="2377440" cy="840230"/>
          </a:xfrm>
        </p:spPr>
        <p:txBody>
          <a:bodyPr lIns="146304" rIns="146304" rtlCol="0"/>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fr-FR" noProof="0"/>
              <a:t>N°</a:t>
            </a:r>
          </a:p>
        </p:txBody>
      </p:sp>
      <p:sp>
        <p:nvSpPr>
          <p:cNvPr id="8" name="Espace réservé au texte 6"/>
          <p:cNvSpPr>
            <a:spLocks noGrp="1"/>
          </p:cNvSpPr>
          <p:nvPr>
            <p:ph type="body" sz="quarter" idx="11" hasCustomPrompt="1"/>
          </p:nvPr>
        </p:nvSpPr>
        <p:spPr>
          <a:xfrm>
            <a:off x="0" y="3428050"/>
            <a:ext cx="6129304" cy="3169586"/>
          </a:xfrm>
        </p:spPr>
        <p:txBody>
          <a:bodyPr rtlCol="0"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9" name="Espace réservé au texte 2"/>
          <p:cNvSpPr>
            <a:spLocks noGrp="1"/>
          </p:cNvSpPr>
          <p:nvPr>
            <p:ph type="body" sz="quarter" idx="19" hasCustomPrompt="1"/>
          </p:nvPr>
        </p:nvSpPr>
        <p:spPr>
          <a:xfrm>
            <a:off x="0" y="1554163"/>
            <a:ext cx="6096000" cy="1089529"/>
          </a:xfrm>
        </p:spPr>
        <p:txBody>
          <a:bodyPr rtlCol="0"/>
          <a:lstStyle>
            <a:lvl1pPr algn="ctr">
              <a:defRPr sz="3600" b="0">
                <a:latin typeface="+mj-lt"/>
              </a:defRPr>
            </a:lvl1pPr>
            <a:lvl2pPr algn="ctr">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fr-FR" noProof="0"/>
              <a:t>Modifiez les styles du texte du masque</a:t>
            </a:r>
          </a:p>
        </p:txBody>
      </p:sp>
      <p:sp>
        <p:nvSpPr>
          <p:cNvPr id="10" name="Espace réservé du numéro de diapositive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pPr rtl="0"/>
            <a:fld id="{4997E989-D798-4C62-8E93-3D2D613C2488}" type="slidenum">
              <a:rPr lang="fr-FR" noProof="0" smtClean="0"/>
              <a:pPr rtl="0"/>
              <a:t>‹N°›</a:t>
            </a:fld>
            <a:endParaRPr lang="fr-FR" noProof="0"/>
          </a:p>
        </p:txBody>
      </p:sp>
    </p:spTree>
    <p:extLst>
      <p:ext uri="{BB962C8B-B14F-4D97-AF65-F5344CB8AC3E}">
        <p14:creationId xmlns:p14="http://schemas.microsoft.com/office/powerpoint/2010/main" val="14651935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50-50 Disposition photos à droite">
    <p:spTree>
      <p:nvGrpSpPr>
        <p:cNvPr id="1" name=""/>
        <p:cNvGrpSpPr/>
        <p:nvPr/>
      </p:nvGrpSpPr>
      <p:grpSpPr>
        <a:xfrm>
          <a:off x="0" y="0"/>
          <a:ext cx="0" cy="0"/>
          <a:chOff x="0" y="0"/>
          <a:chExt cx="0" cy="0"/>
        </a:xfrm>
      </p:grpSpPr>
      <p:sp>
        <p:nvSpPr>
          <p:cNvPr id="5" name="Espace réservé à l’image 4"/>
          <p:cNvSpPr>
            <a:spLocks noGrp="1"/>
          </p:cNvSpPr>
          <p:nvPr>
            <p:ph type="pic" sz="quarter" idx="10" hasCustomPrompt="1"/>
          </p:nvPr>
        </p:nvSpPr>
        <p:spPr bwMode="ltGray">
          <a:xfrm>
            <a:off x="6129304" y="0"/>
            <a:ext cx="6062696" cy="6856100"/>
          </a:xfrm>
          <a:blipFill>
            <a:blip r:embed="rId2"/>
            <a:srcRect/>
            <a:stretch>
              <a:fillRect/>
            </a:stretch>
          </a:blipFill>
        </p:spPr>
        <p:txBody>
          <a:bodyPr tIns="548640" rtlCol="0" anchor="ctr" anchorCtr="0">
            <a:noAutofit/>
          </a:bodyPr>
          <a:lstStyle>
            <a:lvl1pPr marL="0" indent="0" algn="ctr">
              <a:buNone/>
              <a:defRPr sz="3600" b="1" cap="none" baseline="0">
                <a:solidFill>
                  <a:srgbClr val="FFC000"/>
                </a:solidFill>
                <a:latin typeface="+mn-lt"/>
              </a:defRPr>
            </a:lvl1pPr>
          </a:lstStyle>
          <a:p>
            <a:pPr rtl="0"/>
            <a:r>
              <a:rPr lang="fr-FR" noProof="0"/>
              <a:t>Cliquez sur l’icône pour ajouter une image</a:t>
            </a:r>
          </a:p>
        </p:txBody>
      </p:sp>
      <p:sp>
        <p:nvSpPr>
          <p:cNvPr id="4" name="Espace réservé du numéro de diapositive 5"/>
          <p:cNvSpPr>
            <a:spLocks noGrp="1"/>
          </p:cNvSpPr>
          <p:nvPr>
            <p:ph type="sldNum" sz="quarter" idx="4"/>
          </p:nvPr>
        </p:nvSpPr>
        <p:spPr>
          <a:xfrm>
            <a:off x="11802836" y="6484937"/>
            <a:ext cx="387743" cy="365125"/>
          </a:xfrm>
          <a:prstGeom prst="rect">
            <a:avLst/>
          </a:prstGeom>
        </p:spPr>
        <p:txBody>
          <a:bodyPr vert="horz" lIns="91440" tIns="45720" rIns="91440" bIns="45720" rtlCol="0" anchor="ctr"/>
          <a:lstStyle>
            <a:lvl1pPr algn="r">
              <a:defRPr sz="1200">
                <a:solidFill>
                  <a:schemeClr val="bg1"/>
                </a:solidFill>
              </a:defRPr>
            </a:lvl1pPr>
          </a:lstStyle>
          <a:p>
            <a:pPr rtl="0"/>
            <a:fld id="{5AE1514C-5E56-4738-A1FF-4B1CFD2A3E36}" type="slidenum">
              <a:rPr lang="fr-FR" noProof="0" smtClean="0"/>
              <a:pPr rtl="0"/>
              <a:t>‹N°›</a:t>
            </a:fld>
            <a:endParaRPr lang="fr-FR" noProof="0"/>
          </a:p>
        </p:txBody>
      </p:sp>
      <p:sp>
        <p:nvSpPr>
          <p:cNvPr id="6" name="Espace réservé au contenu 2"/>
          <p:cNvSpPr>
            <a:spLocks noGrp="1"/>
          </p:cNvSpPr>
          <p:nvPr>
            <p:ph idx="18" hasCustomPrompt="1"/>
          </p:nvPr>
        </p:nvSpPr>
        <p:spPr>
          <a:xfrm>
            <a:off x="1875949" y="419100"/>
            <a:ext cx="2377440" cy="840230"/>
          </a:xfrm>
        </p:spPr>
        <p:txBody>
          <a:bodyPr lIns="146304" rIns="146304" rtlCol="0"/>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fr-FR" noProof="0"/>
              <a:t>N°</a:t>
            </a:r>
          </a:p>
        </p:txBody>
      </p:sp>
      <p:sp>
        <p:nvSpPr>
          <p:cNvPr id="9" name="Espace réservé au texte 6"/>
          <p:cNvSpPr>
            <a:spLocks noGrp="1"/>
          </p:cNvSpPr>
          <p:nvPr>
            <p:ph type="body" sz="quarter" idx="11" hasCustomPrompt="1"/>
          </p:nvPr>
        </p:nvSpPr>
        <p:spPr>
          <a:xfrm>
            <a:off x="0" y="3429000"/>
            <a:ext cx="6096000" cy="3092641"/>
          </a:xfrm>
        </p:spPr>
        <p:txBody>
          <a:bodyPr rtlCol="0"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spcAft>
                <a:spcPts val="600"/>
              </a:spcAft>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0" name="Espace réservé au texte 2"/>
          <p:cNvSpPr>
            <a:spLocks noGrp="1"/>
          </p:cNvSpPr>
          <p:nvPr>
            <p:ph type="body" sz="quarter" idx="19" hasCustomPrompt="1"/>
          </p:nvPr>
        </p:nvSpPr>
        <p:spPr>
          <a:xfrm>
            <a:off x="0" y="1554163"/>
            <a:ext cx="6096000" cy="1089529"/>
          </a:xfrm>
        </p:spPr>
        <p:txBody>
          <a:bodyPr rtlCol="0"/>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fr-FR" noProof="0"/>
              <a:t>Modifiez les styles du texte du masque</a:t>
            </a:r>
          </a:p>
        </p:txBody>
      </p:sp>
      <p:sp>
        <p:nvSpPr>
          <p:cNvPr id="12" name="Espace réservé du numéro de diapositive 7" hidden="1"/>
          <p:cNvSpPr txBox="1">
            <a:spLocks/>
          </p:cNvSpPr>
          <p:nvPr userDrawn="1"/>
        </p:nvSpPr>
        <p:spPr>
          <a:xfrm>
            <a:off x="10343911" y="6498718"/>
            <a:ext cx="523406" cy="365125"/>
          </a:xfrm>
          <a:prstGeom prst="rect">
            <a:avLst/>
          </a:prstGeom>
        </p:spPr>
        <p:txBody>
          <a:bodyPr vert="horz" wrap="none"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4997E989-D798-4C62-8E93-3D2D613C2488}" type="slidenum">
              <a:rPr lang="en-US" smtClean="0">
                <a:solidFill>
                  <a:schemeClr val="bg1"/>
                </a:solidFill>
              </a:rPr>
              <a:pPr rtl="0"/>
              <a:t>‹N°›</a:t>
            </a:fld>
            <a:endParaRPr lang="en-US" dirty="0">
              <a:solidFill>
                <a:schemeClr val="bg1"/>
              </a:solidFill>
            </a:endParaRPr>
          </a:p>
        </p:txBody>
      </p:sp>
    </p:spTree>
    <p:extLst>
      <p:ext uri="{BB962C8B-B14F-4D97-AF65-F5344CB8AC3E}">
        <p14:creationId xmlns:p14="http://schemas.microsoft.com/office/powerpoint/2010/main" val="4439579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50-50 Disposition photos à droite">
    <p:spTree>
      <p:nvGrpSpPr>
        <p:cNvPr id="1" name=""/>
        <p:cNvGrpSpPr/>
        <p:nvPr/>
      </p:nvGrpSpPr>
      <p:grpSpPr>
        <a:xfrm>
          <a:off x="0" y="0"/>
          <a:ext cx="0" cy="0"/>
          <a:chOff x="0" y="0"/>
          <a:chExt cx="0" cy="0"/>
        </a:xfrm>
      </p:grpSpPr>
      <p:sp>
        <p:nvSpPr>
          <p:cNvPr id="5" name="Espace réservé à l’image 4"/>
          <p:cNvSpPr>
            <a:spLocks noGrp="1"/>
          </p:cNvSpPr>
          <p:nvPr>
            <p:ph type="pic" sz="quarter" idx="10" hasCustomPrompt="1"/>
          </p:nvPr>
        </p:nvSpPr>
        <p:spPr bwMode="ltGray">
          <a:xfrm>
            <a:off x="6129304" y="0"/>
            <a:ext cx="6062696" cy="6856100"/>
          </a:xfrm>
          <a:blipFill>
            <a:blip r:embed="rId2"/>
            <a:srcRect/>
            <a:stretch>
              <a:fillRect/>
            </a:stretch>
          </a:blipFill>
        </p:spPr>
        <p:txBody>
          <a:bodyPr tIns="548640" rtlCol="0" anchor="ctr" anchorCtr="0">
            <a:noAutofit/>
          </a:bodyPr>
          <a:lstStyle>
            <a:lvl1pPr marL="0" indent="0" algn="ctr">
              <a:buNone/>
              <a:defRPr sz="3600" b="1" cap="none" baseline="0">
                <a:solidFill>
                  <a:srgbClr val="FFC000"/>
                </a:solidFill>
                <a:latin typeface="+mn-lt"/>
              </a:defRPr>
            </a:lvl1pPr>
          </a:lstStyle>
          <a:p>
            <a:pPr rtl="0"/>
            <a:r>
              <a:rPr lang="fr-FR" noProof="0"/>
              <a:t>Cliquez sur l’icône pour ajouter une image</a:t>
            </a:r>
          </a:p>
        </p:txBody>
      </p:sp>
      <p:sp>
        <p:nvSpPr>
          <p:cNvPr id="7" name="Espace réservé au texte 6"/>
          <p:cNvSpPr>
            <a:spLocks noGrp="1"/>
          </p:cNvSpPr>
          <p:nvPr>
            <p:ph type="body" sz="quarter" idx="11" hasCustomPrompt="1"/>
          </p:nvPr>
        </p:nvSpPr>
        <p:spPr>
          <a:xfrm>
            <a:off x="0" y="3429000"/>
            <a:ext cx="6129304" cy="3169586"/>
          </a:xfrm>
        </p:spPr>
        <p:txBody>
          <a:bodyPr rtlCol="0"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au contenu 2"/>
          <p:cNvSpPr>
            <a:spLocks noGrp="1"/>
          </p:cNvSpPr>
          <p:nvPr>
            <p:ph idx="18" hasCustomPrompt="1"/>
          </p:nvPr>
        </p:nvSpPr>
        <p:spPr>
          <a:xfrm>
            <a:off x="1875949" y="419100"/>
            <a:ext cx="2377440" cy="840230"/>
          </a:xfrm>
        </p:spPr>
        <p:txBody>
          <a:bodyPr lIns="146304" rIns="146304" rtlCol="0"/>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fr-FR" noProof="0"/>
              <a:t>N°</a:t>
            </a:r>
          </a:p>
        </p:txBody>
      </p:sp>
      <p:sp>
        <p:nvSpPr>
          <p:cNvPr id="3" name="Espace réservé au texte 2"/>
          <p:cNvSpPr>
            <a:spLocks noGrp="1"/>
          </p:cNvSpPr>
          <p:nvPr>
            <p:ph type="body" sz="quarter" idx="19" hasCustomPrompt="1"/>
          </p:nvPr>
        </p:nvSpPr>
        <p:spPr>
          <a:xfrm>
            <a:off x="0" y="1554163"/>
            <a:ext cx="6129304" cy="1089529"/>
          </a:xfrm>
        </p:spPr>
        <p:txBody>
          <a:bodyPr rtlCol="0"/>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fr-FR" noProof="0"/>
              <a:t>Modifiez les styles du texte du masque</a:t>
            </a:r>
          </a:p>
        </p:txBody>
      </p:sp>
      <p:sp>
        <p:nvSpPr>
          <p:cNvPr id="8" name="Espace réservé du numéro de diapositive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pPr rtl="0"/>
            <a:fld id="{4997E989-D798-4C62-8E93-3D2D613C2488}" type="slidenum">
              <a:rPr lang="fr-FR" noProof="0" smtClean="0"/>
              <a:pPr rtl="0"/>
              <a:t>‹N°›</a:t>
            </a:fld>
            <a:endParaRPr lang="fr-FR" noProof="0"/>
          </a:p>
        </p:txBody>
      </p:sp>
    </p:spTree>
    <p:extLst>
      <p:ext uri="{BB962C8B-B14F-4D97-AF65-F5344CB8AC3E}">
        <p14:creationId xmlns:p14="http://schemas.microsoft.com/office/powerpoint/2010/main" val="18882334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50-50 disposition de photo à gauche avec du texte">
    <p:spTree>
      <p:nvGrpSpPr>
        <p:cNvPr id="1" name=""/>
        <p:cNvGrpSpPr/>
        <p:nvPr/>
      </p:nvGrpSpPr>
      <p:grpSpPr>
        <a:xfrm>
          <a:off x="0" y="0"/>
          <a:ext cx="0" cy="0"/>
          <a:chOff x="0" y="0"/>
          <a:chExt cx="0" cy="0"/>
        </a:xfrm>
      </p:grpSpPr>
      <p:sp>
        <p:nvSpPr>
          <p:cNvPr id="5" name="Espace réservé à l’image 4"/>
          <p:cNvSpPr>
            <a:spLocks noGrp="1"/>
          </p:cNvSpPr>
          <p:nvPr>
            <p:ph type="pic" sz="quarter" idx="10" hasCustomPrompt="1"/>
          </p:nvPr>
        </p:nvSpPr>
        <p:spPr bwMode="ltGray">
          <a:xfrm flipH="1">
            <a:off x="-1" y="0"/>
            <a:ext cx="6094444" cy="6856100"/>
          </a:xfrm>
          <a:blipFill>
            <a:blip r:embed="rId2"/>
            <a:stretch>
              <a:fillRect/>
            </a:stretch>
          </a:blipFill>
        </p:spPr>
        <p:txBody>
          <a:bodyPr tIns="548640" rtlCol="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pPr rtl="0"/>
            <a:r>
              <a:rPr lang="fr-FR" noProof="0"/>
              <a:t>Cliquez sur l’icône pour ajouter une image</a:t>
            </a:r>
          </a:p>
        </p:txBody>
      </p:sp>
      <p:sp>
        <p:nvSpPr>
          <p:cNvPr id="8" name="Espace réservé au texte 6"/>
          <p:cNvSpPr>
            <a:spLocks noGrp="1"/>
          </p:cNvSpPr>
          <p:nvPr>
            <p:ph type="body" sz="quarter" idx="11" hasCustomPrompt="1"/>
          </p:nvPr>
        </p:nvSpPr>
        <p:spPr>
          <a:xfrm>
            <a:off x="6094443" y="3425619"/>
            <a:ext cx="6097555" cy="3169586"/>
          </a:xfrm>
        </p:spPr>
        <p:txBody>
          <a:bodyPr rtlCol="0"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9" name="Espace réservé au texte 2"/>
          <p:cNvSpPr>
            <a:spLocks noGrp="1"/>
          </p:cNvSpPr>
          <p:nvPr>
            <p:ph type="body" sz="quarter" idx="19" hasCustomPrompt="1"/>
          </p:nvPr>
        </p:nvSpPr>
        <p:spPr>
          <a:xfrm>
            <a:off x="6094443" y="1554163"/>
            <a:ext cx="6097556" cy="1089529"/>
          </a:xfrm>
        </p:spPr>
        <p:txBody>
          <a:bodyPr rtlCol="0"/>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fr-FR" noProof="0"/>
              <a:t>Modifiez les styles du texte du masque</a:t>
            </a:r>
          </a:p>
        </p:txBody>
      </p:sp>
      <p:sp>
        <p:nvSpPr>
          <p:cNvPr id="10" name="Espace réservé au contenu 2"/>
          <p:cNvSpPr>
            <a:spLocks noGrp="1"/>
          </p:cNvSpPr>
          <p:nvPr>
            <p:ph idx="18" hasCustomPrompt="1"/>
          </p:nvPr>
        </p:nvSpPr>
        <p:spPr>
          <a:xfrm>
            <a:off x="7743349" y="419100"/>
            <a:ext cx="2377440" cy="840230"/>
          </a:xfrm>
        </p:spPr>
        <p:txBody>
          <a:bodyPr lIns="146304" rIns="146304" rtlCol="0"/>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fr-FR" noProof="0"/>
              <a:t>N°</a:t>
            </a:r>
          </a:p>
        </p:txBody>
      </p:sp>
      <p:sp>
        <p:nvSpPr>
          <p:cNvPr id="11" name="Espace réservé du numéro de diapositive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pPr rtl="0"/>
            <a:fld id="{4997E989-D798-4C62-8E93-3D2D613C2488}" type="slidenum">
              <a:rPr lang="fr-FR" noProof="0" smtClean="0"/>
              <a:pPr rtl="0"/>
              <a:t>‹N°›</a:t>
            </a:fld>
            <a:endParaRPr lang="fr-FR" noProof="0"/>
          </a:p>
        </p:txBody>
      </p:sp>
    </p:spTree>
    <p:extLst>
      <p:ext uri="{BB962C8B-B14F-4D97-AF65-F5344CB8AC3E}">
        <p14:creationId xmlns:p14="http://schemas.microsoft.com/office/powerpoint/2010/main" val="1798201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5_50-50 disposition de photo à gauche avec du texte">
    <p:spTree>
      <p:nvGrpSpPr>
        <p:cNvPr id="1" name=""/>
        <p:cNvGrpSpPr/>
        <p:nvPr/>
      </p:nvGrpSpPr>
      <p:grpSpPr>
        <a:xfrm>
          <a:off x="0" y="0"/>
          <a:ext cx="0" cy="0"/>
          <a:chOff x="0" y="0"/>
          <a:chExt cx="0" cy="0"/>
        </a:xfrm>
      </p:grpSpPr>
      <p:sp>
        <p:nvSpPr>
          <p:cNvPr id="5" name="Espace réservé à l’image 4"/>
          <p:cNvSpPr>
            <a:spLocks noGrp="1"/>
          </p:cNvSpPr>
          <p:nvPr>
            <p:ph type="pic" sz="quarter" idx="10" hasCustomPrompt="1"/>
          </p:nvPr>
        </p:nvSpPr>
        <p:spPr bwMode="ltGray">
          <a:xfrm>
            <a:off x="0" y="0"/>
            <a:ext cx="6094444" cy="6856100"/>
          </a:xfrm>
          <a:blipFill>
            <a:blip r:embed="rId2"/>
            <a:srcRect/>
            <a:stretch>
              <a:fillRect/>
            </a:stretch>
          </a:blipFill>
        </p:spPr>
        <p:txBody>
          <a:bodyPr tIns="548640" rtlCol="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pPr rtl="0"/>
            <a:r>
              <a:rPr lang="fr-FR" noProof="0"/>
              <a:t>Cliquez sur l’icône pour ajouter une image</a:t>
            </a:r>
          </a:p>
        </p:txBody>
      </p:sp>
      <p:sp>
        <p:nvSpPr>
          <p:cNvPr id="8" name="Espace réservé au texte 6"/>
          <p:cNvSpPr>
            <a:spLocks noGrp="1"/>
          </p:cNvSpPr>
          <p:nvPr>
            <p:ph type="body" sz="quarter" idx="11" hasCustomPrompt="1"/>
          </p:nvPr>
        </p:nvSpPr>
        <p:spPr>
          <a:xfrm>
            <a:off x="6180534" y="3429000"/>
            <a:ext cx="6011466" cy="3169586"/>
          </a:xfrm>
        </p:spPr>
        <p:txBody>
          <a:bodyPr rtlCol="0" anchor="t" anchorCtr="0"/>
          <a:lstStyle>
            <a:lvl1pPr algn="ctr" defTabSz="914400" rtl="0" eaLnBrk="1" latinLnBrk="0" hangingPunct="1">
              <a:lnSpc>
                <a:spcPct val="90000"/>
              </a:lnSpc>
              <a:spcBef>
                <a:spcPct val="0"/>
              </a:spcBef>
              <a:spcAft>
                <a:spcPts val="3000"/>
              </a:spcAft>
              <a:buNone/>
              <a:defRPr lang="en-US" sz="3600" b="0" i="0" kern="1200" spc="0" baseline="0" dirty="0">
                <a:solidFill>
                  <a:schemeClr val="tx2"/>
                </a:soli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0" name="Espace réservé au texte 2"/>
          <p:cNvSpPr>
            <a:spLocks noGrp="1"/>
          </p:cNvSpPr>
          <p:nvPr>
            <p:ph type="body" sz="quarter" idx="19" hasCustomPrompt="1"/>
          </p:nvPr>
        </p:nvSpPr>
        <p:spPr>
          <a:xfrm>
            <a:off x="6180534" y="1554163"/>
            <a:ext cx="5791200" cy="1089529"/>
          </a:xfrm>
        </p:spPr>
        <p:txBody>
          <a:bodyPr rtlCol="0"/>
          <a:lstStyle>
            <a:lvl1pPr algn="ctr">
              <a:defRPr sz="3600" b="0">
                <a:latin typeface="+mj-lt"/>
              </a:defRPr>
            </a:lvl1pPr>
            <a:lvl2pPr algn="ctr">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fr-FR" noProof="0"/>
              <a:t>Modifiez les styles du texte du masque</a:t>
            </a:r>
          </a:p>
        </p:txBody>
      </p:sp>
      <p:sp>
        <p:nvSpPr>
          <p:cNvPr id="11" name="Espace réservé au contenu 2"/>
          <p:cNvSpPr>
            <a:spLocks noGrp="1"/>
          </p:cNvSpPr>
          <p:nvPr>
            <p:ph idx="18" hasCustomPrompt="1"/>
          </p:nvPr>
        </p:nvSpPr>
        <p:spPr>
          <a:xfrm>
            <a:off x="7743349" y="419100"/>
            <a:ext cx="2377440" cy="840230"/>
          </a:xfrm>
        </p:spPr>
        <p:txBody>
          <a:bodyPr lIns="146304" rIns="146304" rtlCol="0"/>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fr-FR" noProof="0"/>
              <a:t>N°</a:t>
            </a:r>
          </a:p>
        </p:txBody>
      </p:sp>
      <p:sp>
        <p:nvSpPr>
          <p:cNvPr id="12" name="Espace réservé du numéro de diapositive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pPr rtl="0"/>
            <a:fld id="{4997E989-D798-4C62-8E93-3D2D613C2488}" type="slidenum">
              <a:rPr lang="fr-FR" noProof="0" smtClean="0"/>
              <a:pPr rtl="0"/>
              <a:t>‹N°›</a:t>
            </a:fld>
            <a:endParaRPr lang="fr-FR" noProof="0"/>
          </a:p>
        </p:txBody>
      </p:sp>
    </p:spTree>
    <p:extLst>
      <p:ext uri="{BB962C8B-B14F-4D97-AF65-F5344CB8AC3E}">
        <p14:creationId xmlns:p14="http://schemas.microsoft.com/office/powerpoint/2010/main" val="241761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4_50-50 disposition de photo à gauche avec du texte">
    <p:spTree>
      <p:nvGrpSpPr>
        <p:cNvPr id="1" name=""/>
        <p:cNvGrpSpPr/>
        <p:nvPr/>
      </p:nvGrpSpPr>
      <p:grpSpPr>
        <a:xfrm>
          <a:off x="0" y="0"/>
          <a:ext cx="0" cy="0"/>
          <a:chOff x="0" y="0"/>
          <a:chExt cx="0" cy="0"/>
        </a:xfrm>
      </p:grpSpPr>
      <p:sp>
        <p:nvSpPr>
          <p:cNvPr id="5" name="Espace réservé à l’image 4"/>
          <p:cNvSpPr>
            <a:spLocks noGrp="1"/>
          </p:cNvSpPr>
          <p:nvPr>
            <p:ph type="pic" sz="quarter" idx="10" hasCustomPrompt="1"/>
          </p:nvPr>
        </p:nvSpPr>
        <p:spPr bwMode="ltGray">
          <a:xfrm flipH="1">
            <a:off x="0" y="0"/>
            <a:ext cx="6094444" cy="6856100"/>
          </a:xfrm>
          <a:blipFill>
            <a:blip r:embed="rId2"/>
            <a:stretch>
              <a:fillRect/>
            </a:stretch>
          </a:blipFill>
        </p:spPr>
        <p:txBody>
          <a:bodyPr tIns="548640" rtlCol="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pPr rtl="0"/>
            <a:r>
              <a:rPr lang="fr-FR" noProof="0"/>
              <a:t>Cliquez sur l’icône pour ajouter une image</a:t>
            </a:r>
          </a:p>
        </p:txBody>
      </p:sp>
      <p:sp>
        <p:nvSpPr>
          <p:cNvPr id="7" name="Espace réservé au texte 6"/>
          <p:cNvSpPr>
            <a:spLocks noGrp="1"/>
          </p:cNvSpPr>
          <p:nvPr>
            <p:ph type="body" sz="quarter" idx="11" hasCustomPrompt="1"/>
          </p:nvPr>
        </p:nvSpPr>
        <p:spPr>
          <a:xfrm>
            <a:off x="6138266" y="3457545"/>
            <a:ext cx="6053733" cy="3169586"/>
          </a:xfrm>
        </p:spPr>
        <p:txBody>
          <a:bodyPr rtlCol="0" anchor="t" anchorCtr="0"/>
          <a:lstStyle>
            <a:lvl1pPr algn="ctr" defTabSz="914400" rtl="0" eaLnBrk="1" latinLnBrk="0" hangingPunct="1">
              <a:lnSpc>
                <a:spcPct val="90000"/>
              </a:lnSpc>
              <a:spcBef>
                <a:spcPct val="0"/>
              </a:spcBef>
              <a:spcAft>
                <a:spcPts val="3000"/>
              </a:spcAft>
              <a:buNone/>
              <a:defRPr lang="en-US" sz="3600" b="0" i="0" kern="1200" spc="0" baseline="0" dirty="0">
                <a:solidFill>
                  <a:schemeClr val="tx2"/>
                </a:soli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8" name="Espace réservé au texte 2"/>
          <p:cNvSpPr>
            <a:spLocks noGrp="1"/>
          </p:cNvSpPr>
          <p:nvPr>
            <p:ph type="body" sz="quarter" idx="19" hasCustomPrompt="1"/>
          </p:nvPr>
        </p:nvSpPr>
        <p:spPr>
          <a:xfrm>
            <a:off x="6138267" y="1554164"/>
            <a:ext cx="5875734" cy="535531"/>
          </a:xfrm>
        </p:spPr>
        <p:txBody>
          <a:bodyPr rtlCol="0"/>
          <a:lstStyle>
            <a:lvl1pPr algn="ctr">
              <a:defRPr sz="3600" b="0">
                <a:latin typeface="+mj-lt"/>
              </a:defRPr>
            </a:lvl1pPr>
            <a:lvl2pPr marL="0" indent="0" algn="ctr" defTabSz="914400"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1" indent="0" algn="ctr" defTabSz="914400" rtl="0" eaLnBrk="1" latinLnBrk="0" hangingPunct="1">
              <a:lnSpc>
                <a:spcPct val="90000"/>
              </a:lnSpc>
              <a:spcBef>
                <a:spcPts val="500"/>
              </a:spcBef>
              <a:buFont typeface="Arial" panose="020B0604020202020204" pitchFamily="34" charset="0"/>
              <a:buNone/>
            </a:pPr>
            <a:r>
              <a:rPr lang="fr-FR" noProof="0"/>
              <a:t>Disposition de photo 50/50</a:t>
            </a:r>
          </a:p>
        </p:txBody>
      </p:sp>
      <p:sp>
        <p:nvSpPr>
          <p:cNvPr id="9" name="Espace réservé du numéro de diapositive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pPr rtl="0"/>
            <a:fld id="{4997E989-D798-4C62-8E93-3D2D613C2488}" type="slidenum">
              <a:rPr lang="fr-FR" noProof="0" smtClean="0"/>
              <a:pPr rtl="0"/>
              <a:t>‹N°›</a:t>
            </a:fld>
            <a:endParaRPr lang="fr-FR" noProof="0"/>
          </a:p>
        </p:txBody>
      </p:sp>
    </p:spTree>
    <p:extLst>
      <p:ext uri="{BB962C8B-B14F-4D97-AF65-F5344CB8AC3E}">
        <p14:creationId xmlns:p14="http://schemas.microsoft.com/office/powerpoint/2010/main" val="16288845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50-50 disposition de photo à gauche avec du texte">
    <p:spTree>
      <p:nvGrpSpPr>
        <p:cNvPr id="1" name=""/>
        <p:cNvGrpSpPr/>
        <p:nvPr/>
      </p:nvGrpSpPr>
      <p:grpSpPr>
        <a:xfrm>
          <a:off x="0" y="0"/>
          <a:ext cx="0" cy="0"/>
          <a:chOff x="0" y="0"/>
          <a:chExt cx="0" cy="0"/>
        </a:xfrm>
      </p:grpSpPr>
      <p:sp>
        <p:nvSpPr>
          <p:cNvPr id="5" name="Espace réservé à l’image 4"/>
          <p:cNvSpPr>
            <a:spLocks noGrp="1"/>
          </p:cNvSpPr>
          <p:nvPr>
            <p:ph type="pic" sz="quarter" idx="10" hasCustomPrompt="1"/>
          </p:nvPr>
        </p:nvSpPr>
        <p:spPr bwMode="ltGray">
          <a:xfrm flipH="1">
            <a:off x="-1" y="0"/>
            <a:ext cx="6094444" cy="6856100"/>
          </a:xfrm>
          <a:blipFill>
            <a:blip r:embed="rId2"/>
            <a:stretch>
              <a:fillRect/>
            </a:stretch>
          </a:blipFill>
        </p:spPr>
        <p:txBody>
          <a:bodyPr tIns="548640" rtlCol="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pPr rtl="0"/>
            <a:r>
              <a:rPr lang="fr-FR" noProof="0"/>
              <a:t>Cliquez sur l’icône pour ajouter une image</a:t>
            </a:r>
          </a:p>
        </p:txBody>
      </p:sp>
      <p:sp>
        <p:nvSpPr>
          <p:cNvPr id="7" name="Espace réservé au texte 6"/>
          <p:cNvSpPr>
            <a:spLocks noGrp="1"/>
          </p:cNvSpPr>
          <p:nvPr>
            <p:ph type="body" sz="quarter" idx="11" hasCustomPrompt="1"/>
          </p:nvPr>
        </p:nvSpPr>
        <p:spPr>
          <a:xfrm>
            <a:off x="6096000" y="2107099"/>
            <a:ext cx="6096000" cy="2643801"/>
          </a:xfrm>
        </p:spPr>
        <p:txBody>
          <a:bodyPr rtlCol="0" anchor="ctr" anchorCtr="0"/>
          <a:lstStyle>
            <a:lvl1pPr algn="ctr" defTabSz="914400" rtl="0" eaLnBrk="1" latinLnBrk="0" hangingPunct="1">
              <a:lnSpc>
                <a:spcPct val="90000"/>
              </a:lnSpc>
              <a:spcBef>
                <a:spcPts val="2400"/>
              </a:spcBef>
              <a:spcAft>
                <a:spcPts val="6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spcBef>
                <a:spcPts val="0"/>
              </a:spcBef>
              <a:spcAft>
                <a:spcPts val="600"/>
              </a:spcAft>
              <a:defRPr sz="2800"/>
            </a:lvl2pPr>
            <a:lvl3pPr algn="ctr">
              <a:spcBef>
                <a:spcPts val="0"/>
              </a:spcBef>
              <a:spcAft>
                <a:spcPts val="600"/>
              </a:spcAft>
              <a:defRPr lang="en-US" sz="2400" b="0" kern="1200" dirty="0">
                <a:solidFill>
                  <a:schemeClr val="tx1">
                    <a:lumMod val="85000"/>
                    <a:lumOff val="15000"/>
                  </a:schemeClr>
                </a:solidFill>
                <a:latin typeface="+mn-lt"/>
                <a:ea typeface="+mn-ea"/>
                <a:cs typeface="+mn-cs"/>
              </a:defRPr>
            </a:lvl3pPr>
            <a:lvl4pPr algn="ctr">
              <a:spcBef>
                <a:spcPts val="0"/>
              </a:spcBef>
              <a:spcAft>
                <a:spcPts val="600"/>
              </a:spcAft>
              <a:defRPr sz="2000" b="1"/>
            </a:lvl4pPr>
            <a:lvl5pPr algn="ctr">
              <a:spcBef>
                <a:spcPts val="0"/>
              </a:spcBef>
              <a:spcAft>
                <a:spcPts val="600"/>
              </a:spcAft>
              <a:defRPr sz="180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9" name="Espace réservé du numéro de diapositive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pPr rtl="0"/>
            <a:fld id="{4997E989-D798-4C62-8E93-3D2D613C2488}" type="slidenum">
              <a:rPr lang="fr-FR" noProof="0" smtClean="0"/>
              <a:pPr rtl="0"/>
              <a:t>‹N°›</a:t>
            </a:fld>
            <a:endParaRPr lang="fr-FR" noProof="0"/>
          </a:p>
        </p:txBody>
      </p:sp>
    </p:spTree>
    <p:extLst>
      <p:ext uri="{BB962C8B-B14F-4D97-AF65-F5344CB8AC3E}">
        <p14:creationId xmlns:p14="http://schemas.microsoft.com/office/powerpoint/2010/main" val="3806054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33" name="Titre 1"/>
          <p:cNvSpPr txBox="1">
            <a:spLocks noGrp="1"/>
          </p:cNvSpPr>
          <p:nvPr>
            <p:ph type="title"/>
          </p:nvPr>
        </p:nvSpPr>
        <p:spPr/>
        <p:txBody>
          <a:bodyPr/>
          <a:lstStyle>
            <a:lvl1pPr>
              <a:defRPr/>
            </a:lvl1pPr>
          </a:lstStyle>
          <a:p>
            <a:pPr lvl="0"/>
            <a:r>
              <a:rPr lang="fr-FR" smtClean="0"/>
              <a:t>Modifiez le style du titre</a:t>
            </a:r>
            <a:endParaRPr lang="fr-FR"/>
          </a:p>
        </p:txBody>
      </p:sp>
      <p:sp>
        <p:nvSpPr>
          <p:cNvPr id="34" name="Espace réservé du contenu 2"/>
          <p:cNvSpPr txBox="1">
            <a:spLocks noGrp="1"/>
          </p:cNvSpPr>
          <p:nvPr>
            <p:ph idx="1"/>
          </p:nvPr>
        </p:nvSpPr>
        <p:spPr>
          <a:xfrm>
            <a:off x="838203" y="1825627"/>
            <a:ext cx="5181603" cy="4351336"/>
          </a:xfrm>
        </p:spPr>
        <p:txBody>
          <a:bodyPr/>
          <a:lstStyle>
            <a:lvl1pPr>
              <a:defRPr cap="small"/>
            </a:lvl1pPr>
            <a:lvl2pPr>
              <a:defRPr cap="small"/>
            </a:lvl2pPr>
            <a:lvl3pPr>
              <a:defRPr cap="small"/>
            </a:lvl3pPr>
            <a:lvl4pPr>
              <a:defRPr cap="small"/>
            </a:lvl4pPr>
            <a:lvl5pPr>
              <a:defRPr cap="small"/>
            </a:lvl5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5" name="Espace réservé du contenu 3"/>
          <p:cNvSpPr txBox="1">
            <a:spLocks noGrp="1"/>
          </p:cNvSpPr>
          <p:nvPr>
            <p:ph idx="2"/>
          </p:nvPr>
        </p:nvSpPr>
        <p:spPr>
          <a:xfrm>
            <a:off x="6172200" y="1825627"/>
            <a:ext cx="5181603" cy="4351336"/>
          </a:xfrm>
        </p:spPr>
        <p:txBody>
          <a:bodyPr/>
          <a:lstStyle>
            <a:lvl1pPr>
              <a:defRPr cap="small"/>
            </a:lvl1pPr>
            <a:lvl2pPr>
              <a:defRPr cap="small"/>
            </a:lvl2pPr>
            <a:lvl3pPr>
              <a:defRPr cap="small"/>
            </a:lvl3pPr>
            <a:lvl4pPr>
              <a:defRPr cap="small"/>
            </a:lvl4pPr>
            <a:lvl5pPr>
              <a:defRPr cap="small"/>
            </a:lvl5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6" name="Espace réservé du pied de page 5"/>
          <p:cNvSpPr txBox="1">
            <a:spLocks noGrp="1"/>
          </p:cNvSpPr>
          <p:nvPr>
            <p:ph type="ftr" sz="quarter" idx="9"/>
          </p:nvPr>
        </p:nvSpPr>
        <p:spPr/>
        <p:txBody>
          <a:bodyPr/>
          <a:lstStyle>
            <a:lvl1pPr>
              <a:defRPr/>
            </a:lvl1pPr>
          </a:lstStyle>
          <a:p>
            <a:pPr lvl="0"/>
            <a:endParaRPr lang="fr-FR"/>
          </a:p>
        </p:txBody>
      </p:sp>
    </p:spTree>
    <p:extLst>
      <p:ext uri="{BB962C8B-B14F-4D97-AF65-F5344CB8AC3E}">
        <p14:creationId xmlns:p14="http://schemas.microsoft.com/office/powerpoint/2010/main" val="3796423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_50-50 disposition de photo à gauche avec du texte">
    <p:spTree>
      <p:nvGrpSpPr>
        <p:cNvPr id="1" name=""/>
        <p:cNvGrpSpPr/>
        <p:nvPr/>
      </p:nvGrpSpPr>
      <p:grpSpPr>
        <a:xfrm>
          <a:off x="0" y="0"/>
          <a:ext cx="0" cy="0"/>
          <a:chOff x="0" y="0"/>
          <a:chExt cx="0" cy="0"/>
        </a:xfrm>
      </p:grpSpPr>
      <p:sp>
        <p:nvSpPr>
          <p:cNvPr id="10" name="Espace réservé à l’image 9"/>
          <p:cNvSpPr>
            <a:spLocks noGrp="1"/>
          </p:cNvSpPr>
          <p:nvPr>
            <p:ph type="pic" sz="quarter" idx="12" hasCustomPrompt="1"/>
          </p:nvPr>
        </p:nvSpPr>
        <p:spPr>
          <a:xfrm>
            <a:off x="0" y="0"/>
            <a:ext cx="12190413" cy="6858000"/>
          </a:xfrm>
          <a:blipFill>
            <a:blip r:embed="rId2"/>
            <a:stretch>
              <a:fillRect/>
            </a:stretch>
          </a:blipFill>
        </p:spPr>
        <p:txBody>
          <a:bodyPr rtlCol="0" anchor="ctr" anchorCtr="0">
            <a:noAutofit/>
          </a:bodyPr>
          <a:lstStyle>
            <a:lvl1pPr algn="r">
              <a:defRPr baseline="0"/>
            </a:lvl1pPr>
          </a:lstStyle>
          <a:p>
            <a:pPr rtl="0"/>
            <a:r>
              <a:rPr lang="fr-FR" noProof="0" dirty="0"/>
              <a:t>Photo à fond perdu complet</a:t>
            </a:r>
          </a:p>
        </p:txBody>
      </p:sp>
      <p:sp>
        <p:nvSpPr>
          <p:cNvPr id="7" name="Espace réservé au contenu 2"/>
          <p:cNvSpPr>
            <a:spLocks noGrp="1"/>
          </p:cNvSpPr>
          <p:nvPr>
            <p:ph idx="18" hasCustomPrompt="1"/>
          </p:nvPr>
        </p:nvSpPr>
        <p:spPr>
          <a:xfrm>
            <a:off x="1875949" y="419100"/>
            <a:ext cx="2377440" cy="840230"/>
          </a:xfrm>
        </p:spPr>
        <p:txBody>
          <a:bodyPr lIns="146304" rIns="146304" rtlCol="0"/>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fr-FR" noProof="0"/>
              <a:t>N°</a:t>
            </a:r>
          </a:p>
        </p:txBody>
      </p:sp>
      <p:sp>
        <p:nvSpPr>
          <p:cNvPr id="11" name="Espace réservé au texte 6"/>
          <p:cNvSpPr>
            <a:spLocks noGrp="1"/>
          </p:cNvSpPr>
          <p:nvPr>
            <p:ph type="body" sz="quarter" idx="11" hasCustomPrompt="1"/>
          </p:nvPr>
        </p:nvSpPr>
        <p:spPr>
          <a:xfrm>
            <a:off x="304800" y="3429000"/>
            <a:ext cx="5960269" cy="3169586"/>
          </a:xfrm>
        </p:spPr>
        <p:txBody>
          <a:bodyPr rtlCol="0"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2" name="Espace réservé au texte 2"/>
          <p:cNvSpPr>
            <a:spLocks noGrp="1"/>
          </p:cNvSpPr>
          <p:nvPr>
            <p:ph type="body" sz="quarter" idx="19" hasCustomPrompt="1"/>
          </p:nvPr>
        </p:nvSpPr>
        <p:spPr>
          <a:xfrm>
            <a:off x="304800" y="1554164"/>
            <a:ext cx="5875734" cy="535531"/>
          </a:xfrm>
        </p:spPr>
        <p:txBody>
          <a:bodyPr rtlCol="0"/>
          <a:lstStyle>
            <a:lvl1pPr algn="ctr">
              <a:defRPr sz="3600" b="0">
                <a:latin typeface="+mj-lt"/>
              </a:defRPr>
            </a:lvl1pPr>
            <a:lvl2pPr marL="0" indent="0" algn="ctr" defTabSz="914400"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1" indent="0" algn="ctr" defTabSz="914400" rtl="0" eaLnBrk="1" latinLnBrk="0" hangingPunct="1">
              <a:lnSpc>
                <a:spcPct val="90000"/>
              </a:lnSpc>
              <a:spcBef>
                <a:spcPts val="500"/>
              </a:spcBef>
              <a:buFont typeface="Arial" panose="020B0604020202020204" pitchFamily="34" charset="0"/>
              <a:buNone/>
            </a:pPr>
            <a:r>
              <a:rPr lang="fr-FR" noProof="0"/>
              <a:t>Titre</a:t>
            </a:r>
          </a:p>
        </p:txBody>
      </p:sp>
    </p:spTree>
    <p:extLst>
      <p:ext uri="{BB962C8B-B14F-4D97-AF65-F5344CB8AC3E}">
        <p14:creationId xmlns:p14="http://schemas.microsoft.com/office/powerpoint/2010/main" val="27891402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allout avec une petite non-puce">
    <p:spTree>
      <p:nvGrpSpPr>
        <p:cNvPr id="1" name=""/>
        <p:cNvGrpSpPr/>
        <p:nvPr/>
      </p:nvGrpSpPr>
      <p:grpSpPr>
        <a:xfrm>
          <a:off x="0" y="0"/>
          <a:ext cx="0" cy="0"/>
          <a:chOff x="0" y="0"/>
          <a:chExt cx="0" cy="0"/>
        </a:xfrm>
      </p:grpSpPr>
      <p:sp>
        <p:nvSpPr>
          <p:cNvPr id="10" name="Rectangle 9"/>
          <p:cNvSpPr/>
          <p:nvPr userDrawn="1"/>
        </p:nvSpPr>
        <p:spPr>
          <a:xfrm>
            <a:off x="0" y="0"/>
            <a:ext cx="12192000" cy="2974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 name="Espace réservé au texte 3"/>
          <p:cNvSpPr>
            <a:spLocks noGrp="1"/>
          </p:cNvSpPr>
          <p:nvPr>
            <p:ph type="body" sz="quarter" idx="10" hasCustomPrompt="1"/>
          </p:nvPr>
        </p:nvSpPr>
        <p:spPr>
          <a:xfrm>
            <a:off x="269240" y="3367878"/>
            <a:ext cx="5192775" cy="2264723"/>
          </a:xfrm>
        </p:spPr>
        <p:txBody>
          <a:bodyPr wrap="square" rtlCol="0">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250">
                      <a:schemeClr val="tx2"/>
                    </a:gs>
                    <a:gs pos="99000">
                      <a:schemeClr val="tx2"/>
                    </a:gs>
                  </a:gsLst>
                  <a:lin ang="5400000" scaled="0"/>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pPr rtl="0"/>
            <a:r>
              <a:rPr lang="fr-FR" noProof="0"/>
              <a:t>Une brève introduction</a:t>
            </a:r>
            <a:br>
              <a:rPr lang="fr-FR" noProof="0"/>
            </a:br>
            <a:r>
              <a:rPr lang="fr-FR" noProof="0"/>
              <a:t>aux données, en révélant</a:t>
            </a:r>
            <a:br>
              <a:rPr lang="fr-FR" noProof="0"/>
            </a:br>
            <a:r>
              <a:rPr lang="fr-FR" noProof="0"/>
              <a:t>les points une par une vous permettra d’améliorer la compréhension.</a:t>
            </a:r>
          </a:p>
        </p:txBody>
      </p:sp>
      <p:sp>
        <p:nvSpPr>
          <p:cNvPr id="9" name="Espace réservé du texte 8"/>
          <p:cNvSpPr>
            <a:spLocks noGrp="1"/>
          </p:cNvSpPr>
          <p:nvPr>
            <p:ph type="body" sz="quarter" idx="11" hasCustomPrompt="1"/>
          </p:nvPr>
        </p:nvSpPr>
        <p:spPr>
          <a:xfrm>
            <a:off x="6253316" y="3503950"/>
            <a:ext cx="5671764" cy="1705723"/>
          </a:xfrm>
        </p:spPr>
        <p:txBody>
          <a:bodyPr rtlCol="0"/>
          <a:lstStyle>
            <a:lvl1pPr marL="0" indent="0" algn="l">
              <a:buNone/>
              <a:defRPr sz="1961">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3" name="Espace réservé à l’image 2"/>
          <p:cNvSpPr>
            <a:spLocks noGrp="1"/>
          </p:cNvSpPr>
          <p:nvPr>
            <p:ph type="pic" sz="quarter" idx="12" hasCustomPrompt="1"/>
          </p:nvPr>
        </p:nvSpPr>
        <p:spPr>
          <a:xfrm>
            <a:off x="0" y="0"/>
            <a:ext cx="12192000" cy="2974848"/>
          </a:xfrm>
          <a:blipFill>
            <a:blip r:embed="rId2"/>
            <a:srcRect/>
            <a:stretch>
              <a:fillRect t="-65721" r="-4798" b="-46455"/>
            </a:stretch>
          </a:blipFill>
        </p:spPr>
        <p:txBody>
          <a:bodyPr rtlCol="0" anchor="ctr" anchorCtr="0">
            <a:noAutofit/>
          </a:bodyPr>
          <a:lstStyle/>
          <a:p>
            <a:pPr rtl="0"/>
            <a:r>
              <a:rPr lang="fr-FR" noProof="0"/>
              <a:t>Cliquez sur l’icône pour ajouter une image</a:t>
            </a:r>
          </a:p>
        </p:txBody>
      </p:sp>
      <p:sp>
        <p:nvSpPr>
          <p:cNvPr id="2" name="Titre 1"/>
          <p:cNvSpPr>
            <a:spLocks noGrp="1"/>
          </p:cNvSpPr>
          <p:nvPr>
            <p:ph type="title"/>
          </p:nvPr>
        </p:nvSpPr>
        <p:spPr/>
        <p:txBody>
          <a:bodyPr rtlCol="0"/>
          <a:lstStyle/>
          <a:p>
            <a:pPr rtl="0"/>
            <a:r>
              <a:rPr lang="fr-FR" noProof="0" smtClean="0"/>
              <a:t>Modifiez le style du titre</a:t>
            </a:r>
            <a:endParaRPr lang="fr-FR" noProof="0"/>
          </a:p>
        </p:txBody>
      </p:sp>
    </p:spTree>
    <p:extLst>
      <p:ext uri="{BB962C8B-B14F-4D97-AF65-F5344CB8AC3E}">
        <p14:creationId xmlns:p14="http://schemas.microsoft.com/office/powerpoint/2010/main" val="26691981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Vide">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966652" y="2567613"/>
            <a:ext cx="8804365" cy="2529923"/>
          </a:xfrm>
          <a:prstGeom prst="rect">
            <a:avLst/>
          </a:prstGeom>
        </p:spPr>
        <p:txBody>
          <a:bodyPr rtlCol="0"/>
          <a:lstStyle>
            <a:lvl1pPr algn="l">
              <a:defRPr lang="en-US" sz="8800" b="1" i="0" kern="1200" spc="100" dirty="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stStyle>
          <a:p>
            <a:pPr rtl="0"/>
            <a:r>
              <a:rPr lang="fr-FR" noProof="0"/>
              <a:t>CLIQUEZ POUR MODIFIER</a:t>
            </a:r>
          </a:p>
        </p:txBody>
      </p:sp>
      <p:sp>
        <p:nvSpPr>
          <p:cNvPr id="5" name="Espace réservé du texte 4"/>
          <p:cNvSpPr>
            <a:spLocks noGrp="1"/>
          </p:cNvSpPr>
          <p:nvPr>
            <p:ph type="body" sz="quarter" idx="13" hasCustomPrompt="1"/>
          </p:nvPr>
        </p:nvSpPr>
        <p:spPr>
          <a:xfrm>
            <a:off x="1581150" y="3971108"/>
            <a:ext cx="9461500" cy="757130"/>
          </a:xfrm>
        </p:spPr>
        <p:txBody>
          <a:bodyPr rtlCol="0"/>
          <a:lstStyle>
            <a:lvl1pPr algn="l">
              <a:defRPr lang="en-US" sz="4800" b="1" i="0" kern="1200" spc="300" dirty="0" smtClean="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vl2pPr algn="l">
              <a:defRPr/>
            </a:lvl2pPr>
            <a:lvl3pPr algn="l">
              <a:defRPr/>
            </a:lvl3pPr>
            <a:lvl4pPr algn="l">
              <a:defRPr/>
            </a:lvl4pPr>
            <a:lvl5pPr algn="l">
              <a:defRPr/>
            </a:lvl5pPr>
          </a:lstStyle>
          <a:p>
            <a:pPr lvl="0" rtl="0"/>
            <a:r>
              <a:rPr lang="fr-FR" noProof="0"/>
              <a:t>MODIFIEZ LE TEXTE MAÎTRE</a:t>
            </a:r>
          </a:p>
        </p:txBody>
      </p:sp>
    </p:spTree>
    <p:extLst>
      <p:ext uri="{BB962C8B-B14F-4D97-AF65-F5344CB8AC3E}">
        <p14:creationId xmlns:p14="http://schemas.microsoft.com/office/powerpoint/2010/main" val="4073567290"/>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TITLE OU TRANSITION">
    <p:bg>
      <p:bgPr>
        <a:solidFill>
          <a:schemeClr val="bg2"/>
        </a:solidFill>
        <a:effectLst/>
      </p:bgPr>
    </p:bg>
    <p:spTree>
      <p:nvGrpSpPr>
        <p:cNvPr id="1" name=""/>
        <p:cNvGrpSpPr/>
        <p:nvPr/>
      </p:nvGrpSpPr>
      <p:grpSpPr>
        <a:xfrm>
          <a:off x="0" y="0"/>
          <a:ext cx="0" cy="0"/>
          <a:chOff x="0" y="0"/>
          <a:chExt cx="0" cy="0"/>
        </a:xfrm>
      </p:grpSpPr>
      <p:sp>
        <p:nvSpPr>
          <p:cNvPr id="18" name="Ovale 17"/>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9" name="Ovale 18"/>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1" name="Ovale 20"/>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2" name="Ovale 21"/>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 name="Titre 1"/>
          <p:cNvSpPr>
            <a:spLocks noGrp="1"/>
          </p:cNvSpPr>
          <p:nvPr>
            <p:ph type="ctrTitle" hasCustomPrompt="1"/>
          </p:nvPr>
        </p:nvSpPr>
        <p:spPr>
          <a:xfrm>
            <a:off x="1219939" y="2240230"/>
            <a:ext cx="9107555" cy="2308324"/>
          </a:xfrm>
          <a:prstGeom prst="rect">
            <a:avLst/>
          </a:prstGeom>
          <a:noFill/>
        </p:spPr>
        <p:txBody>
          <a:bodyPr rtlCol="0" anchor="b"/>
          <a:lstStyle>
            <a:lvl1pPr algn="ctr" defTabSz="914400" rtl="0" eaLnBrk="1" latinLnBrk="0" hangingPunct="1">
              <a:lnSpc>
                <a:spcPct val="90000"/>
              </a:lnSpc>
              <a:spcBef>
                <a:spcPct val="0"/>
              </a:spcBef>
              <a:buNone/>
              <a:defRPr lang="en-US" sz="8000" b="1" i="0" kern="1200" spc="-300" dirty="0">
                <a:gradFill>
                  <a:gsLst>
                    <a:gs pos="0">
                      <a:schemeClr val="accent1">
                        <a:lumMod val="5000"/>
                        <a:lumOff val="95000"/>
                      </a:schemeClr>
                    </a:gs>
                    <a:gs pos="100000">
                      <a:schemeClr val="tx1"/>
                    </a:gs>
                  </a:gsLst>
                  <a:lin ang="5400000" scaled="1"/>
                </a:gradFill>
                <a:latin typeface="+mn-lt"/>
                <a:ea typeface="+mn-ea"/>
                <a:cs typeface="Segoe UI Semilight" panose="020B0402040204020203" pitchFamily="34" charset="0"/>
              </a:defRPr>
            </a:lvl1pPr>
          </a:lstStyle>
          <a:p>
            <a:pPr rtl="0"/>
            <a:r>
              <a:rPr lang="fr-FR" noProof="0"/>
              <a:t>CLIQUEZ POUR MODIFIER LE TITRE</a:t>
            </a:r>
          </a:p>
        </p:txBody>
      </p:sp>
      <p:sp>
        <p:nvSpPr>
          <p:cNvPr id="8" name="Zone de texte 7">
            <a:hlinkClick r:id="rId2"/>
            <a:extLst>
              <a:ext uri="{FF2B5EF4-FFF2-40B4-BE49-F238E27FC236}">
                <a16:creationId xmlns:a16="http://schemas.microsoft.com/office/drawing/2014/main" id="{E516C148-33F4-423B-AB9D-096AA82E12F1}"/>
              </a:ext>
            </a:extLst>
          </p:cNvPr>
          <p:cNvSpPr txBox="1"/>
          <p:nvPr userDrawn="1"/>
        </p:nvSpPr>
        <p:spPr>
          <a:xfrm>
            <a:off x="191616" y="6337795"/>
            <a:ext cx="1209664" cy="346234"/>
          </a:xfrm>
          <a:prstGeom prst="roundRect">
            <a:avLst>
              <a:gd name="adj" fmla="val 50000"/>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a:solidFill>
                  <a:schemeClr val="bg2">
                    <a:lumMod val="50000"/>
                  </a:schemeClr>
                </a:solidFill>
              </a:rPr>
              <a:t>Neal Creative </a:t>
            </a:r>
            <a:r>
              <a:rPr lang="fr-FR" sz="900" kern="1200" noProof="0">
                <a:solidFill>
                  <a:schemeClr val="bg2">
                    <a:lumMod val="50000"/>
                  </a:schemeClr>
                </a:solidFill>
                <a:latin typeface="+mn-lt"/>
                <a:ea typeface="+mn-ea"/>
                <a:cs typeface="+mn-cs"/>
              </a:rPr>
              <a:t>©</a:t>
            </a:r>
            <a:r>
              <a:rPr lang="fr-FR" sz="1000" noProof="0">
                <a:solidFill>
                  <a:schemeClr val="bg2">
                    <a:lumMod val="50000"/>
                  </a:schemeClr>
                </a:solidFill>
              </a:rPr>
              <a:t> </a:t>
            </a:r>
            <a:endParaRPr lang="fr-FR" sz="1000" b="1" noProof="0">
              <a:solidFill>
                <a:schemeClr val="bg2">
                  <a:lumMod val="50000"/>
                </a:schemeClr>
              </a:solidFill>
            </a:endParaRPr>
          </a:p>
        </p:txBody>
      </p:sp>
    </p:spTree>
    <p:extLst>
      <p:ext uri="{BB962C8B-B14F-4D97-AF65-F5344CB8AC3E}">
        <p14:creationId xmlns:p14="http://schemas.microsoft.com/office/powerpoint/2010/main" val="5866202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Callout avec une petite non-puce">
    <p:spTree>
      <p:nvGrpSpPr>
        <p:cNvPr id="1" name=""/>
        <p:cNvGrpSpPr/>
        <p:nvPr/>
      </p:nvGrpSpPr>
      <p:grpSpPr>
        <a:xfrm>
          <a:off x="0" y="0"/>
          <a:ext cx="0" cy="0"/>
          <a:chOff x="0" y="0"/>
          <a:chExt cx="0" cy="0"/>
        </a:xfrm>
      </p:grpSpPr>
      <p:sp>
        <p:nvSpPr>
          <p:cNvPr id="10" name="Rectangle 9"/>
          <p:cNvSpPr/>
          <p:nvPr userDrawn="1"/>
        </p:nvSpPr>
        <p:spPr>
          <a:xfrm>
            <a:off x="0" y="0"/>
            <a:ext cx="12192000" cy="2974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 name="Espace réservé au texte 3"/>
          <p:cNvSpPr>
            <a:spLocks noGrp="1"/>
          </p:cNvSpPr>
          <p:nvPr>
            <p:ph type="body" sz="quarter" idx="10" hasCustomPrompt="1"/>
          </p:nvPr>
        </p:nvSpPr>
        <p:spPr>
          <a:xfrm>
            <a:off x="269240" y="3367878"/>
            <a:ext cx="5192775" cy="2264723"/>
          </a:xfrm>
        </p:spPr>
        <p:txBody>
          <a:bodyPr wrap="square" rtlCol="0">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250">
                      <a:schemeClr val="tx2"/>
                    </a:gs>
                    <a:gs pos="99000">
                      <a:schemeClr val="tx2"/>
                    </a:gs>
                  </a:gsLst>
                  <a:lin ang="5400000" scaled="0"/>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pPr rtl="0"/>
            <a:r>
              <a:rPr lang="fr-FR" noProof="0"/>
              <a:t>Une brève introduction</a:t>
            </a:r>
            <a:br>
              <a:rPr lang="fr-FR" noProof="0"/>
            </a:br>
            <a:r>
              <a:rPr lang="fr-FR" noProof="0"/>
              <a:t>aux données, en révélant</a:t>
            </a:r>
            <a:br>
              <a:rPr lang="fr-FR" noProof="0"/>
            </a:br>
            <a:r>
              <a:rPr lang="fr-FR" noProof="0"/>
              <a:t>les points une par une vous permettra d’améliorer la compréhension.</a:t>
            </a:r>
          </a:p>
        </p:txBody>
      </p:sp>
      <p:sp>
        <p:nvSpPr>
          <p:cNvPr id="9" name="Espace réservé du texte 8"/>
          <p:cNvSpPr>
            <a:spLocks noGrp="1"/>
          </p:cNvSpPr>
          <p:nvPr>
            <p:ph type="body" sz="quarter" idx="11" hasCustomPrompt="1"/>
          </p:nvPr>
        </p:nvSpPr>
        <p:spPr>
          <a:xfrm>
            <a:off x="6253316" y="3503950"/>
            <a:ext cx="5671764" cy="1705723"/>
          </a:xfrm>
        </p:spPr>
        <p:txBody>
          <a:bodyPr rtlCol="0"/>
          <a:lstStyle>
            <a:lvl1pPr marL="0" indent="0" algn="l">
              <a:buNone/>
              <a:defRPr sz="1961">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3" name="Espace réservé à l’image 2"/>
          <p:cNvSpPr>
            <a:spLocks noGrp="1"/>
          </p:cNvSpPr>
          <p:nvPr>
            <p:ph type="pic" sz="quarter" idx="12" hasCustomPrompt="1"/>
          </p:nvPr>
        </p:nvSpPr>
        <p:spPr>
          <a:xfrm>
            <a:off x="0" y="0"/>
            <a:ext cx="12192000" cy="2974848"/>
          </a:xfrm>
          <a:blipFill>
            <a:blip r:embed="rId2"/>
            <a:srcRect/>
            <a:stretch>
              <a:fillRect t="-65721" r="-4798" b="-46455"/>
            </a:stretch>
          </a:blipFill>
        </p:spPr>
        <p:txBody>
          <a:bodyPr rtlCol="0" anchor="ctr" anchorCtr="0">
            <a:noAutofit/>
          </a:bodyPr>
          <a:lstStyle/>
          <a:p>
            <a:pPr rtl="0"/>
            <a:r>
              <a:rPr lang="fr-FR" noProof="0"/>
              <a:t>Cliquez sur l’icône pour ajouter une image</a:t>
            </a:r>
          </a:p>
        </p:txBody>
      </p:sp>
      <p:sp>
        <p:nvSpPr>
          <p:cNvPr id="12" name="Zone de texte 11">
            <a:hlinkClick r:id="rId3"/>
            <a:extLst>
              <a:ext uri="{FF2B5EF4-FFF2-40B4-BE49-F238E27FC236}">
                <a16:creationId xmlns:a16="http://schemas.microsoft.com/office/drawing/2014/main" id="{B2DA80A1-9E22-4BFF-8562-466123B36943}"/>
              </a:ext>
            </a:extLst>
          </p:cNvPr>
          <p:cNvSpPr txBox="1"/>
          <p:nvPr userDrawn="1"/>
        </p:nvSpPr>
        <p:spPr>
          <a:xfrm>
            <a:off x="9089198" y="6298102"/>
            <a:ext cx="2990895" cy="367873"/>
          </a:xfrm>
          <a:prstGeom prst="roundRect">
            <a:avLst>
              <a:gd name="adj" fmla="val 50000"/>
            </a:avLst>
          </a:prstGeom>
          <a:solidFill>
            <a:srgbClr val="004568"/>
          </a:solid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FR" sz="1100" b="0" i="0" u="none" strike="noStrike" kern="0" cap="none" spc="0" normalizeH="0" noProof="0">
                <a:ln>
                  <a:noFill/>
                </a:ln>
                <a:solidFill>
                  <a:srgbClr val="FFFFFF"/>
                </a:solidFill>
                <a:effectLst/>
                <a:uLnTx/>
                <a:uFillTx/>
              </a:rPr>
              <a:t>Neal Creative | Cliquez sur &amp; </a:t>
            </a:r>
            <a:r>
              <a:rPr lang="fr-FR" sz="1100" b="1" i="0" u="none" strike="noStrike" kern="0" cap="none" spc="0" normalizeH="0" noProof="0">
                <a:ln>
                  <a:noFill/>
                </a:ln>
                <a:solidFill>
                  <a:srgbClr val="FFFFFF"/>
                </a:solidFill>
                <a:effectLst/>
                <a:uLnTx/>
                <a:uFillTx/>
              </a:rPr>
              <a:t>En savoir plus</a:t>
            </a:r>
          </a:p>
        </p:txBody>
      </p:sp>
      <p:sp>
        <p:nvSpPr>
          <p:cNvPr id="2" name="Titre 1"/>
          <p:cNvSpPr>
            <a:spLocks noGrp="1"/>
          </p:cNvSpPr>
          <p:nvPr>
            <p:ph type="title" hasCustomPrompt="1"/>
          </p:nvPr>
        </p:nvSpPr>
        <p:spPr>
          <a:xfrm>
            <a:off x="304800" y="419099"/>
            <a:ext cx="8917577" cy="590931"/>
          </a:xfrm>
        </p:spPr>
        <p:txBody>
          <a:bodyPr rtlCol="0"/>
          <a:lstStyle/>
          <a:p>
            <a:pPr rtl="0"/>
            <a:r>
              <a:rPr lang="fr-FR" noProof="0"/>
              <a:t>MODIFIEZ LE STYLE DU TITRE</a:t>
            </a:r>
          </a:p>
        </p:txBody>
      </p:sp>
      <p:sp>
        <p:nvSpPr>
          <p:cNvPr id="13" name="Zone de texte 12">
            <a:hlinkClick r:id="rId4"/>
            <a:extLst>
              <a:ext uri="{FF2B5EF4-FFF2-40B4-BE49-F238E27FC236}">
                <a16:creationId xmlns:a16="http://schemas.microsoft.com/office/drawing/2014/main" id="{1AF511EA-044E-4300-B921-D56138FE402E}"/>
              </a:ext>
            </a:extLst>
          </p:cNvPr>
          <p:cNvSpPr txBox="1"/>
          <p:nvPr userDrawn="1"/>
        </p:nvSpPr>
        <p:spPr>
          <a:xfrm>
            <a:off x="191616" y="6337795"/>
            <a:ext cx="1209664" cy="346234"/>
          </a:xfrm>
          <a:prstGeom prst="roundRect">
            <a:avLst>
              <a:gd name="adj" fmla="val 50000"/>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a:solidFill>
                  <a:schemeClr val="bg1">
                    <a:lumMod val="75000"/>
                  </a:schemeClr>
                </a:solidFill>
              </a:rPr>
              <a:t>Neal Creative </a:t>
            </a:r>
            <a:r>
              <a:rPr lang="fr-FR" sz="900" kern="1200" noProof="0">
                <a:solidFill>
                  <a:schemeClr val="bg1">
                    <a:lumMod val="75000"/>
                  </a:schemeClr>
                </a:solidFill>
                <a:latin typeface="+mn-lt"/>
                <a:ea typeface="+mn-ea"/>
                <a:cs typeface="+mn-cs"/>
              </a:rPr>
              <a:t>©</a:t>
            </a:r>
            <a:r>
              <a:rPr lang="fr-FR" sz="1000" noProof="0">
                <a:solidFill>
                  <a:schemeClr val="bg1">
                    <a:lumMod val="75000"/>
                  </a:schemeClr>
                </a:solidFill>
              </a:rPr>
              <a:t> </a:t>
            </a:r>
            <a:endParaRPr lang="fr-FR" sz="1000" b="1" noProof="0">
              <a:solidFill>
                <a:schemeClr val="bg1">
                  <a:lumMod val="75000"/>
                </a:schemeClr>
              </a:solidFill>
            </a:endParaRPr>
          </a:p>
        </p:txBody>
      </p:sp>
    </p:spTree>
    <p:extLst>
      <p:ext uri="{BB962C8B-B14F-4D97-AF65-F5344CB8AC3E}">
        <p14:creationId xmlns:p14="http://schemas.microsoft.com/office/powerpoint/2010/main" val="37623406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33" name="Titre 1"/>
          <p:cNvSpPr txBox="1">
            <a:spLocks noGrp="1"/>
          </p:cNvSpPr>
          <p:nvPr>
            <p:ph type="ctrTitle"/>
          </p:nvPr>
        </p:nvSpPr>
        <p:spPr>
          <a:xfrm>
            <a:off x="1524003" y="1122361"/>
            <a:ext cx="9144000" cy="2387598"/>
          </a:xfrm>
          <a:ln w="19046">
            <a:solidFill>
              <a:srgbClr val="FFFFFF"/>
            </a:solidFill>
            <a:prstDash val="solid"/>
          </a:ln>
        </p:spPr>
        <p:txBody>
          <a:bodyPr anchor="b" anchorCtr="1"/>
          <a:lstStyle>
            <a:lvl1pPr algn="ctr">
              <a:defRPr sz="6000"/>
            </a:lvl1pPr>
          </a:lstStyle>
          <a:p>
            <a:pPr lvl="0"/>
            <a:r>
              <a:rPr lang="fr-FR" smtClean="0"/>
              <a:t>Modifiez le style du titre</a:t>
            </a:r>
            <a:endParaRPr lang="fr-FR"/>
          </a:p>
        </p:txBody>
      </p:sp>
      <p:sp>
        <p:nvSpPr>
          <p:cNvPr id="34" name="Sous-titre 2"/>
          <p:cNvSpPr txBox="1">
            <a:spLocks noGrp="1"/>
          </p:cNvSpPr>
          <p:nvPr>
            <p:ph type="subTitle" idx="1"/>
          </p:nvPr>
        </p:nvSpPr>
        <p:spPr>
          <a:xfrm>
            <a:off x="1524003" y="3602041"/>
            <a:ext cx="9144000" cy="1655758"/>
          </a:xfrm>
        </p:spPr>
        <p:txBody>
          <a:bodyPr anchorCtr="1"/>
          <a:lstStyle>
            <a:lvl1pPr marL="0" indent="0" algn="ctr">
              <a:buNone/>
              <a:defRPr sz="2400" cap="small"/>
            </a:lvl1pPr>
          </a:lstStyle>
          <a:p>
            <a:pPr lvl="0"/>
            <a:r>
              <a:rPr lang="fr-FR" smtClean="0"/>
              <a:t>Modifier le style des sous-titres du masque</a:t>
            </a:r>
            <a:endParaRPr lang="fr-FR"/>
          </a:p>
        </p:txBody>
      </p:sp>
      <p:sp>
        <p:nvSpPr>
          <p:cNvPr id="35" name="Espace réservé du pied de page 4"/>
          <p:cNvSpPr txBox="1">
            <a:spLocks noGrp="1"/>
          </p:cNvSpPr>
          <p:nvPr>
            <p:ph type="ftr" sz="quarter" idx="9"/>
          </p:nvPr>
        </p:nvSpPr>
        <p:spPr>
          <a:xfrm>
            <a:off x="343128" y="11774737"/>
            <a:ext cx="554921" cy="45720"/>
          </a:xfrm>
        </p:spPr>
        <p:txBody>
          <a:bodyPr/>
          <a:lstStyle>
            <a:lvl1pPr>
              <a:defRPr/>
            </a:lvl1pPr>
          </a:lstStyle>
          <a:p>
            <a:pPr lvl="0"/>
            <a:endParaRPr lang="fr-FR"/>
          </a:p>
        </p:txBody>
      </p:sp>
    </p:spTree>
    <p:extLst>
      <p:ext uri="{BB962C8B-B14F-4D97-AF65-F5344CB8AC3E}">
        <p14:creationId xmlns:p14="http://schemas.microsoft.com/office/powerpoint/2010/main" val="2394932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33" name="Titre 1"/>
          <p:cNvSpPr txBox="1">
            <a:spLocks noGrp="1"/>
          </p:cNvSpPr>
          <p:nvPr>
            <p:ph type="title"/>
          </p:nvPr>
        </p:nvSpPr>
        <p:spPr>
          <a:xfrm>
            <a:off x="831847" y="1709735"/>
            <a:ext cx="10515600" cy="2852735"/>
          </a:xfrm>
        </p:spPr>
        <p:txBody>
          <a:bodyPr anchor="b"/>
          <a:lstStyle>
            <a:lvl1pPr>
              <a:defRPr sz="6000"/>
            </a:lvl1pPr>
          </a:lstStyle>
          <a:p>
            <a:pPr lvl="0"/>
            <a:r>
              <a:rPr lang="fr-FR" smtClean="0"/>
              <a:t>Modifiez le style du titre</a:t>
            </a:r>
            <a:endParaRPr lang="fr-FR"/>
          </a:p>
        </p:txBody>
      </p:sp>
      <p:sp>
        <p:nvSpPr>
          <p:cNvPr id="34" name="Espace réservé du texte 2"/>
          <p:cNvSpPr txBox="1">
            <a:spLocks noGrp="1"/>
          </p:cNvSpPr>
          <p:nvPr>
            <p:ph type="body" idx="1"/>
          </p:nvPr>
        </p:nvSpPr>
        <p:spPr>
          <a:xfrm>
            <a:off x="831847" y="4589465"/>
            <a:ext cx="10515600" cy="1500182"/>
          </a:xfrm>
        </p:spPr>
        <p:txBody>
          <a:bodyPr/>
          <a:lstStyle>
            <a:lvl1pPr marL="0" indent="0">
              <a:buNone/>
              <a:defRPr sz="2400" cap="small">
                <a:solidFill>
                  <a:srgbClr val="FFFFFF"/>
                </a:solidFill>
              </a:defRPr>
            </a:lvl1pPr>
          </a:lstStyle>
          <a:p>
            <a:pPr lvl="0"/>
            <a:r>
              <a:rPr lang="fr-FR" smtClean="0"/>
              <a:t>Modifier les styles du texte du masque</a:t>
            </a:r>
          </a:p>
        </p:txBody>
      </p:sp>
      <p:sp>
        <p:nvSpPr>
          <p:cNvPr id="35" name="Espace réservé du pied de page 4"/>
          <p:cNvSpPr txBox="1">
            <a:spLocks noGrp="1"/>
          </p:cNvSpPr>
          <p:nvPr>
            <p:ph type="ftr" sz="quarter" idx="9"/>
          </p:nvPr>
        </p:nvSpPr>
        <p:spPr/>
        <p:txBody>
          <a:bodyPr/>
          <a:lstStyle>
            <a:lvl1pPr>
              <a:defRPr/>
            </a:lvl1pPr>
          </a:lstStyle>
          <a:p>
            <a:pPr lvl="0"/>
            <a:endParaRPr lang="fr-FR"/>
          </a:p>
        </p:txBody>
      </p:sp>
    </p:spTree>
    <p:extLst>
      <p:ext uri="{BB962C8B-B14F-4D97-AF65-F5344CB8AC3E}">
        <p14:creationId xmlns:p14="http://schemas.microsoft.com/office/powerpoint/2010/main" val="4291811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33" name="Titre 1"/>
          <p:cNvSpPr txBox="1">
            <a:spLocks noGrp="1"/>
          </p:cNvSpPr>
          <p:nvPr>
            <p:ph type="title"/>
          </p:nvPr>
        </p:nvSpPr>
        <p:spPr/>
        <p:txBody>
          <a:bodyPr/>
          <a:lstStyle>
            <a:lvl1pPr>
              <a:defRPr/>
            </a:lvl1pPr>
          </a:lstStyle>
          <a:p>
            <a:pPr lvl="0"/>
            <a:r>
              <a:rPr lang="fr-FR" smtClean="0"/>
              <a:t>Modifiez le style du titre</a:t>
            </a:r>
            <a:endParaRPr lang="fr-FR"/>
          </a:p>
        </p:txBody>
      </p:sp>
      <p:sp>
        <p:nvSpPr>
          <p:cNvPr id="34" name="Espace réservé du contenu 2"/>
          <p:cNvSpPr txBox="1">
            <a:spLocks noGrp="1"/>
          </p:cNvSpPr>
          <p:nvPr>
            <p:ph idx="1"/>
          </p:nvPr>
        </p:nvSpPr>
        <p:spPr>
          <a:xfrm>
            <a:off x="838203" y="1825627"/>
            <a:ext cx="5181603" cy="4351336"/>
          </a:xfrm>
        </p:spPr>
        <p:txBody>
          <a:bodyPr/>
          <a:lstStyle>
            <a:lvl1pPr>
              <a:defRPr cap="small"/>
            </a:lvl1pPr>
            <a:lvl2pPr>
              <a:defRPr cap="small"/>
            </a:lvl2pPr>
            <a:lvl3pPr>
              <a:defRPr cap="small"/>
            </a:lvl3pPr>
            <a:lvl4pPr>
              <a:defRPr cap="small"/>
            </a:lvl4pPr>
            <a:lvl5pPr>
              <a:defRPr cap="small"/>
            </a:lvl5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5" name="Espace réservé du contenu 3"/>
          <p:cNvSpPr txBox="1">
            <a:spLocks noGrp="1"/>
          </p:cNvSpPr>
          <p:nvPr>
            <p:ph idx="2"/>
          </p:nvPr>
        </p:nvSpPr>
        <p:spPr>
          <a:xfrm>
            <a:off x="6172200" y="1825627"/>
            <a:ext cx="5181603" cy="4351336"/>
          </a:xfrm>
        </p:spPr>
        <p:txBody>
          <a:bodyPr/>
          <a:lstStyle>
            <a:lvl1pPr>
              <a:defRPr cap="small"/>
            </a:lvl1pPr>
            <a:lvl2pPr>
              <a:defRPr cap="small"/>
            </a:lvl2pPr>
            <a:lvl3pPr>
              <a:defRPr cap="small"/>
            </a:lvl3pPr>
            <a:lvl4pPr>
              <a:defRPr cap="small"/>
            </a:lvl4pPr>
            <a:lvl5pPr>
              <a:defRPr cap="small"/>
            </a:lvl5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6" name="Espace réservé du pied de page 5"/>
          <p:cNvSpPr txBox="1">
            <a:spLocks noGrp="1"/>
          </p:cNvSpPr>
          <p:nvPr>
            <p:ph type="ftr" sz="quarter" idx="9"/>
          </p:nvPr>
        </p:nvSpPr>
        <p:spPr/>
        <p:txBody>
          <a:bodyPr/>
          <a:lstStyle>
            <a:lvl1pPr>
              <a:defRPr/>
            </a:lvl1pPr>
          </a:lstStyle>
          <a:p>
            <a:pPr lvl="0"/>
            <a:endParaRPr lang="fr-FR"/>
          </a:p>
        </p:txBody>
      </p:sp>
    </p:spTree>
    <p:extLst>
      <p:ext uri="{BB962C8B-B14F-4D97-AF65-F5344CB8AC3E}">
        <p14:creationId xmlns:p14="http://schemas.microsoft.com/office/powerpoint/2010/main" val="2448110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33" name="Titre 1"/>
          <p:cNvSpPr txBox="1">
            <a:spLocks noGrp="1"/>
          </p:cNvSpPr>
          <p:nvPr>
            <p:ph type="title"/>
          </p:nvPr>
        </p:nvSpPr>
        <p:spPr>
          <a:xfrm>
            <a:off x="839784" y="365129"/>
            <a:ext cx="10515600" cy="1325559"/>
          </a:xfrm>
        </p:spPr>
        <p:txBody>
          <a:bodyPr/>
          <a:lstStyle>
            <a:lvl1pPr>
              <a:defRPr/>
            </a:lvl1pPr>
          </a:lstStyle>
          <a:p>
            <a:pPr lvl="0"/>
            <a:r>
              <a:rPr lang="fr-FR" smtClean="0"/>
              <a:t>Modifiez le style du titre</a:t>
            </a:r>
            <a:endParaRPr lang="fr-FR"/>
          </a:p>
        </p:txBody>
      </p:sp>
      <p:sp>
        <p:nvSpPr>
          <p:cNvPr id="34" name="Espace réservé du texte 2"/>
          <p:cNvSpPr txBox="1">
            <a:spLocks noGrp="1"/>
          </p:cNvSpPr>
          <p:nvPr>
            <p:ph type="body" idx="1"/>
          </p:nvPr>
        </p:nvSpPr>
        <p:spPr>
          <a:xfrm>
            <a:off x="839784" y="1681160"/>
            <a:ext cx="5157782" cy="823910"/>
          </a:xfrm>
        </p:spPr>
        <p:txBody>
          <a:bodyPr anchor="b"/>
          <a:lstStyle>
            <a:lvl1pPr marL="0" indent="0">
              <a:buNone/>
              <a:defRPr sz="2400" b="1"/>
            </a:lvl1pPr>
          </a:lstStyle>
          <a:p>
            <a:pPr lvl="0"/>
            <a:r>
              <a:rPr lang="fr-FR" smtClean="0"/>
              <a:t>Modifier les styles du texte du masque</a:t>
            </a:r>
          </a:p>
        </p:txBody>
      </p:sp>
      <p:sp>
        <p:nvSpPr>
          <p:cNvPr id="35" name="Espace réservé du contenu 3"/>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6" name="Espace réservé du texte 4"/>
          <p:cNvSpPr txBox="1">
            <a:spLocks noGrp="1"/>
          </p:cNvSpPr>
          <p:nvPr>
            <p:ph type="body" idx="3"/>
          </p:nvPr>
        </p:nvSpPr>
        <p:spPr>
          <a:xfrm>
            <a:off x="6172200" y="1681160"/>
            <a:ext cx="5183184" cy="823910"/>
          </a:xfrm>
        </p:spPr>
        <p:txBody>
          <a:bodyPr anchor="b"/>
          <a:lstStyle>
            <a:lvl1pPr marL="0" indent="0">
              <a:buNone/>
              <a:defRPr sz="2400" b="1"/>
            </a:lvl1pPr>
          </a:lstStyle>
          <a:p>
            <a:pPr lvl="0"/>
            <a:r>
              <a:rPr lang="fr-FR" smtClean="0"/>
              <a:t>Modifier les styles du texte du masque</a:t>
            </a:r>
          </a:p>
        </p:txBody>
      </p:sp>
      <p:sp>
        <p:nvSpPr>
          <p:cNvPr id="37" name="Espace réservé du contenu 5"/>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8" name="Espace réservé du pied de page 7"/>
          <p:cNvSpPr txBox="1">
            <a:spLocks noGrp="1"/>
          </p:cNvSpPr>
          <p:nvPr>
            <p:ph type="ftr" sz="quarter" idx="9"/>
          </p:nvPr>
        </p:nvSpPr>
        <p:spPr/>
        <p:txBody>
          <a:bodyPr/>
          <a:lstStyle>
            <a:lvl1pPr>
              <a:defRPr/>
            </a:lvl1pPr>
          </a:lstStyle>
          <a:p>
            <a:pPr lvl="0"/>
            <a:endParaRPr lang="fr-FR"/>
          </a:p>
        </p:txBody>
      </p:sp>
    </p:spTree>
    <p:extLst>
      <p:ext uri="{BB962C8B-B14F-4D97-AF65-F5344CB8AC3E}">
        <p14:creationId xmlns:p14="http://schemas.microsoft.com/office/powerpoint/2010/main" val="3594360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Vide">
    <p:spTree>
      <p:nvGrpSpPr>
        <p:cNvPr id="1" name=""/>
        <p:cNvGrpSpPr/>
        <p:nvPr/>
      </p:nvGrpSpPr>
      <p:grpSpPr>
        <a:xfrm>
          <a:off x="0" y="0"/>
          <a:ext cx="0" cy="0"/>
          <a:chOff x="0" y="0"/>
          <a:chExt cx="0" cy="0"/>
        </a:xfrm>
      </p:grpSpPr>
      <p:sp>
        <p:nvSpPr>
          <p:cNvPr id="33" name="Espace réservé du pied de page 2"/>
          <p:cNvSpPr txBox="1">
            <a:spLocks noGrp="1"/>
          </p:cNvSpPr>
          <p:nvPr>
            <p:ph type="ftr" sz="quarter" idx="9"/>
          </p:nvPr>
        </p:nvSpPr>
        <p:spPr/>
        <p:txBody>
          <a:bodyPr/>
          <a:lstStyle>
            <a:lvl1pPr>
              <a:defRPr/>
            </a:lvl1pPr>
          </a:lstStyle>
          <a:p>
            <a:pPr lvl="0"/>
            <a:endParaRPr lang="fr-FR"/>
          </a:p>
        </p:txBody>
      </p:sp>
    </p:spTree>
    <p:extLst>
      <p:ext uri="{BB962C8B-B14F-4D97-AF65-F5344CB8AC3E}">
        <p14:creationId xmlns:p14="http://schemas.microsoft.com/office/powerpoint/2010/main" val="1859017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33" name="Titre 1"/>
          <p:cNvSpPr txBox="1">
            <a:spLocks noGrp="1"/>
          </p:cNvSpPr>
          <p:nvPr>
            <p:ph type="title"/>
          </p:nvPr>
        </p:nvSpPr>
        <p:spPr>
          <a:xfrm>
            <a:off x="839784" y="365129"/>
            <a:ext cx="10515600" cy="1325559"/>
          </a:xfrm>
        </p:spPr>
        <p:txBody>
          <a:bodyPr/>
          <a:lstStyle>
            <a:lvl1pPr>
              <a:defRPr/>
            </a:lvl1pPr>
          </a:lstStyle>
          <a:p>
            <a:pPr lvl="0"/>
            <a:r>
              <a:rPr lang="fr-FR" smtClean="0"/>
              <a:t>Modifiez le style du titre</a:t>
            </a:r>
            <a:endParaRPr lang="fr-FR"/>
          </a:p>
        </p:txBody>
      </p:sp>
      <p:sp>
        <p:nvSpPr>
          <p:cNvPr id="34" name="Espace réservé du texte 2"/>
          <p:cNvSpPr txBox="1">
            <a:spLocks noGrp="1"/>
          </p:cNvSpPr>
          <p:nvPr>
            <p:ph type="body" idx="1"/>
          </p:nvPr>
        </p:nvSpPr>
        <p:spPr>
          <a:xfrm>
            <a:off x="839784" y="1681160"/>
            <a:ext cx="5157782" cy="823910"/>
          </a:xfrm>
        </p:spPr>
        <p:txBody>
          <a:bodyPr anchor="b"/>
          <a:lstStyle>
            <a:lvl1pPr marL="0" indent="0">
              <a:buNone/>
              <a:defRPr sz="2400" b="1"/>
            </a:lvl1pPr>
          </a:lstStyle>
          <a:p>
            <a:pPr lvl="0"/>
            <a:r>
              <a:rPr lang="fr-FR" smtClean="0"/>
              <a:t>Modifier les styles du texte du masque</a:t>
            </a:r>
          </a:p>
        </p:txBody>
      </p:sp>
      <p:sp>
        <p:nvSpPr>
          <p:cNvPr id="35" name="Espace réservé du contenu 3"/>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6" name="Espace réservé du texte 4"/>
          <p:cNvSpPr txBox="1">
            <a:spLocks noGrp="1"/>
          </p:cNvSpPr>
          <p:nvPr>
            <p:ph type="body" idx="3"/>
          </p:nvPr>
        </p:nvSpPr>
        <p:spPr>
          <a:xfrm>
            <a:off x="6172200" y="1681160"/>
            <a:ext cx="5183184" cy="823910"/>
          </a:xfrm>
        </p:spPr>
        <p:txBody>
          <a:bodyPr anchor="b"/>
          <a:lstStyle>
            <a:lvl1pPr marL="0" indent="0">
              <a:buNone/>
              <a:defRPr sz="2400" b="1"/>
            </a:lvl1pPr>
          </a:lstStyle>
          <a:p>
            <a:pPr lvl="0"/>
            <a:r>
              <a:rPr lang="fr-FR" smtClean="0"/>
              <a:t>Modifier les styles du texte du masque</a:t>
            </a:r>
          </a:p>
        </p:txBody>
      </p:sp>
      <p:sp>
        <p:nvSpPr>
          <p:cNvPr id="37" name="Espace réservé du contenu 5"/>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8" name="Espace réservé du pied de page 7"/>
          <p:cNvSpPr txBox="1">
            <a:spLocks noGrp="1"/>
          </p:cNvSpPr>
          <p:nvPr>
            <p:ph type="ftr" sz="quarter" idx="9"/>
          </p:nvPr>
        </p:nvSpPr>
        <p:spPr/>
        <p:txBody>
          <a:bodyPr/>
          <a:lstStyle>
            <a:lvl1pPr>
              <a:defRPr/>
            </a:lvl1pPr>
          </a:lstStyle>
          <a:p>
            <a:pPr lvl="0"/>
            <a:endParaRPr lang="fr-FR"/>
          </a:p>
        </p:txBody>
      </p:sp>
    </p:spTree>
    <p:extLst>
      <p:ext uri="{BB962C8B-B14F-4D97-AF65-F5344CB8AC3E}">
        <p14:creationId xmlns:p14="http://schemas.microsoft.com/office/powerpoint/2010/main" val="1650702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33" name="Titre 1"/>
          <p:cNvSpPr txBox="1">
            <a:spLocks noGrp="1"/>
          </p:cNvSpPr>
          <p:nvPr>
            <p:ph type="title"/>
          </p:nvPr>
        </p:nvSpPr>
        <p:spPr>
          <a:xfrm>
            <a:off x="3878361" y="721690"/>
            <a:ext cx="7475441" cy="968998"/>
          </a:xfrm>
        </p:spPr>
        <p:txBody>
          <a:bodyPr/>
          <a:lstStyle>
            <a:lvl1pPr>
              <a:defRPr/>
            </a:lvl1pPr>
          </a:lstStyle>
          <a:p>
            <a:pPr lvl="0"/>
            <a:r>
              <a:rPr lang="fr-FR" smtClean="0"/>
              <a:t>Modifiez le style du titre</a:t>
            </a:r>
            <a:endParaRPr lang="fr-FR"/>
          </a:p>
        </p:txBody>
      </p:sp>
      <p:sp>
        <p:nvSpPr>
          <p:cNvPr id="34" name="Espace réservé du pied de page 2"/>
          <p:cNvSpPr txBox="1">
            <a:spLocks noGrp="1"/>
          </p:cNvSpPr>
          <p:nvPr>
            <p:ph type="ftr" sz="quarter" idx="9"/>
          </p:nvPr>
        </p:nvSpPr>
        <p:spPr/>
        <p:txBody>
          <a:bodyPr/>
          <a:lstStyle>
            <a:lvl1pPr>
              <a:defRPr/>
            </a:lvl1pPr>
          </a:lstStyle>
          <a:p>
            <a:pPr lvl="0"/>
            <a:endParaRPr lang="fr-FR"/>
          </a:p>
        </p:txBody>
      </p:sp>
      <p:sp>
        <p:nvSpPr>
          <p:cNvPr id="35" name="ZoneTexte 3"/>
          <p:cNvSpPr txBox="1"/>
          <p:nvPr/>
        </p:nvSpPr>
        <p:spPr>
          <a:xfrm>
            <a:off x="853382" y="1996226"/>
            <a:ext cx="10500420" cy="400532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Tree>
    <p:extLst>
      <p:ext uri="{BB962C8B-B14F-4D97-AF65-F5344CB8AC3E}">
        <p14:creationId xmlns:p14="http://schemas.microsoft.com/office/powerpoint/2010/main" val="22899982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33" name="Titre 1"/>
          <p:cNvSpPr txBox="1">
            <a:spLocks noGrp="1"/>
          </p:cNvSpPr>
          <p:nvPr>
            <p:ph type="title"/>
          </p:nvPr>
        </p:nvSpPr>
        <p:spPr>
          <a:xfrm>
            <a:off x="839784" y="457200"/>
            <a:ext cx="3932240" cy="1600200"/>
          </a:xfrm>
        </p:spPr>
        <p:txBody>
          <a:bodyPr anchor="b"/>
          <a:lstStyle>
            <a:lvl1pPr>
              <a:defRPr sz="3200"/>
            </a:lvl1pPr>
          </a:lstStyle>
          <a:p>
            <a:pPr lvl="0"/>
            <a:r>
              <a:rPr lang="fr-FR" smtClean="0"/>
              <a:t>Modifiez le style du titre</a:t>
            </a:r>
            <a:endParaRPr lang="fr-FR"/>
          </a:p>
        </p:txBody>
      </p:sp>
      <p:sp>
        <p:nvSpPr>
          <p:cNvPr id="34" name="Espace réservé du contenu 2"/>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5" name="Espace réservé du texte 3"/>
          <p:cNvSpPr txBox="1">
            <a:spLocks noGrp="1"/>
          </p:cNvSpPr>
          <p:nvPr>
            <p:ph type="body" idx="2"/>
          </p:nvPr>
        </p:nvSpPr>
        <p:spPr>
          <a:xfrm>
            <a:off x="839784" y="2057400"/>
            <a:ext cx="3932240" cy="3811584"/>
          </a:xfrm>
        </p:spPr>
        <p:txBody>
          <a:bodyPr/>
          <a:lstStyle>
            <a:lvl1pPr marL="0" indent="0">
              <a:buNone/>
              <a:defRPr sz="1600"/>
            </a:lvl1pPr>
          </a:lstStyle>
          <a:p>
            <a:pPr lvl="0"/>
            <a:r>
              <a:rPr lang="fr-FR" smtClean="0"/>
              <a:t>Modifier les styles du texte du masque</a:t>
            </a:r>
          </a:p>
        </p:txBody>
      </p:sp>
      <p:sp>
        <p:nvSpPr>
          <p:cNvPr id="36" name="Espace réservé du pied de page 5"/>
          <p:cNvSpPr txBox="1">
            <a:spLocks noGrp="1"/>
          </p:cNvSpPr>
          <p:nvPr>
            <p:ph type="ftr" sz="quarter" idx="9"/>
          </p:nvPr>
        </p:nvSpPr>
        <p:spPr/>
        <p:txBody>
          <a:bodyPr/>
          <a:lstStyle>
            <a:lvl1pPr>
              <a:defRPr/>
            </a:lvl1pPr>
          </a:lstStyle>
          <a:p>
            <a:pPr lvl="0"/>
            <a:endParaRPr lang="fr-FR"/>
          </a:p>
        </p:txBody>
      </p:sp>
    </p:spTree>
    <p:extLst>
      <p:ext uri="{BB962C8B-B14F-4D97-AF65-F5344CB8AC3E}">
        <p14:creationId xmlns:p14="http://schemas.microsoft.com/office/powerpoint/2010/main" val="2750427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1_Titre et texte horizontal">
    <p:spTree>
      <p:nvGrpSpPr>
        <p:cNvPr id="1" name=""/>
        <p:cNvGrpSpPr/>
        <p:nvPr/>
      </p:nvGrpSpPr>
      <p:grpSpPr>
        <a:xfrm>
          <a:off x="0" y="0"/>
          <a:ext cx="0" cy="0"/>
          <a:chOff x="0" y="0"/>
          <a:chExt cx="0" cy="0"/>
        </a:xfrm>
      </p:grpSpPr>
      <p:grpSp>
        <p:nvGrpSpPr>
          <p:cNvPr id="5" name="Diagramme 6"/>
          <p:cNvGrpSpPr/>
          <p:nvPr/>
        </p:nvGrpSpPr>
        <p:grpSpPr>
          <a:xfrm>
            <a:off x="1423007" y="6278169"/>
            <a:ext cx="1423144" cy="532647"/>
            <a:chOff x="1423007" y="6278169"/>
            <a:chExt cx="1423144" cy="532647"/>
          </a:xfrm>
        </p:grpSpPr>
        <p:sp>
          <p:nvSpPr>
            <p:cNvPr id="6" name="Forme libre 5"/>
            <p:cNvSpPr/>
            <p:nvPr/>
          </p:nvSpPr>
          <p:spPr>
            <a:xfrm>
              <a:off x="1453493" y="6469380"/>
              <a:ext cx="536542" cy="176817"/>
            </a:xfrm>
            <a:custGeom>
              <a:avLst/>
              <a:gdLst>
                <a:gd name="f0" fmla="val 10800000"/>
                <a:gd name="f1" fmla="val 5400000"/>
                <a:gd name="f2" fmla="val 180"/>
                <a:gd name="f3" fmla="val w"/>
                <a:gd name="f4" fmla="val h"/>
                <a:gd name="f5" fmla="val 0"/>
                <a:gd name="f6" fmla="val 536547"/>
                <a:gd name="f7" fmla="val 176816"/>
                <a:gd name="f8" fmla="+- 0 0 -90"/>
                <a:gd name="f9" fmla="*/ f3 1 536547"/>
                <a:gd name="f10" fmla="*/ f4 1 176816"/>
                <a:gd name="f11" fmla="val f5"/>
                <a:gd name="f12" fmla="val f6"/>
                <a:gd name="f13" fmla="val f7"/>
                <a:gd name="f14" fmla="*/ f8 f0 1"/>
                <a:gd name="f15" fmla="+- f13 0 f11"/>
                <a:gd name="f16" fmla="+- f12 0 f11"/>
                <a:gd name="f17" fmla="*/ f14 1 f2"/>
                <a:gd name="f18" fmla="*/ f16 1 536547"/>
                <a:gd name="f19" fmla="*/ f15 1 176816"/>
                <a:gd name="f20" fmla="*/ 0 f16 1"/>
                <a:gd name="f21" fmla="*/ 0 f15 1"/>
                <a:gd name="f22" fmla="*/ 536547 f16 1"/>
                <a:gd name="f23" fmla="*/ 176816 f15 1"/>
                <a:gd name="f24" fmla="+- f17 0 f1"/>
                <a:gd name="f25" fmla="*/ f20 1 536547"/>
                <a:gd name="f26" fmla="*/ f21 1 176816"/>
                <a:gd name="f27" fmla="*/ f22 1 536547"/>
                <a:gd name="f28" fmla="*/ f23 1 176816"/>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536547" h="176816">
                  <a:moveTo>
                    <a:pt x="f5" y="f5"/>
                  </a:moveTo>
                  <a:lnTo>
                    <a:pt x="f6" y="f5"/>
                  </a:lnTo>
                  <a:lnTo>
                    <a:pt x="f6" y="f7"/>
                  </a:lnTo>
                  <a:lnTo>
                    <a:pt x="f5" y="f7"/>
                  </a:lnTo>
                  <a:lnTo>
                    <a:pt x="f5" y="f5"/>
                  </a:lnTo>
                  <a:close/>
                </a:path>
              </a:pathLst>
            </a:custGeom>
            <a:noFill/>
            <a:ln cap="flat">
              <a:noFill/>
              <a:prstDash val="solid"/>
            </a:ln>
          </p:spPr>
          <p:txBody>
            <a:bodyPr vert="horz" wrap="square" lIns="12701" tIns="12701" rIns="12701" bIns="12701" anchor="ctr" anchorCtr="1" compatLnSpc="1">
              <a:noAutofit/>
            </a:bodyPr>
            <a:lstStyle/>
            <a:p>
              <a:pPr marL="0" marR="0" lvl="0" indent="0" algn="ctr" defTabSz="444498" rtl="0" fontAlgn="auto" hangingPunct="1">
                <a:lnSpc>
                  <a:spcPct val="90000"/>
                </a:lnSpc>
                <a:spcBef>
                  <a:spcPts val="0"/>
                </a:spcBef>
                <a:spcAft>
                  <a:spcPts val="400"/>
                </a:spcAft>
                <a:buNone/>
                <a:tabLst/>
                <a:defRPr sz="1800" b="0" i="0" u="none" strike="noStrike" kern="0" cap="none" spc="0" baseline="0">
                  <a:solidFill>
                    <a:srgbClr val="000000"/>
                  </a:solidFill>
                  <a:uFillTx/>
                </a:defRPr>
              </a:pPr>
              <a:endParaRPr lang="fr-FR" sz="1000" b="0" i="0" u="none" strike="noStrike" kern="1200" cap="none" spc="0" baseline="0">
                <a:solidFill>
                  <a:srgbClr val="FFFFFF"/>
                </a:solidFill>
                <a:uFillTx/>
                <a:latin typeface="Corbel"/>
              </a:endParaRPr>
            </a:p>
          </p:txBody>
        </p:sp>
        <p:sp>
          <p:nvSpPr>
            <p:cNvPr id="7" name="Forme libre 6"/>
            <p:cNvSpPr/>
            <p:nvPr/>
          </p:nvSpPr>
          <p:spPr>
            <a:xfrm>
              <a:off x="1452881" y="6415604"/>
              <a:ext cx="42675" cy="4267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46689F"/>
                </a:gs>
                <a:gs pos="100000">
                  <a:srgbClr val="015098"/>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8" name="Forme libre 7"/>
            <p:cNvSpPr/>
            <p:nvPr/>
          </p:nvSpPr>
          <p:spPr>
            <a:xfrm>
              <a:off x="1482763" y="6355848"/>
              <a:ext cx="42675" cy="4267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476FB2"/>
                </a:gs>
                <a:gs pos="100000">
                  <a:srgbClr val="065AAD"/>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9" name="Forme libre 8"/>
            <p:cNvSpPr/>
            <p:nvPr/>
          </p:nvSpPr>
          <p:spPr>
            <a:xfrm>
              <a:off x="1554461" y="6367799"/>
              <a:ext cx="67071" cy="6707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4977C4"/>
                </a:gs>
                <a:gs pos="100000">
                  <a:srgbClr val="0C63C2"/>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10" name="Forme libre 9"/>
            <p:cNvSpPr/>
            <p:nvPr/>
          </p:nvSpPr>
          <p:spPr>
            <a:xfrm>
              <a:off x="1614217" y="6302072"/>
              <a:ext cx="42675" cy="4267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4B7ED6"/>
                </a:gs>
                <a:gs pos="100000">
                  <a:srgbClr val="146CD5"/>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11" name="Forme libre 10"/>
            <p:cNvSpPr/>
            <p:nvPr/>
          </p:nvSpPr>
          <p:spPr>
            <a:xfrm>
              <a:off x="1691896" y="6278169"/>
              <a:ext cx="42675" cy="4267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5186E0"/>
                </a:gs>
                <a:gs pos="100000">
                  <a:srgbClr val="2074E3"/>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12" name="Forme libre 11"/>
            <p:cNvSpPr/>
            <p:nvPr/>
          </p:nvSpPr>
          <p:spPr>
            <a:xfrm>
              <a:off x="1787496" y="6320003"/>
              <a:ext cx="42675" cy="4267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6190DE"/>
                </a:gs>
                <a:gs pos="100000">
                  <a:srgbClr val="3D80E0"/>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13" name="Forme libre 12"/>
            <p:cNvSpPr/>
            <p:nvPr/>
          </p:nvSpPr>
          <p:spPr>
            <a:xfrm>
              <a:off x="1847243" y="6349877"/>
              <a:ext cx="67071" cy="6707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759BDE"/>
                </a:gs>
                <a:gs pos="100000">
                  <a:srgbClr val="5A8DDF"/>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14" name="Forme libre 13"/>
            <p:cNvSpPr/>
            <p:nvPr/>
          </p:nvSpPr>
          <p:spPr>
            <a:xfrm>
              <a:off x="1930901" y="6415604"/>
              <a:ext cx="42675" cy="4267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8AA8DF"/>
                </a:gs>
                <a:gs pos="100000">
                  <a:srgbClr val="749BDF"/>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15" name="Forme libre 14"/>
            <p:cNvSpPr/>
            <p:nvPr/>
          </p:nvSpPr>
          <p:spPr>
            <a:xfrm>
              <a:off x="1966755" y="6481331"/>
              <a:ext cx="42675" cy="4267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9FB5E1"/>
                </a:gs>
                <a:gs pos="100000">
                  <a:srgbClr val="8EAAE0"/>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16" name="Forme libre 15"/>
            <p:cNvSpPr/>
            <p:nvPr/>
          </p:nvSpPr>
          <p:spPr>
            <a:xfrm>
              <a:off x="1656042" y="6355848"/>
              <a:ext cx="109746" cy="10974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B4C3E4"/>
                </a:gs>
                <a:gs pos="100000">
                  <a:srgbClr val="A6B9E2"/>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17" name="Forme libre 16"/>
            <p:cNvSpPr/>
            <p:nvPr/>
          </p:nvSpPr>
          <p:spPr>
            <a:xfrm>
              <a:off x="1423007" y="6582911"/>
              <a:ext cx="42675" cy="4267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B4C3E4"/>
                </a:gs>
                <a:gs pos="100000">
                  <a:srgbClr val="A6B9E2"/>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18" name="Forme libre 17"/>
            <p:cNvSpPr/>
            <p:nvPr/>
          </p:nvSpPr>
          <p:spPr>
            <a:xfrm>
              <a:off x="1458861" y="6636687"/>
              <a:ext cx="67071" cy="6707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9FB5E1"/>
                </a:gs>
                <a:gs pos="100000">
                  <a:srgbClr val="8EAAE0"/>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19" name="Forme libre 18"/>
            <p:cNvSpPr/>
            <p:nvPr/>
          </p:nvSpPr>
          <p:spPr>
            <a:xfrm>
              <a:off x="1548490" y="6684483"/>
              <a:ext cx="97557" cy="9755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8AA8DF"/>
                </a:gs>
                <a:gs pos="100000">
                  <a:srgbClr val="749BDF"/>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20" name="Forme libre 19"/>
            <p:cNvSpPr/>
            <p:nvPr/>
          </p:nvSpPr>
          <p:spPr>
            <a:xfrm>
              <a:off x="1673964" y="6762161"/>
              <a:ext cx="42675" cy="4267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759BDE"/>
                </a:gs>
                <a:gs pos="100000">
                  <a:srgbClr val="5A8DDF"/>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21" name="Forme libre 20"/>
            <p:cNvSpPr/>
            <p:nvPr/>
          </p:nvSpPr>
          <p:spPr>
            <a:xfrm>
              <a:off x="1697867" y="6684483"/>
              <a:ext cx="67071" cy="6707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6190DE"/>
                </a:gs>
                <a:gs pos="100000">
                  <a:srgbClr val="3D80E0"/>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22" name="Forme libre 21"/>
            <p:cNvSpPr/>
            <p:nvPr/>
          </p:nvSpPr>
          <p:spPr>
            <a:xfrm>
              <a:off x="1757623" y="6768141"/>
              <a:ext cx="42675" cy="4267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5186E0"/>
                </a:gs>
                <a:gs pos="100000">
                  <a:srgbClr val="2074E3"/>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23" name="Forme libre 22"/>
            <p:cNvSpPr/>
            <p:nvPr/>
          </p:nvSpPr>
          <p:spPr>
            <a:xfrm>
              <a:off x="1840742" y="6678347"/>
              <a:ext cx="38852" cy="8592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4B7ED6"/>
                </a:gs>
                <a:gs pos="100000">
                  <a:srgbClr val="146CD5"/>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24" name="Forme libre 23"/>
            <p:cNvSpPr/>
            <p:nvPr/>
          </p:nvSpPr>
          <p:spPr>
            <a:xfrm>
              <a:off x="1942853" y="6648638"/>
              <a:ext cx="67071" cy="6707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4977C4"/>
                </a:gs>
                <a:gs pos="100000">
                  <a:srgbClr val="0C63C2"/>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25" name="Forme libre 24"/>
            <p:cNvSpPr/>
            <p:nvPr/>
          </p:nvSpPr>
          <p:spPr>
            <a:xfrm>
              <a:off x="2009915" y="6367698"/>
              <a:ext cx="196970" cy="376037"/>
            </a:xfrm>
            <a:custGeom>
              <a:avLst>
                <a:gd name="f8" fmla="val 62310"/>
              </a:avLst>
              <a:gdLst>
                <a:gd name="f1" fmla="val 10800000"/>
                <a:gd name="f2" fmla="val 5400000"/>
                <a:gd name="f3" fmla="val 180"/>
                <a:gd name="f4" fmla="val w"/>
                <a:gd name="f5" fmla="val h"/>
                <a:gd name="f6" fmla="val ss"/>
                <a:gd name="f7" fmla="val 0"/>
                <a:gd name="f8" fmla="val 62310"/>
                <a:gd name="f9" fmla="+- 0 0 -360"/>
                <a:gd name="f10" fmla="+- 0 0 -270"/>
                <a:gd name="f11" fmla="+- 0 0 -180"/>
                <a:gd name="f12" fmla="abs f4"/>
                <a:gd name="f13" fmla="abs f5"/>
                <a:gd name="f14" fmla="abs f6"/>
                <a:gd name="f15" fmla="val f7"/>
                <a:gd name="f16" fmla="val f8"/>
                <a:gd name="f17" fmla="*/ f9 f1 1"/>
                <a:gd name="f18" fmla="*/ f10 f1 1"/>
                <a:gd name="f19" fmla="*/ f11 f1 1"/>
                <a:gd name="f20" fmla="?: f12 f4 1"/>
                <a:gd name="f21" fmla="?: f13 f5 1"/>
                <a:gd name="f22" fmla="?: f14 f6 1"/>
                <a:gd name="f23" fmla="*/ f17 1 f3"/>
                <a:gd name="f24" fmla="*/ f18 1 f3"/>
                <a:gd name="f25" fmla="*/ f19 1 f3"/>
                <a:gd name="f26" fmla="*/ f20 1 21600"/>
                <a:gd name="f27" fmla="*/ f21 1 21600"/>
                <a:gd name="f28" fmla="*/ 21600 f20 1"/>
                <a:gd name="f29" fmla="*/ 21600 f21 1"/>
                <a:gd name="f30" fmla="+- f23 0 f2"/>
                <a:gd name="f31" fmla="+- f24 0 f2"/>
                <a:gd name="f32" fmla="+- f25 0 f2"/>
                <a:gd name="f33" fmla="min f27 f26"/>
                <a:gd name="f34" fmla="*/ f28 1 f22"/>
                <a:gd name="f35" fmla="*/ f29 1 f22"/>
                <a:gd name="f36" fmla="val f34"/>
                <a:gd name="f37" fmla="val f35"/>
                <a:gd name="f38" fmla="*/ f15 f33 1"/>
                <a:gd name="f39" fmla="+- f37 0 f15"/>
                <a:gd name="f40" fmla="+- f36 0 f15"/>
                <a:gd name="f41" fmla="*/ f37 f33 1"/>
                <a:gd name="f42" fmla="*/ f36 f33 1"/>
                <a:gd name="f43" fmla="*/ f39 1 2"/>
                <a:gd name="f44" fmla="min f40 f39"/>
                <a:gd name="f45" fmla="+- f15 f43 0"/>
                <a:gd name="f46" fmla="*/ f44 f16 1"/>
                <a:gd name="f47" fmla="*/ f46 1 100000"/>
                <a:gd name="f48" fmla="*/ f45 f33 1"/>
                <a:gd name="f49" fmla="+- f36 0 f47"/>
                <a:gd name="f50" fmla="*/ f47 f33 1"/>
                <a:gd name="f51" fmla="*/ f49 1 2"/>
                <a:gd name="f52" fmla="+- f49 0 f47"/>
                <a:gd name="f53" fmla="*/ f49 f33 1"/>
                <a:gd name="f54" fmla="?: f52 f47 f15"/>
                <a:gd name="f55" fmla="?: f52 f49 f36"/>
                <a:gd name="f56" fmla="*/ f51 f33 1"/>
                <a:gd name="f57" fmla="*/ f54 f33 1"/>
                <a:gd name="f58" fmla="*/ f55 f33 1"/>
              </a:gdLst>
              <a:ahLst/>
              <a:cxnLst>
                <a:cxn ang="3cd4">
                  <a:pos x="hc" y="t"/>
                </a:cxn>
                <a:cxn ang="0">
                  <a:pos x="r" y="vc"/>
                </a:cxn>
                <a:cxn ang="cd4">
                  <a:pos x="hc" y="b"/>
                </a:cxn>
                <a:cxn ang="cd2">
                  <a:pos x="l" y="vc"/>
                </a:cxn>
                <a:cxn ang="f30">
                  <a:pos x="f56" y="f38"/>
                </a:cxn>
                <a:cxn ang="f31">
                  <a:pos x="f50" y="f48"/>
                </a:cxn>
                <a:cxn ang="f32">
                  <a:pos x="f56" y="f41"/>
                </a:cxn>
              </a:cxnLst>
              <a:rect l="f57" t="f38" r="f58" b="f41"/>
              <a:pathLst>
                <a:path>
                  <a:moveTo>
                    <a:pt x="f38" y="f38"/>
                  </a:moveTo>
                  <a:lnTo>
                    <a:pt x="f53" y="f38"/>
                  </a:lnTo>
                  <a:lnTo>
                    <a:pt x="f42" y="f48"/>
                  </a:lnTo>
                  <a:lnTo>
                    <a:pt x="f53" y="f41"/>
                  </a:lnTo>
                  <a:lnTo>
                    <a:pt x="f38" y="f41"/>
                  </a:lnTo>
                  <a:lnTo>
                    <a:pt x="f50" y="f48"/>
                  </a:lnTo>
                  <a:close/>
                </a:path>
              </a:pathLst>
            </a:custGeom>
            <a:gradFill>
              <a:gsLst>
                <a:gs pos="0">
                  <a:srgbClr val="477CC8"/>
                </a:gs>
                <a:gs pos="100000">
                  <a:srgbClr val="056AC6"/>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26" name="Forme libre 25"/>
            <p:cNvSpPr/>
            <p:nvPr/>
          </p:nvSpPr>
          <p:spPr>
            <a:xfrm>
              <a:off x="2171078" y="6367698"/>
              <a:ext cx="196970" cy="376037"/>
            </a:xfrm>
            <a:custGeom>
              <a:avLst>
                <a:gd name="f8" fmla="val 62310"/>
              </a:avLst>
              <a:gdLst>
                <a:gd name="f1" fmla="val 10800000"/>
                <a:gd name="f2" fmla="val 5400000"/>
                <a:gd name="f3" fmla="val 180"/>
                <a:gd name="f4" fmla="val w"/>
                <a:gd name="f5" fmla="val h"/>
                <a:gd name="f6" fmla="val ss"/>
                <a:gd name="f7" fmla="val 0"/>
                <a:gd name="f8" fmla="val 62310"/>
                <a:gd name="f9" fmla="+- 0 0 -360"/>
                <a:gd name="f10" fmla="+- 0 0 -270"/>
                <a:gd name="f11" fmla="+- 0 0 -180"/>
                <a:gd name="f12" fmla="abs f4"/>
                <a:gd name="f13" fmla="abs f5"/>
                <a:gd name="f14" fmla="abs f6"/>
                <a:gd name="f15" fmla="val f7"/>
                <a:gd name="f16" fmla="val f8"/>
                <a:gd name="f17" fmla="*/ f9 f1 1"/>
                <a:gd name="f18" fmla="*/ f10 f1 1"/>
                <a:gd name="f19" fmla="*/ f11 f1 1"/>
                <a:gd name="f20" fmla="?: f12 f4 1"/>
                <a:gd name="f21" fmla="?: f13 f5 1"/>
                <a:gd name="f22" fmla="?: f14 f6 1"/>
                <a:gd name="f23" fmla="*/ f17 1 f3"/>
                <a:gd name="f24" fmla="*/ f18 1 f3"/>
                <a:gd name="f25" fmla="*/ f19 1 f3"/>
                <a:gd name="f26" fmla="*/ f20 1 21600"/>
                <a:gd name="f27" fmla="*/ f21 1 21600"/>
                <a:gd name="f28" fmla="*/ 21600 f20 1"/>
                <a:gd name="f29" fmla="*/ 21600 f21 1"/>
                <a:gd name="f30" fmla="+- f23 0 f2"/>
                <a:gd name="f31" fmla="+- f24 0 f2"/>
                <a:gd name="f32" fmla="+- f25 0 f2"/>
                <a:gd name="f33" fmla="min f27 f26"/>
                <a:gd name="f34" fmla="*/ f28 1 f22"/>
                <a:gd name="f35" fmla="*/ f29 1 f22"/>
                <a:gd name="f36" fmla="val f34"/>
                <a:gd name="f37" fmla="val f35"/>
                <a:gd name="f38" fmla="*/ f15 f33 1"/>
                <a:gd name="f39" fmla="+- f37 0 f15"/>
                <a:gd name="f40" fmla="+- f36 0 f15"/>
                <a:gd name="f41" fmla="*/ f37 f33 1"/>
                <a:gd name="f42" fmla="*/ f36 f33 1"/>
                <a:gd name="f43" fmla="*/ f39 1 2"/>
                <a:gd name="f44" fmla="min f40 f39"/>
                <a:gd name="f45" fmla="+- f15 f43 0"/>
                <a:gd name="f46" fmla="*/ f44 f16 1"/>
                <a:gd name="f47" fmla="*/ f46 1 100000"/>
                <a:gd name="f48" fmla="*/ f45 f33 1"/>
                <a:gd name="f49" fmla="+- f36 0 f47"/>
                <a:gd name="f50" fmla="*/ f47 f33 1"/>
                <a:gd name="f51" fmla="*/ f49 1 2"/>
                <a:gd name="f52" fmla="+- f49 0 f47"/>
                <a:gd name="f53" fmla="*/ f49 f33 1"/>
                <a:gd name="f54" fmla="?: f52 f47 f15"/>
                <a:gd name="f55" fmla="?: f52 f49 f36"/>
                <a:gd name="f56" fmla="*/ f51 f33 1"/>
                <a:gd name="f57" fmla="*/ f54 f33 1"/>
                <a:gd name="f58" fmla="*/ f55 f33 1"/>
              </a:gdLst>
              <a:ahLst/>
              <a:cxnLst>
                <a:cxn ang="3cd4">
                  <a:pos x="hc" y="t"/>
                </a:cxn>
                <a:cxn ang="0">
                  <a:pos x="r" y="vc"/>
                </a:cxn>
                <a:cxn ang="cd4">
                  <a:pos x="hc" y="b"/>
                </a:cxn>
                <a:cxn ang="cd2">
                  <a:pos x="l" y="vc"/>
                </a:cxn>
                <a:cxn ang="f30">
                  <a:pos x="f56" y="f38"/>
                </a:cxn>
                <a:cxn ang="f31">
                  <a:pos x="f50" y="f48"/>
                </a:cxn>
                <a:cxn ang="f32">
                  <a:pos x="f56" y="f41"/>
                </a:cxn>
              </a:cxnLst>
              <a:rect l="f57" t="f38" r="f58" b="f41"/>
              <a:pathLst>
                <a:path>
                  <a:moveTo>
                    <a:pt x="f38" y="f38"/>
                  </a:moveTo>
                  <a:lnTo>
                    <a:pt x="f53" y="f38"/>
                  </a:lnTo>
                  <a:lnTo>
                    <a:pt x="f42" y="f48"/>
                  </a:lnTo>
                  <a:lnTo>
                    <a:pt x="f53" y="f41"/>
                  </a:lnTo>
                  <a:lnTo>
                    <a:pt x="f38" y="f41"/>
                  </a:lnTo>
                  <a:lnTo>
                    <a:pt x="f50" y="f48"/>
                  </a:lnTo>
                  <a:close/>
                </a:path>
              </a:pathLst>
            </a:custGeom>
            <a:gradFill>
              <a:gsLst>
                <a:gs pos="0">
                  <a:srgbClr val="C6D0E9"/>
                </a:gs>
                <a:gs pos="100000">
                  <a:srgbClr val="BAC7E7"/>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27" name="Forme libre 26"/>
            <p:cNvSpPr/>
            <p:nvPr/>
          </p:nvSpPr>
          <p:spPr>
            <a:xfrm>
              <a:off x="2389537" y="6336627"/>
              <a:ext cx="456614" cy="456614"/>
            </a:xfrm>
            <a:custGeom>
              <a:avLst/>
              <a:gdLst>
                <a:gd name="f0" fmla="val 10800000"/>
                <a:gd name="f1" fmla="val 5400000"/>
                <a:gd name="f2" fmla="val 180"/>
                <a:gd name="f3" fmla="val w"/>
                <a:gd name="f4" fmla="val h"/>
                <a:gd name="f5" fmla="val 0"/>
                <a:gd name="f6" fmla="val 456613"/>
                <a:gd name="f7" fmla="val 228307"/>
                <a:gd name="f8" fmla="val 102217"/>
                <a:gd name="f9" fmla="val 354397"/>
                <a:gd name="f10" fmla="val 456614"/>
                <a:gd name="f11" fmla="+- 0 0 -90"/>
                <a:gd name="f12" fmla="*/ f3 1 456613"/>
                <a:gd name="f13" fmla="*/ f4 1 456613"/>
                <a:gd name="f14" fmla="val f5"/>
                <a:gd name="f15" fmla="val f6"/>
                <a:gd name="f16" fmla="*/ f11 f0 1"/>
                <a:gd name="f17" fmla="+- f15 0 f14"/>
                <a:gd name="f18" fmla="*/ f16 1 f2"/>
                <a:gd name="f19" fmla="*/ f17 1 456613"/>
                <a:gd name="f20" fmla="*/ 0 f17 1"/>
                <a:gd name="f21" fmla="*/ 228307 f17 1"/>
                <a:gd name="f22" fmla="*/ 456614 f17 1"/>
                <a:gd name="f23" fmla="+- f18 0 f1"/>
                <a:gd name="f24" fmla="*/ f20 1 456613"/>
                <a:gd name="f25" fmla="*/ f21 1 456613"/>
                <a:gd name="f26" fmla="*/ f22 1 456613"/>
                <a:gd name="f27" fmla="*/ f14 1 f19"/>
                <a:gd name="f28" fmla="*/ f15 1 f19"/>
                <a:gd name="f29" fmla="*/ f24 1 f19"/>
                <a:gd name="f30" fmla="*/ f25 1 f19"/>
                <a:gd name="f31" fmla="*/ f26 1 f19"/>
                <a:gd name="f32" fmla="*/ f27 f12 1"/>
                <a:gd name="f33" fmla="*/ f28 f12 1"/>
                <a:gd name="f34" fmla="*/ f28 f13 1"/>
                <a:gd name="f35" fmla="*/ f27 f13 1"/>
                <a:gd name="f36" fmla="*/ f29 f12 1"/>
                <a:gd name="f37" fmla="*/ f30 f13 1"/>
                <a:gd name="f38" fmla="*/ f30 f12 1"/>
                <a:gd name="f39" fmla="*/ f29 f13 1"/>
                <a:gd name="f40" fmla="*/ f31 f12 1"/>
                <a:gd name="f41" fmla="*/ f31 f13 1"/>
              </a:gdLst>
              <a:ahLst/>
              <a:cxnLst>
                <a:cxn ang="3cd4">
                  <a:pos x="hc" y="t"/>
                </a:cxn>
                <a:cxn ang="0">
                  <a:pos x="r" y="vc"/>
                </a:cxn>
                <a:cxn ang="cd4">
                  <a:pos x="hc" y="b"/>
                </a:cxn>
                <a:cxn ang="cd2">
                  <a:pos x="l" y="vc"/>
                </a:cxn>
                <a:cxn ang="f23">
                  <a:pos x="f36" y="f37"/>
                </a:cxn>
                <a:cxn ang="f23">
                  <a:pos x="f38" y="f39"/>
                </a:cxn>
                <a:cxn ang="f23">
                  <a:pos x="f40" y="f37"/>
                </a:cxn>
                <a:cxn ang="f23">
                  <a:pos x="f38" y="f41"/>
                </a:cxn>
                <a:cxn ang="f23">
                  <a:pos x="f36" y="f37"/>
                </a:cxn>
              </a:cxnLst>
              <a:rect l="f32" t="f35" r="f33" b="f34"/>
              <a:pathLst>
                <a:path w="456613" h="456613">
                  <a:moveTo>
                    <a:pt x="f5" y="f7"/>
                  </a:moveTo>
                  <a:cubicBezTo>
                    <a:pt x="f5" y="f8"/>
                    <a:pt x="f8" y="f5"/>
                    <a:pt x="f7" y="f5"/>
                  </a:cubicBezTo>
                  <a:cubicBezTo>
                    <a:pt x="f9" y="f5"/>
                    <a:pt x="f10" y="f8"/>
                    <a:pt x="f10" y="f7"/>
                  </a:cubicBezTo>
                  <a:cubicBezTo>
                    <a:pt x="f10" y="f9"/>
                    <a:pt x="f9" y="f10"/>
                    <a:pt x="f7" y="f10"/>
                  </a:cubicBezTo>
                  <a:cubicBezTo>
                    <a:pt x="f8" y="f10"/>
                    <a:pt x="f5" y="f9"/>
                    <a:pt x="f5" y="f7"/>
                  </a:cubicBezTo>
                  <a:close/>
                </a:path>
              </a:pathLst>
            </a:custGeom>
            <a:gradFill>
              <a:gsLst>
                <a:gs pos="0">
                  <a:srgbClr val="476FB2"/>
                </a:gs>
                <a:gs pos="100000">
                  <a:srgbClr val="065AAD"/>
                </a:gs>
              </a:gsLst>
              <a:lin ang="5400000"/>
            </a:gradFill>
            <a:ln cap="flat">
              <a:noFill/>
              <a:prstDash val="solid"/>
            </a:ln>
            <a:effectLst>
              <a:outerShdw dist="19046" dir="5400000" algn="tl">
                <a:srgbClr val="000000">
                  <a:alpha val="63000"/>
                </a:srgbClr>
              </a:outerShdw>
            </a:effectLst>
          </p:spPr>
          <p:txBody>
            <a:bodyPr vert="horz" wrap="square" lIns="66870" tIns="66870" rIns="66870" bIns="66870" anchor="ctr" anchorCtr="1" compatLnSpc="1">
              <a:noAutofit/>
            </a:bodyPr>
            <a:lstStyle/>
            <a:p>
              <a:pPr marL="0" marR="0" lvl="0" indent="0" algn="ctr" defTabSz="1022354" rtl="0" fontAlgn="auto" hangingPunct="1">
                <a:lnSpc>
                  <a:spcPct val="90000"/>
                </a:lnSpc>
                <a:spcBef>
                  <a:spcPts val="0"/>
                </a:spcBef>
                <a:spcAft>
                  <a:spcPts val="1000"/>
                </a:spcAft>
                <a:buNone/>
                <a:tabLst/>
                <a:defRPr sz="1800" b="0" i="0" u="none" strike="noStrike" kern="0" cap="none" spc="0" baseline="0">
                  <a:solidFill>
                    <a:srgbClr val="000000"/>
                  </a:solidFill>
                  <a:uFillTx/>
                </a:defRPr>
              </a:pPr>
              <a:endParaRPr lang="fr-FR" sz="2300" b="0" i="0" u="none" strike="noStrike" kern="1200" cap="none" spc="0" baseline="0">
                <a:solidFill>
                  <a:srgbClr val="FFFFFF"/>
                </a:solidFill>
                <a:uFillTx/>
                <a:latin typeface="Corbel"/>
              </a:endParaRPr>
            </a:p>
          </p:txBody>
        </p:sp>
      </p:grpSp>
      <p:sp>
        <p:nvSpPr>
          <p:cNvPr id="33" name="Titre 1"/>
          <p:cNvSpPr txBox="1">
            <a:spLocks noGrp="1"/>
          </p:cNvSpPr>
          <p:nvPr>
            <p:ph type="title"/>
          </p:nvPr>
        </p:nvSpPr>
        <p:spPr>
          <a:xfrm>
            <a:off x="4018207" y="721690"/>
            <a:ext cx="7335595" cy="968998"/>
          </a:xfrm>
        </p:spPr>
        <p:txBody>
          <a:bodyPr/>
          <a:lstStyle>
            <a:lvl1pPr>
              <a:defRPr/>
            </a:lvl1pPr>
          </a:lstStyle>
          <a:p>
            <a:pPr lvl="0"/>
            <a:r>
              <a:rPr lang="fr-FR" smtClean="0"/>
              <a:t>Modifiez le style du titre</a:t>
            </a:r>
            <a:endParaRPr lang="fr-FR"/>
          </a:p>
        </p:txBody>
      </p:sp>
      <p:sp>
        <p:nvSpPr>
          <p:cNvPr id="34" name="Espace réservé du texte vertical 2"/>
          <p:cNvSpPr txBox="1">
            <a:spLocks noGrp="1" noChangeAspect="1"/>
          </p:cNvSpPr>
          <p:nvPr>
            <p:ph type="body" orient="vert" idx="1"/>
          </p:nvPr>
        </p:nvSpPr>
        <p:spPr>
          <a:xfrm rot="-5400000">
            <a:off x="5103003" y="-2271698"/>
            <a:ext cx="1936941" cy="10564658"/>
          </a:xfrm>
        </p:spPr>
        <p:txBody>
          <a:bodyPr vert="eaVert" wrap="square">
            <a:spAutoFit/>
          </a:bodyPr>
          <a:lstStyle>
            <a:lvl1pPr>
              <a:defRPr/>
            </a:lvl1pPr>
            <a:lvl2pPr>
              <a:defRPr/>
            </a:lvl2pPr>
            <a:lvl3pPr>
              <a:defRPr/>
            </a:lvl3pPr>
            <a:lvl4pPr>
              <a:defRPr/>
            </a:lvl4pPr>
            <a:lvl5pPr>
              <a:defRPr/>
            </a:lvl5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5" name="Espace réservé du pied de page 4"/>
          <p:cNvSpPr txBox="1">
            <a:spLocks noGrp="1"/>
          </p:cNvSpPr>
          <p:nvPr>
            <p:ph type="ftr" sz="quarter" idx="9"/>
          </p:nvPr>
        </p:nvSpPr>
        <p:spPr/>
        <p:txBody>
          <a:bodyPr/>
          <a:lstStyle>
            <a:lvl1pPr>
              <a:defRPr/>
            </a:lvl1pPr>
          </a:lstStyle>
          <a:p>
            <a:pPr lvl="0"/>
            <a:endParaRPr lang="fr-FR"/>
          </a:p>
        </p:txBody>
      </p:sp>
      <p:grpSp>
        <p:nvGrpSpPr>
          <p:cNvPr id="36" name="Group 79"/>
          <p:cNvGrpSpPr/>
          <p:nvPr/>
        </p:nvGrpSpPr>
        <p:grpSpPr>
          <a:xfrm>
            <a:off x="348903" y="1054219"/>
            <a:ext cx="10583712" cy="4746556"/>
            <a:chOff x="-417513" y="0"/>
            <a:chExt cx="12584114" cy="6853238"/>
          </a:xfrm>
        </p:grpSpPr>
        <p:sp>
          <p:nvSpPr>
            <p:cNvPr id="37"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8"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1"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3"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4"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Tree>
    <p:extLst>
      <p:ext uri="{BB962C8B-B14F-4D97-AF65-F5344CB8AC3E}">
        <p14:creationId xmlns:p14="http://schemas.microsoft.com/office/powerpoint/2010/main" val="2763032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00_TITLE OU TRANSITION">
    <p:bg>
      <p:bgPr>
        <a:solidFill>
          <a:schemeClr val="bg2"/>
        </a:solidFill>
        <a:effectLst/>
      </p:bgPr>
    </p:bg>
    <p:spTree>
      <p:nvGrpSpPr>
        <p:cNvPr id="1" name=""/>
        <p:cNvGrpSpPr/>
        <p:nvPr/>
      </p:nvGrpSpPr>
      <p:grpSpPr>
        <a:xfrm>
          <a:off x="0" y="0"/>
          <a:ext cx="0" cy="0"/>
          <a:chOff x="0" y="0"/>
          <a:chExt cx="0" cy="0"/>
        </a:xfrm>
      </p:grpSpPr>
      <p:sp>
        <p:nvSpPr>
          <p:cNvPr id="18" name="Ovale 17"/>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9" name="Ovale 18"/>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1" name="Ovale 20"/>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2" name="Ovale 21"/>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 name="Titre 1"/>
          <p:cNvSpPr>
            <a:spLocks noGrp="1"/>
          </p:cNvSpPr>
          <p:nvPr>
            <p:ph type="ctrTitle" hasCustomPrompt="1"/>
          </p:nvPr>
        </p:nvSpPr>
        <p:spPr>
          <a:xfrm>
            <a:off x="1219939" y="2240230"/>
            <a:ext cx="9107555" cy="2308324"/>
          </a:xfrm>
          <a:prstGeom prst="rect">
            <a:avLst/>
          </a:prstGeom>
          <a:noFill/>
        </p:spPr>
        <p:txBody>
          <a:bodyPr rtlCol="0" anchor="b"/>
          <a:lstStyle>
            <a:lvl1pPr algn="ctr" defTabSz="914400" rtl="0" eaLnBrk="1" latinLnBrk="0" hangingPunct="1">
              <a:lnSpc>
                <a:spcPct val="90000"/>
              </a:lnSpc>
              <a:spcBef>
                <a:spcPct val="0"/>
              </a:spcBef>
              <a:buNone/>
              <a:defRPr lang="en-US" sz="8000" b="1" i="0" kern="1200" spc="-300" dirty="0">
                <a:gradFill>
                  <a:gsLst>
                    <a:gs pos="0">
                      <a:schemeClr val="accent1">
                        <a:lumMod val="5000"/>
                        <a:lumOff val="95000"/>
                      </a:schemeClr>
                    </a:gs>
                    <a:gs pos="100000">
                      <a:schemeClr val="tx1"/>
                    </a:gs>
                  </a:gsLst>
                  <a:lin ang="5400000" scaled="1"/>
                </a:gradFill>
                <a:latin typeface="+mn-lt"/>
                <a:ea typeface="+mn-ea"/>
                <a:cs typeface="Segoe UI Semilight" panose="020B0402040204020203" pitchFamily="34" charset="0"/>
              </a:defRPr>
            </a:lvl1pPr>
          </a:lstStyle>
          <a:p>
            <a:pPr rtl="0"/>
            <a:r>
              <a:rPr lang="fr-FR" noProof="0"/>
              <a:t>CLIQUEZ POUR MODIFIER LE TITRE</a:t>
            </a:r>
          </a:p>
        </p:txBody>
      </p:sp>
    </p:spTree>
    <p:extLst>
      <p:ext uri="{BB962C8B-B14F-4D97-AF65-F5344CB8AC3E}">
        <p14:creationId xmlns:p14="http://schemas.microsoft.com/office/powerpoint/2010/main" val="5142770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SÉPARATEUR DE SECTION DE BASE BOUÉE">
    <p:bg>
      <p:bgPr>
        <a:solidFill>
          <a:schemeClr val="bg2"/>
        </a:solidFill>
        <a:effectLst/>
      </p:bgPr>
    </p:bg>
    <p:spTree>
      <p:nvGrpSpPr>
        <p:cNvPr id="1" name=""/>
        <p:cNvGrpSpPr/>
        <p:nvPr/>
      </p:nvGrpSpPr>
      <p:grpSpPr>
        <a:xfrm>
          <a:off x="0" y="0"/>
          <a:ext cx="0" cy="0"/>
          <a:chOff x="0" y="0"/>
          <a:chExt cx="0" cy="0"/>
        </a:xfrm>
      </p:grpSpPr>
      <p:sp>
        <p:nvSpPr>
          <p:cNvPr id="7" name="Ovale 6"/>
          <p:cNvSpPr/>
          <p:nvPr userDrawn="1"/>
        </p:nvSpPr>
        <p:spPr>
          <a:xfrm>
            <a:off x="2861702" y="157952"/>
            <a:ext cx="6483179" cy="64831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p:cNvSpPr>
            <a:spLocks noGrp="1"/>
          </p:cNvSpPr>
          <p:nvPr>
            <p:ph type="ctrTitle" hasCustomPrompt="1"/>
          </p:nvPr>
        </p:nvSpPr>
        <p:spPr>
          <a:xfrm>
            <a:off x="3448777" y="2476212"/>
            <a:ext cx="5208335" cy="1846659"/>
          </a:xfrm>
          <a:prstGeom prst="rect">
            <a:avLst/>
          </a:prstGeom>
        </p:spPr>
        <p:txBody>
          <a:bodyPr rtlCol="0" anchor="ctr"/>
          <a:lstStyle>
            <a:lvl1pPr algn="ctr">
              <a:lnSpc>
                <a:spcPct val="95000"/>
              </a:lnSpc>
              <a:defRPr sz="4000">
                <a:solidFill>
                  <a:schemeClr val="tx1"/>
                </a:solidFill>
              </a:defRPr>
            </a:lvl1pPr>
          </a:lstStyle>
          <a:p>
            <a:pPr rtl="0"/>
            <a:r>
              <a:rPr lang="fr-FR" noProof="0"/>
              <a:t>CLIQUEZ POUR MODIFIER LE TITRE</a:t>
            </a:r>
          </a:p>
        </p:txBody>
      </p:sp>
      <p:sp>
        <p:nvSpPr>
          <p:cNvPr id="9" name="points"/>
          <p:cNvSpPr>
            <a:spLocks noChangeAspect="1"/>
          </p:cNvSpPr>
          <p:nvPr userDrawn="1"/>
        </p:nvSpPr>
        <p:spPr>
          <a:xfrm>
            <a:off x="3448777" y="745024"/>
            <a:ext cx="5309024" cy="5309025"/>
          </a:xfrm>
          <a:prstGeom prst="ellipse">
            <a:avLst/>
          </a:prstGeom>
          <a:noFill/>
          <a:ln w="184150" cap="rnd" cmpd="sng" algn="ctr">
            <a:solidFill>
              <a:schemeClr val="accent4"/>
            </a:solidFill>
            <a:prstDash val="sysDot"/>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444738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smtClean="0"/>
              <a:t>Modifiez le style du titre</a:t>
            </a:r>
            <a:endParaRPr lang="en-US" dirty="0"/>
          </a:p>
        </p:txBody>
      </p:sp>
      <p:sp>
        <p:nvSpPr>
          <p:cNvPr id="2" name="Date Placeholder 1"/>
          <p:cNvSpPr>
            <a:spLocks noGrp="1"/>
          </p:cNvSpPr>
          <p:nvPr>
            <p:ph type="dt" sz="half" idx="10"/>
          </p:nvPr>
        </p:nvSpPr>
        <p:spPr/>
        <p:txBody>
          <a:bodyPr/>
          <a:lstStyle/>
          <a:p>
            <a:endParaRPr lang="en-US" dirty="0"/>
          </a:p>
        </p:txBody>
      </p:sp>
      <p:sp>
        <p:nvSpPr>
          <p:cNvPr id="7" name="Footer Placeholder 6"/>
          <p:cNvSpPr>
            <a:spLocks noGrp="1"/>
          </p:cNvSpPr>
          <p:nvPr>
            <p:ph type="ftr" sz="quarter" idx="11"/>
          </p:nvPr>
        </p:nvSpPr>
        <p:spPr/>
        <p:txBody>
          <a:bodyPr/>
          <a:lstStyle/>
          <a:p>
            <a:pPr lvl="0"/>
            <a:endParaRPr lang="fr-FR"/>
          </a:p>
        </p:txBody>
      </p:sp>
      <p:sp>
        <p:nvSpPr>
          <p:cNvPr id="8" name="Slide Number Placeholder 7"/>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440579746"/>
      </p:ext>
    </p:extLst>
  </p:cSld>
  <p:clrMapOvr>
    <a:masterClrMapping/>
  </p:clrMapOvr>
  <p:timing>
    <p:tnLst>
      <p:par>
        <p:cTn id="1" dur="indefinite" restart="never" nodeType="tmRoot"/>
      </p:par>
    </p:tnLst>
  </p:timing>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pPr lvl="1"/>
            <a:endParaRPr lang="en-US" dirty="0"/>
          </a:p>
        </p:txBody>
      </p:sp>
      <p:sp>
        <p:nvSpPr>
          <p:cNvPr id="5" name="Footer Placeholder 4"/>
          <p:cNvSpPr>
            <a:spLocks noGrp="1"/>
          </p:cNvSpPr>
          <p:nvPr>
            <p:ph type="ftr" sz="quarter" idx="11"/>
          </p:nvPr>
        </p:nvSpPr>
        <p:spPr/>
        <p:txBody>
          <a:bodyPr/>
          <a:lstStyle/>
          <a:p>
            <a:pPr lvl="0"/>
            <a:endParaRPr lang="fr-FR"/>
          </a:p>
        </p:txBody>
      </p:sp>
      <p:sp>
        <p:nvSpPr>
          <p:cNvPr id="6" name="Slide Number Placeholder 5"/>
          <p:cNvSpPr>
            <a:spLocks noGrp="1"/>
          </p:cNvSpPr>
          <p:nvPr>
            <p:ph type="sldNum" sz="quarter" idx="12"/>
          </p:nvPr>
        </p:nvSpPr>
        <p:spPr/>
        <p:txBody>
          <a:bodyPr/>
          <a:lstStyle/>
          <a:p>
            <a:endParaRPr lang="en-US" dirty="0"/>
          </a:p>
        </p:txBody>
      </p:sp>
      <p:sp>
        <p:nvSpPr>
          <p:cNvPr id="7" name="Rectangle à coins arrondis 6"/>
          <p:cNvSpPr/>
          <p:nvPr userDrawn="1"/>
        </p:nvSpPr>
        <p:spPr>
          <a:xfrm>
            <a:off x="0" y="0"/>
            <a:ext cx="2560320" cy="31350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90740037"/>
      </p:ext>
    </p:extLst>
  </p:cSld>
  <p:clrMapOvr>
    <a:masterClrMapping/>
  </p:clrMapOvr>
  <p:timing>
    <p:tnLst>
      <p:par>
        <p:cTn id="1" dur="indefinite" restart="never" nodeType="tmRoot"/>
      </p:par>
    </p:tnLst>
  </p:timing>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11747687" y="6465381"/>
            <a:ext cx="431425" cy="365125"/>
          </a:xfrm>
          <a:prstGeom prst="rect">
            <a:avLst/>
          </a:prstGeom>
        </p:spPr>
        <p:txBody>
          <a:bodyPr rtlCol="0"/>
          <a:lstStyle/>
          <a:p>
            <a:pPr rtl="0"/>
            <a:fld id="{5AE1514C-5E56-4738-A1FF-4B1CFD2A3E36}" type="slidenum">
              <a:rPr lang="fr-FR" noProof="0" smtClean="0"/>
              <a:t>‹N°›</a:t>
            </a:fld>
            <a:endParaRPr lang="fr-FR" noProof="0"/>
          </a:p>
        </p:txBody>
      </p:sp>
    </p:spTree>
    <p:extLst>
      <p:ext uri="{BB962C8B-B14F-4D97-AF65-F5344CB8AC3E}">
        <p14:creationId xmlns:p14="http://schemas.microsoft.com/office/powerpoint/2010/main" val="783896834"/>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ÉPARATEUR de SECTION avec numéro">
    <p:bg>
      <p:bgPr>
        <a:solidFill>
          <a:schemeClr val="tx2"/>
        </a:solidFill>
        <a:effectLst/>
      </p:bgPr>
    </p:bg>
    <p:spTree>
      <p:nvGrpSpPr>
        <p:cNvPr id="1" name=""/>
        <p:cNvGrpSpPr/>
        <p:nvPr/>
      </p:nvGrpSpPr>
      <p:grpSpPr>
        <a:xfrm>
          <a:off x="0" y="0"/>
          <a:ext cx="0" cy="0"/>
          <a:chOff x="0" y="0"/>
          <a:chExt cx="0" cy="0"/>
        </a:xfrm>
      </p:grpSpPr>
      <p:sp>
        <p:nvSpPr>
          <p:cNvPr id="19" name="Forme libre : Forme 18"/>
          <p:cNvSpPr/>
          <p:nvPr userDrawn="1"/>
        </p:nvSpPr>
        <p:spPr>
          <a:xfrm>
            <a:off x="3803737" y="-65233"/>
            <a:ext cx="4584526" cy="2297766"/>
          </a:xfrm>
          <a:custGeom>
            <a:avLst/>
            <a:gdLst>
              <a:gd name="connsiteX0" fmla="*/ 278 w 4584526"/>
              <a:gd name="connsiteY0" fmla="*/ 0 h 2297766"/>
              <a:gd name="connsiteX1" fmla="*/ 4584248 w 4584526"/>
              <a:gd name="connsiteY1" fmla="*/ 0 h 2297766"/>
              <a:gd name="connsiteX2" fmla="*/ 4584526 w 4584526"/>
              <a:gd name="connsiteY2" fmla="*/ 5503 h 2297766"/>
              <a:gd name="connsiteX3" fmla="*/ 2292263 w 4584526"/>
              <a:gd name="connsiteY3" fmla="*/ 2297766 h 2297766"/>
              <a:gd name="connsiteX4" fmla="*/ 0 w 4584526"/>
              <a:gd name="connsiteY4" fmla="*/ 5503 h 2297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4526" h="2297766">
                <a:moveTo>
                  <a:pt x="278" y="0"/>
                </a:moveTo>
                <a:lnTo>
                  <a:pt x="4584248" y="0"/>
                </a:lnTo>
                <a:lnTo>
                  <a:pt x="4584526" y="5503"/>
                </a:lnTo>
                <a:cubicBezTo>
                  <a:pt x="4584526" y="1271485"/>
                  <a:pt x="3558245" y="2297766"/>
                  <a:pt x="2292263" y="2297766"/>
                </a:cubicBezTo>
                <a:cubicBezTo>
                  <a:pt x="1026281" y="2297766"/>
                  <a:pt x="0" y="1271485"/>
                  <a:pt x="0" y="5503"/>
                </a:cubicBezTo>
                <a:close/>
              </a:path>
            </a:pathLst>
          </a:custGeom>
          <a:solidFill>
            <a:srgbClr val="000000"/>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Segoe UI"/>
              <a:ea typeface="+mn-ea"/>
              <a:cs typeface="+mn-cs"/>
            </a:endParaRPr>
          </a:p>
        </p:txBody>
      </p:sp>
      <p:sp>
        <p:nvSpPr>
          <p:cNvPr id="17" name="Espace réservé du pied de page 4"/>
          <p:cNvSpPr txBox="1">
            <a:spLocks/>
          </p:cNvSpPr>
          <p:nvPr userDrawn="1"/>
        </p:nvSpPr>
        <p:spPr>
          <a:xfrm>
            <a:off x="4038600" y="6356350"/>
            <a:ext cx="4114800" cy="365125"/>
          </a:xfrm>
          <a:prstGeom prst="rect">
            <a:avLst/>
          </a:prstGeom>
        </p:spPr>
        <p:txBody>
          <a:bodyPr rtlCol="0"/>
          <a:lstStyle>
            <a:defPPr>
              <a:defRPr lang="en-US"/>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a:ln>
                <a:noFill/>
              </a:ln>
              <a:solidFill>
                <a:srgbClr val="FFFFFF"/>
              </a:solidFill>
              <a:effectLst/>
              <a:uLnTx/>
              <a:uFillTx/>
              <a:latin typeface="Segoe UI"/>
              <a:ea typeface="+mn-ea"/>
              <a:cs typeface="+mn-cs"/>
            </a:endParaRPr>
          </a:p>
        </p:txBody>
      </p:sp>
      <p:sp>
        <p:nvSpPr>
          <p:cNvPr id="3" name="Titre 2"/>
          <p:cNvSpPr>
            <a:spLocks noGrp="1"/>
          </p:cNvSpPr>
          <p:nvPr>
            <p:ph type="title" hasCustomPrompt="1"/>
          </p:nvPr>
        </p:nvSpPr>
        <p:spPr>
          <a:xfrm>
            <a:off x="302995" y="3383280"/>
            <a:ext cx="11660405" cy="625641"/>
          </a:xfrm>
          <a:prstGeom prst="rect">
            <a:avLst/>
          </a:prstGeom>
        </p:spPr>
        <p:txBody>
          <a:bodyPr vert="horz" lIns="457200" tIns="45720" rIns="457200" bIns="45720" rtlCol="0" anchor="b">
            <a:noAutofit/>
          </a:bodyPr>
          <a:lstStyle>
            <a:lvl1pPr algn="ctr" defTabSz="914400" rtl="0" eaLnBrk="1" latinLnBrk="0" hangingPunct="1">
              <a:lnSpc>
                <a:spcPct val="90000"/>
              </a:lnSpc>
              <a:spcBef>
                <a:spcPct val="0"/>
              </a:spcBef>
              <a:buNone/>
              <a:defRPr lang="en-US" sz="4800" b="1" i="0" kern="1200" spc="40" baseline="0" dirty="0">
                <a:gradFill>
                  <a:gsLst>
                    <a:gs pos="0">
                      <a:schemeClr val="accent1">
                        <a:lumMod val="5000"/>
                        <a:lumOff val="95000"/>
                      </a:schemeClr>
                    </a:gs>
                    <a:gs pos="100000">
                      <a:schemeClr val="bg1"/>
                    </a:gs>
                  </a:gsLst>
                  <a:lin ang="5400000" scaled="1"/>
                </a:gradFill>
                <a:latin typeface="+mn-lt"/>
                <a:ea typeface="+mn-ea"/>
                <a:cs typeface="Segoe UI Semilight" panose="020B0402040204020203" pitchFamily="34" charset="0"/>
              </a:defRPr>
            </a:lvl1pPr>
          </a:lstStyle>
          <a:p>
            <a:pPr marL="0" marR="0" lvl="0" indent="0" rtl="0" fontAlgn="auto">
              <a:spcAft>
                <a:spcPts val="0"/>
              </a:spcAft>
              <a:buClrTx/>
              <a:buSzTx/>
              <a:buFontTx/>
              <a:tabLst/>
            </a:pPr>
            <a:r>
              <a:rPr lang="fr-FR" noProof="0"/>
              <a:t>CLIQUEZ POUR MODIFIER LE STYLE DU TITRE DE MASQUE</a:t>
            </a:r>
          </a:p>
        </p:txBody>
      </p:sp>
      <p:sp>
        <p:nvSpPr>
          <p:cNvPr id="22" name="Espace réservé au texte 3"/>
          <p:cNvSpPr>
            <a:spLocks noGrp="1"/>
          </p:cNvSpPr>
          <p:nvPr>
            <p:ph type="body" sz="quarter" idx="10" hasCustomPrompt="1"/>
          </p:nvPr>
        </p:nvSpPr>
        <p:spPr>
          <a:xfrm>
            <a:off x="3923323" y="186061"/>
            <a:ext cx="4376615" cy="627351"/>
          </a:xfrm>
        </p:spPr>
        <p:txBody>
          <a:bodyPr rtlCol="0"/>
          <a:lstStyle>
            <a:lvl1pPr algn="ctr">
              <a:defRPr sz="2000">
                <a:solidFill>
                  <a:schemeClr val="bg1"/>
                </a:solidFill>
              </a:defRPr>
            </a:lvl1pPr>
            <a:lvl2pPr algn="ctr">
              <a:defRPr sz="1400">
                <a:solidFill>
                  <a:schemeClr val="bg1"/>
                </a:solidFill>
              </a:defRPr>
            </a:lvl2pPr>
            <a:lvl3pPr algn="ctr">
              <a:defRPr>
                <a:solidFill>
                  <a:schemeClr val="bg1"/>
                </a:solidFill>
              </a:defRPr>
            </a:lvl3pPr>
            <a:lvl4pPr algn="ctr">
              <a:defRPr>
                <a:solidFill>
                  <a:schemeClr val="bg1"/>
                </a:solidFill>
              </a:defRPr>
            </a:lvl4pPr>
            <a:lvl5pPr>
              <a:defRPr>
                <a:solidFill>
                  <a:schemeClr val="bg1"/>
                </a:solidFill>
              </a:defRPr>
            </a:lvl5pPr>
          </a:lstStyle>
          <a:p>
            <a:pPr lvl="0" rtl="0"/>
            <a:r>
              <a:rPr lang="fr-FR" noProof="0"/>
              <a:t>Ajoutez un titre de section ici</a:t>
            </a:r>
          </a:p>
          <a:p>
            <a:pPr lvl="1" rtl="0"/>
            <a:r>
              <a:rPr lang="fr-FR" noProof="0"/>
              <a:t>1</a:t>
            </a:r>
          </a:p>
        </p:txBody>
      </p:sp>
      <p:sp>
        <p:nvSpPr>
          <p:cNvPr id="23" name="Espace réservé au texte 3"/>
          <p:cNvSpPr>
            <a:spLocks noGrp="1"/>
          </p:cNvSpPr>
          <p:nvPr>
            <p:ph type="body" sz="quarter" idx="11" hasCustomPrompt="1"/>
          </p:nvPr>
        </p:nvSpPr>
        <p:spPr>
          <a:xfrm>
            <a:off x="304801" y="4206240"/>
            <a:ext cx="11658600" cy="424732"/>
          </a:xfrm>
        </p:spPr>
        <p:txBody>
          <a:bodyPr lIns="457200" rIns="457200" rtlCol="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2400" b="0" i="0" u="none" strike="noStrike" kern="1200" cap="none" spc="0" normalizeH="0" baseline="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2400" b="0" i="0" u="none" strike="noStrike" kern="1200" cap="none" spc="0" normalizeH="0" noProof="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rPr>
              <a:t>Ajoutez une courte phrase de résumé sur le titre/l’instruction ci-dessus</a:t>
            </a:r>
          </a:p>
        </p:txBody>
      </p:sp>
      <p:sp>
        <p:nvSpPr>
          <p:cNvPr id="6" name="Espace réservé au texte 5"/>
          <p:cNvSpPr>
            <a:spLocks noGrp="1"/>
          </p:cNvSpPr>
          <p:nvPr>
            <p:ph type="body" sz="quarter" idx="12" hasCustomPrompt="1"/>
          </p:nvPr>
        </p:nvSpPr>
        <p:spPr>
          <a:xfrm>
            <a:off x="5440539" y="1007413"/>
            <a:ext cx="1385316" cy="1200329"/>
          </a:xfrm>
        </p:spPr>
        <p:txBody>
          <a:bodyPr wrap="none" rtlCol="0" anchor="ctr"/>
          <a:lstStyle>
            <a:lvl1pPr algn="ctr">
              <a:defRPr kumimoji="0" lang="en-US" sz="8000" b="1" i="0" u="none" strike="noStrike" kern="1200" cap="none" spc="0" normalizeH="0" baseline="0" dirty="0">
                <a:ln>
                  <a:noFill/>
                </a:ln>
                <a:solidFill>
                  <a:schemeClr val="accent4"/>
                </a:solidFill>
                <a:effectLst/>
                <a:uLnTx/>
                <a:uFillTx/>
                <a:latin typeface="Segoe UI" panose="020B0502040204020203" pitchFamily="34" charset="0"/>
                <a:ea typeface="+mn-ea"/>
                <a:cs typeface="Segoe UI" panose="020B0502040204020203"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noProof="0"/>
              <a:t>N°</a:t>
            </a:r>
          </a:p>
        </p:txBody>
      </p:sp>
    </p:spTree>
    <p:extLst>
      <p:ext uri="{BB962C8B-B14F-4D97-AF65-F5344CB8AC3E}">
        <p14:creationId xmlns:p14="http://schemas.microsoft.com/office/powerpoint/2010/main" val="2124992034"/>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ption foncée 3_Quote ALIGNÉ À GAUCHE">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Espace réservé au texte 7"/>
          <p:cNvSpPr>
            <a:spLocks noGrp="1"/>
          </p:cNvSpPr>
          <p:nvPr>
            <p:ph type="body" sz="quarter" idx="13" hasCustomPrompt="1"/>
          </p:nvPr>
        </p:nvSpPr>
        <p:spPr>
          <a:xfrm>
            <a:off x="304800" y="2884235"/>
            <a:ext cx="11658600" cy="1089529"/>
          </a:xfrm>
        </p:spPr>
        <p:txBody>
          <a:bodyPr rtlCol="0" anchor="ctr"/>
          <a:lstStyle>
            <a:lvl1pPr marL="231775" indent="-231775" algn="l">
              <a:spcBef>
                <a:spcPts val="0"/>
              </a:spcBef>
              <a:defRPr sz="3600" b="0" baseline="0">
                <a:gradFill>
                  <a:gsLst>
                    <a:gs pos="0">
                      <a:schemeClr val="accent1">
                        <a:lumMod val="5000"/>
                        <a:lumOff val="95000"/>
                      </a:schemeClr>
                    </a:gs>
                    <a:gs pos="100000">
                      <a:schemeClr val="bg1"/>
                    </a:gs>
                  </a:gsLst>
                  <a:lin ang="5400000" scaled="1"/>
                </a:gradFill>
              </a:defRPr>
            </a:lvl1pPr>
            <a:lvl2pPr marL="109538" indent="0" algn="l">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rtl="0"/>
            <a:r>
              <a:rPr lang="fr-FR" noProof="0"/>
              <a:t>« CITATION ».</a:t>
            </a:r>
          </a:p>
          <a:p>
            <a:pPr lvl="1" rtl="0"/>
            <a:r>
              <a:rPr lang="fr-FR" noProof="0"/>
              <a:t> GRAS</a:t>
            </a:r>
          </a:p>
        </p:txBody>
      </p:sp>
      <p:sp>
        <p:nvSpPr>
          <p:cNvPr id="7" name="Forme libre : Form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 name="Espace réservé au texte 2"/>
          <p:cNvSpPr>
            <a:spLocks noGrp="1"/>
          </p:cNvSpPr>
          <p:nvPr>
            <p:ph type="body" sz="quarter" idx="14" hasCustomPrompt="1"/>
          </p:nvPr>
        </p:nvSpPr>
        <p:spPr>
          <a:xfrm>
            <a:off x="3865562" y="5276808"/>
            <a:ext cx="8097838" cy="369332"/>
          </a:xfrm>
        </p:spPr>
        <p:txBody>
          <a:bodyPr rtlCol="0"/>
          <a:lstStyle>
            <a:lvl1pPr algn="r">
              <a:spcBef>
                <a:spcPts val="0"/>
              </a:spcBef>
              <a:defRPr sz="2000">
                <a:solidFill>
                  <a:schemeClr val="bg1"/>
                </a:solidFill>
              </a:defRPr>
            </a:lvl1pPr>
            <a:lvl2pPr algn="r">
              <a:defRPr>
                <a:solidFill>
                  <a:schemeClr val="bg1"/>
                </a:solidFill>
              </a:defRPr>
            </a:lvl2pPr>
          </a:lstStyle>
          <a:p>
            <a:pPr lvl="0" rtl="0"/>
            <a:r>
              <a:rPr lang="fr-FR" noProof="0"/>
              <a:t>— Nom et société / source ici</a:t>
            </a:r>
          </a:p>
        </p:txBody>
      </p:sp>
    </p:spTree>
    <p:extLst>
      <p:ext uri="{BB962C8B-B14F-4D97-AF65-F5344CB8AC3E}">
        <p14:creationId xmlns:p14="http://schemas.microsoft.com/office/powerpoint/2010/main" val="79176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Vide">
    <p:spTree>
      <p:nvGrpSpPr>
        <p:cNvPr id="1" name=""/>
        <p:cNvGrpSpPr/>
        <p:nvPr/>
      </p:nvGrpSpPr>
      <p:grpSpPr>
        <a:xfrm>
          <a:off x="0" y="0"/>
          <a:ext cx="0" cy="0"/>
          <a:chOff x="0" y="0"/>
          <a:chExt cx="0" cy="0"/>
        </a:xfrm>
      </p:grpSpPr>
      <p:sp>
        <p:nvSpPr>
          <p:cNvPr id="33" name="Espace réservé du pied de page 2"/>
          <p:cNvSpPr txBox="1">
            <a:spLocks noGrp="1"/>
          </p:cNvSpPr>
          <p:nvPr>
            <p:ph type="ftr" sz="quarter" idx="9"/>
          </p:nvPr>
        </p:nvSpPr>
        <p:spPr/>
        <p:txBody>
          <a:bodyPr/>
          <a:lstStyle>
            <a:lvl1pPr>
              <a:defRPr/>
            </a:lvl1pPr>
          </a:lstStyle>
          <a:p>
            <a:pPr lvl="0"/>
            <a:endParaRPr lang="fr-FR"/>
          </a:p>
        </p:txBody>
      </p:sp>
    </p:spTree>
    <p:extLst>
      <p:ext uri="{BB962C8B-B14F-4D97-AF65-F5344CB8AC3E}">
        <p14:creationId xmlns:p14="http://schemas.microsoft.com/office/powerpoint/2010/main" val="2801444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Option foncée 1_Quote CENTRÉE">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Espace réservé au texte 7"/>
          <p:cNvSpPr>
            <a:spLocks noGrp="1"/>
          </p:cNvSpPr>
          <p:nvPr>
            <p:ph type="body" sz="quarter" idx="13" hasCustomPrompt="1"/>
          </p:nvPr>
        </p:nvSpPr>
        <p:spPr>
          <a:xfrm>
            <a:off x="304800" y="2884235"/>
            <a:ext cx="11658600" cy="1089529"/>
          </a:xfrm>
        </p:spPr>
        <p:txBody>
          <a:bodyPr rtlCol="0" anchor="ctr"/>
          <a:lstStyle>
            <a:lvl1pPr algn="ctr">
              <a:spcBef>
                <a:spcPts val="0"/>
              </a:spcBef>
              <a:defRPr sz="3600" b="0" baseline="0">
                <a:gradFill>
                  <a:gsLst>
                    <a:gs pos="0">
                      <a:schemeClr val="accent1">
                        <a:lumMod val="5000"/>
                        <a:lumOff val="95000"/>
                      </a:schemeClr>
                    </a:gs>
                    <a:gs pos="100000">
                      <a:schemeClr val="bg1"/>
                    </a:gs>
                  </a:gsLst>
                  <a:lin ang="5400000" scaled="1"/>
                </a:gradFill>
              </a:defRPr>
            </a:lvl1pPr>
            <a:lvl2pPr algn="ctr">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rtl="0"/>
            <a:r>
              <a:rPr lang="fr-FR" noProof="0"/>
              <a:t>« CITATION ».</a:t>
            </a:r>
          </a:p>
          <a:p>
            <a:pPr lvl="1" rtl="0"/>
            <a:r>
              <a:rPr lang="fr-FR" noProof="0"/>
              <a:t>GRAS</a:t>
            </a:r>
          </a:p>
        </p:txBody>
      </p:sp>
      <p:sp>
        <p:nvSpPr>
          <p:cNvPr id="7" name="Forme libre : Form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 name="Espace réservé au texte 2"/>
          <p:cNvSpPr>
            <a:spLocks noGrp="1"/>
          </p:cNvSpPr>
          <p:nvPr>
            <p:ph type="body" sz="quarter" idx="14" hasCustomPrompt="1"/>
          </p:nvPr>
        </p:nvSpPr>
        <p:spPr>
          <a:xfrm>
            <a:off x="3865562" y="5276808"/>
            <a:ext cx="8097838" cy="369332"/>
          </a:xfrm>
        </p:spPr>
        <p:txBody>
          <a:bodyPr rtlCol="0"/>
          <a:lstStyle>
            <a:lvl1pPr algn="r">
              <a:spcBef>
                <a:spcPts val="0"/>
              </a:spcBef>
              <a:defRPr sz="2000">
                <a:solidFill>
                  <a:schemeClr val="bg1"/>
                </a:solidFill>
              </a:defRPr>
            </a:lvl1pPr>
            <a:lvl2pPr algn="r">
              <a:defRPr>
                <a:solidFill>
                  <a:schemeClr val="bg1"/>
                </a:solidFill>
              </a:defRPr>
            </a:lvl2pPr>
          </a:lstStyle>
          <a:p>
            <a:pPr lvl="0" rtl="0"/>
            <a:r>
              <a:rPr lang="fr-FR" noProof="0"/>
              <a:t>— Nom et société / source ici</a:t>
            </a:r>
          </a:p>
        </p:txBody>
      </p:sp>
    </p:spTree>
    <p:extLst>
      <p:ext uri="{BB962C8B-B14F-4D97-AF65-F5344CB8AC3E}">
        <p14:creationId xmlns:p14="http://schemas.microsoft.com/office/powerpoint/2010/main" val="2695636273"/>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ption foncée 4_Quote ALIGNÉ À GAUCHE">
    <p:bg>
      <p:bgPr>
        <a:solidFill>
          <a:schemeClr val="tx2"/>
        </a:solidFill>
        <a:effectLst/>
      </p:bgPr>
    </p:bg>
    <p:spTree>
      <p:nvGrpSpPr>
        <p:cNvPr id="1" name=""/>
        <p:cNvGrpSpPr/>
        <p:nvPr/>
      </p:nvGrpSpPr>
      <p:grpSpPr>
        <a:xfrm>
          <a:off x="0" y="0"/>
          <a:ext cx="0" cy="0"/>
          <a:chOff x="0" y="0"/>
          <a:chExt cx="0" cy="0"/>
        </a:xfrm>
      </p:grpSpPr>
      <p:sp>
        <p:nvSpPr>
          <p:cNvPr id="8" name="Espace réservé au texte 7"/>
          <p:cNvSpPr>
            <a:spLocks noGrp="1"/>
          </p:cNvSpPr>
          <p:nvPr>
            <p:ph type="body" sz="quarter" idx="13" hasCustomPrompt="1"/>
          </p:nvPr>
        </p:nvSpPr>
        <p:spPr>
          <a:xfrm>
            <a:off x="304800" y="2884235"/>
            <a:ext cx="11658600" cy="1089529"/>
          </a:xfrm>
        </p:spPr>
        <p:txBody>
          <a:bodyPr rtlCol="0" anchor="ctr"/>
          <a:lstStyle>
            <a:lvl1pPr marL="231775" indent="-231775" algn="l">
              <a:spcBef>
                <a:spcPts val="0"/>
              </a:spcBef>
              <a:defRPr sz="3600" b="0" baseline="0">
                <a:gradFill>
                  <a:gsLst>
                    <a:gs pos="0">
                      <a:schemeClr val="accent1">
                        <a:lumMod val="5000"/>
                        <a:lumOff val="95000"/>
                      </a:schemeClr>
                    </a:gs>
                    <a:gs pos="100000">
                      <a:schemeClr val="bg1"/>
                    </a:gs>
                  </a:gsLst>
                  <a:lin ang="5400000" scaled="1"/>
                </a:gradFill>
              </a:defRPr>
            </a:lvl1pPr>
            <a:lvl2pPr marL="109538" indent="0" algn="l">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rtl="0"/>
            <a:r>
              <a:rPr lang="fr-FR" noProof="0"/>
              <a:t>« CITATION ».</a:t>
            </a:r>
          </a:p>
          <a:p>
            <a:pPr lvl="1" rtl="0"/>
            <a:r>
              <a:rPr lang="fr-FR" noProof="0"/>
              <a:t> GRAS</a:t>
            </a:r>
          </a:p>
        </p:txBody>
      </p:sp>
      <p:sp>
        <p:nvSpPr>
          <p:cNvPr id="7" name="Forme libre : Form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 name="Espace réservé au texte 2"/>
          <p:cNvSpPr>
            <a:spLocks noGrp="1"/>
          </p:cNvSpPr>
          <p:nvPr>
            <p:ph type="body" sz="quarter" idx="14" hasCustomPrompt="1"/>
          </p:nvPr>
        </p:nvSpPr>
        <p:spPr>
          <a:xfrm>
            <a:off x="3865562" y="5276808"/>
            <a:ext cx="8097838" cy="369332"/>
          </a:xfrm>
        </p:spPr>
        <p:txBody>
          <a:bodyPr rtlCol="0"/>
          <a:lstStyle>
            <a:lvl1pPr algn="r">
              <a:spcBef>
                <a:spcPts val="0"/>
              </a:spcBef>
              <a:defRPr sz="2000" b="0">
                <a:solidFill>
                  <a:schemeClr val="bg1"/>
                </a:solidFill>
              </a:defRPr>
            </a:lvl1pPr>
            <a:lvl2pPr algn="r">
              <a:defRPr>
                <a:solidFill>
                  <a:schemeClr val="bg1"/>
                </a:solidFill>
              </a:defRPr>
            </a:lvl2pPr>
          </a:lstStyle>
          <a:p>
            <a:pPr lvl="0" rtl="0"/>
            <a:r>
              <a:rPr lang="fr-FR" noProof="0"/>
              <a:t>— Nom et société / source ici</a:t>
            </a:r>
          </a:p>
        </p:txBody>
      </p:sp>
    </p:spTree>
    <p:extLst>
      <p:ext uri="{BB962C8B-B14F-4D97-AF65-F5344CB8AC3E}">
        <p14:creationId xmlns:p14="http://schemas.microsoft.com/office/powerpoint/2010/main" val="4147218130"/>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ption claire 1_Quote CENTRÉE">
    <p:spTree>
      <p:nvGrpSpPr>
        <p:cNvPr id="1" name=""/>
        <p:cNvGrpSpPr/>
        <p:nvPr/>
      </p:nvGrpSpPr>
      <p:grpSpPr>
        <a:xfrm>
          <a:off x="0" y="0"/>
          <a:ext cx="0" cy="0"/>
          <a:chOff x="0" y="0"/>
          <a:chExt cx="0" cy="0"/>
        </a:xfrm>
      </p:grpSpPr>
      <p:sp>
        <p:nvSpPr>
          <p:cNvPr id="9" name="Zone de texte 8"/>
          <p:cNvSpPr txBox="1"/>
          <p:nvPr userDrawn="1"/>
        </p:nvSpPr>
        <p:spPr>
          <a:xfrm>
            <a:off x="5648960" y="419100"/>
            <a:ext cx="894080" cy="3631763"/>
          </a:xfrm>
          <a:prstGeom prst="rect">
            <a:avLst/>
          </a:prstGeom>
          <a:noFill/>
        </p:spPr>
        <p:txBody>
          <a:bodyPr wrap="square" rtlCol="0">
            <a:spAutoFit/>
          </a:bodyPr>
          <a:lstStyle/>
          <a:p>
            <a:pPr rtl="0"/>
            <a:r>
              <a:rPr lang="fr-FR" sz="11500" noProof="0">
                <a:solidFill>
                  <a:schemeClr val="accent4"/>
                </a:solidFill>
                <a:latin typeface="Arial Black" panose="020B0A04020102020204" pitchFamily="34" charset="0"/>
              </a:rPr>
              <a:t>« </a:t>
            </a:r>
            <a:endParaRPr lang="fr-FR" sz="2800" noProof="0">
              <a:solidFill>
                <a:schemeClr val="accent4"/>
              </a:solidFill>
            </a:endParaRPr>
          </a:p>
        </p:txBody>
      </p:sp>
      <p:sp>
        <p:nvSpPr>
          <p:cNvPr id="5" name="Espace réservé au texte 2"/>
          <p:cNvSpPr>
            <a:spLocks noGrp="1"/>
          </p:cNvSpPr>
          <p:nvPr>
            <p:ph type="body" sz="quarter" idx="14" hasCustomPrompt="1"/>
          </p:nvPr>
        </p:nvSpPr>
        <p:spPr>
          <a:xfrm>
            <a:off x="3408362" y="5335071"/>
            <a:ext cx="8097838" cy="369332"/>
          </a:xfrm>
        </p:spPr>
        <p:txBody>
          <a:bodyPr rtlCol="0"/>
          <a:lstStyle>
            <a:lvl1pPr algn="r">
              <a:spcBef>
                <a:spcPts val="0"/>
              </a:spcBef>
              <a:defRPr sz="2000">
                <a:solidFill>
                  <a:schemeClr val="tx2"/>
                </a:solidFill>
              </a:defRPr>
            </a:lvl1pPr>
            <a:lvl2pPr algn="r">
              <a:defRPr>
                <a:solidFill>
                  <a:schemeClr val="bg1"/>
                </a:solidFill>
              </a:defRPr>
            </a:lvl2pPr>
          </a:lstStyle>
          <a:p>
            <a:pPr lvl="0" rtl="0"/>
            <a:r>
              <a:rPr lang="fr-FR" noProof="0"/>
              <a:t>— Nom et société / source ici</a:t>
            </a:r>
          </a:p>
        </p:txBody>
      </p:sp>
      <p:sp>
        <p:nvSpPr>
          <p:cNvPr id="6" name="Espace réservé au texte 7"/>
          <p:cNvSpPr>
            <a:spLocks noGrp="1"/>
          </p:cNvSpPr>
          <p:nvPr>
            <p:ph type="body" sz="quarter" idx="13" hasCustomPrompt="1"/>
          </p:nvPr>
        </p:nvSpPr>
        <p:spPr>
          <a:xfrm>
            <a:off x="304800" y="2884235"/>
            <a:ext cx="11658600" cy="1089529"/>
          </a:xfrm>
        </p:spPr>
        <p:txBody>
          <a:bodyPr rtlCol="0" anchor="ctr"/>
          <a:lstStyle>
            <a:lvl1pPr algn="ctr">
              <a:spcBef>
                <a:spcPts val="0"/>
              </a:spcBef>
              <a:defRPr sz="3600" b="0" baseline="0">
                <a:solidFill>
                  <a:schemeClr val="tx1">
                    <a:lumMod val="75000"/>
                    <a:lumOff val="25000"/>
                  </a:schemeClr>
                </a:solidFill>
              </a:defRPr>
            </a:lvl1pPr>
            <a:lvl2pPr algn="ctr">
              <a:spcBef>
                <a:spcPts val="0"/>
              </a:spcBef>
              <a:defRPr sz="3600" b="1">
                <a:solidFill>
                  <a:schemeClr val="tx1">
                    <a:lumMod val="75000"/>
                    <a:lumOff val="25000"/>
                  </a:schemeClr>
                </a:solidFill>
                <a:latin typeface="+mn-lt"/>
              </a:defRPr>
            </a:lvl2pPr>
          </a:lstStyle>
          <a:p>
            <a:pPr lvl="0" rtl="0"/>
            <a:r>
              <a:rPr lang="fr-FR" noProof="0"/>
              <a:t>« CITATION ».</a:t>
            </a:r>
          </a:p>
          <a:p>
            <a:pPr lvl="1" rtl="0"/>
            <a:r>
              <a:rPr lang="fr-FR" noProof="0"/>
              <a:t>GRAS</a:t>
            </a:r>
          </a:p>
        </p:txBody>
      </p:sp>
      <p:sp>
        <p:nvSpPr>
          <p:cNvPr id="7" name="Espace réservé au numéro de diapositive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pPr rtl="0"/>
            <a:fld id="{4997E989-D798-4C62-8E93-3D2D613C2488}" type="slidenum">
              <a:rPr lang="fr-FR" noProof="0" smtClean="0"/>
              <a:pPr rtl="0"/>
              <a:t>‹N°›</a:t>
            </a:fld>
            <a:endParaRPr lang="fr-FR" noProof="0"/>
          </a:p>
        </p:txBody>
      </p:sp>
    </p:spTree>
    <p:extLst>
      <p:ext uri="{BB962C8B-B14F-4D97-AF65-F5344CB8AC3E}">
        <p14:creationId xmlns:p14="http://schemas.microsoft.com/office/powerpoint/2010/main" val="852159070"/>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Callout avec une petite non-puce">
    <p:spTree>
      <p:nvGrpSpPr>
        <p:cNvPr id="1" name=""/>
        <p:cNvGrpSpPr/>
        <p:nvPr/>
      </p:nvGrpSpPr>
      <p:grpSpPr>
        <a:xfrm>
          <a:off x="0" y="0"/>
          <a:ext cx="0" cy="0"/>
          <a:chOff x="0" y="0"/>
          <a:chExt cx="0" cy="0"/>
        </a:xfrm>
      </p:grpSpPr>
      <p:sp>
        <p:nvSpPr>
          <p:cNvPr id="14" name="Forme libre : Forme 13"/>
          <p:cNvSpPr/>
          <p:nvPr userDrawn="1"/>
        </p:nvSpPr>
        <p:spPr>
          <a:xfrm>
            <a:off x="129521" y="0"/>
            <a:ext cx="474128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 name="Espace réservé au texte 3"/>
          <p:cNvSpPr>
            <a:spLocks noGrp="1"/>
          </p:cNvSpPr>
          <p:nvPr>
            <p:ph type="body" sz="quarter" idx="10" hasCustomPrompt="1"/>
          </p:nvPr>
        </p:nvSpPr>
        <p:spPr>
          <a:xfrm>
            <a:off x="304800" y="2472751"/>
            <a:ext cx="4566001" cy="2031325"/>
          </a:xfrm>
        </p:spPr>
        <p:txBody>
          <a:bodyPr wrap="square" lIns="91440" rIns="91440" rtlCol="0">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2800" b="0" kern="1200" spc="0" baseline="0" dirty="0">
                <a:gradFill>
                  <a:gsLst>
                    <a:gs pos="15000">
                      <a:schemeClr val="tx2"/>
                    </a:gs>
                    <a:gs pos="47000">
                      <a:schemeClr val="tx2"/>
                    </a:gs>
                  </a:gsLst>
                  <a:lin ang="5400000" scaled="1"/>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pPr rtl="0"/>
            <a:r>
              <a:rPr lang="fr-FR" noProof="0"/>
              <a:t>Une brève introduction</a:t>
            </a:r>
            <a:br>
              <a:rPr lang="fr-FR" noProof="0"/>
            </a:br>
            <a:r>
              <a:rPr lang="fr-FR" noProof="0"/>
              <a:t>aux données, en révélant</a:t>
            </a:r>
            <a:br>
              <a:rPr lang="fr-FR" noProof="0"/>
            </a:br>
            <a:r>
              <a:rPr lang="fr-FR" noProof="0"/>
              <a:t>les points une par une vous permettra d’améliorer la compréhension.</a:t>
            </a:r>
          </a:p>
        </p:txBody>
      </p:sp>
      <p:sp>
        <p:nvSpPr>
          <p:cNvPr id="9" name="Espace réservé du texte 8"/>
          <p:cNvSpPr>
            <a:spLocks noGrp="1"/>
          </p:cNvSpPr>
          <p:nvPr>
            <p:ph type="body" sz="quarter" idx="11" hasCustomPrompt="1"/>
          </p:nvPr>
        </p:nvSpPr>
        <p:spPr>
          <a:xfrm>
            <a:off x="6096000" y="419100"/>
            <a:ext cx="5671764" cy="1705723"/>
          </a:xfrm>
        </p:spPr>
        <p:txBody>
          <a:bodyPr rtlCol="0"/>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numéro de diapositive 5"/>
          <p:cNvSpPr>
            <a:spLocks noGrp="1"/>
          </p:cNvSpPr>
          <p:nvPr>
            <p:ph type="sldNum" sz="quarter" idx="4"/>
          </p:nvPr>
        </p:nvSpPr>
        <p:spPr>
          <a:xfrm>
            <a:off x="11750600" y="6484937"/>
            <a:ext cx="425600" cy="365125"/>
          </a:xfrm>
          <a:prstGeom prst="rect">
            <a:avLst/>
          </a:prstGeom>
        </p:spPr>
        <p:txBody>
          <a:bodyPr vert="horz" lIns="91440" tIns="45720" rIns="91440" bIns="45720" rtlCol="0" anchor="ctr"/>
          <a:lstStyle>
            <a:lvl1pPr algn="r">
              <a:defRPr sz="1200">
                <a:solidFill>
                  <a:schemeClr val="tx2"/>
                </a:solidFill>
              </a:defRPr>
            </a:lvl1pPr>
          </a:lstStyle>
          <a:p>
            <a:pPr rtl="0"/>
            <a:fld id="{5AE1514C-5E56-4738-A1FF-4B1CFD2A3E36}" type="slidenum">
              <a:rPr lang="fr-FR" noProof="0" smtClean="0"/>
              <a:pPr rtl="0"/>
              <a:t>‹N°›</a:t>
            </a:fld>
            <a:endParaRPr lang="fr-FR" noProof="0"/>
          </a:p>
        </p:txBody>
      </p:sp>
      <p:sp>
        <p:nvSpPr>
          <p:cNvPr id="7" name="Titre 6"/>
          <p:cNvSpPr>
            <a:spLocks noGrp="1"/>
          </p:cNvSpPr>
          <p:nvPr>
            <p:ph type="title" hasCustomPrompt="1"/>
          </p:nvPr>
        </p:nvSpPr>
        <p:spPr>
          <a:xfrm>
            <a:off x="555244" y="0"/>
            <a:ext cx="4083304" cy="1800493"/>
          </a:xfrm>
          <a:prstGeom prst="rect">
            <a:avLst/>
          </a:prstGeom>
        </p:spPr>
        <p:txBody>
          <a:bodyPr lIns="146304" tIns="420624" rIns="146304" rtlCol="0" anchor="t" anchorCtr="0"/>
          <a:lstStyle>
            <a:lvl1pP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fr-FR" noProof="0"/>
              <a:t>Cliquez pour modifier le style du titre du masque</a:t>
            </a:r>
          </a:p>
        </p:txBody>
      </p:sp>
      <p:sp>
        <p:nvSpPr>
          <p:cNvPr id="12" name="Espace réservé du texte 8"/>
          <p:cNvSpPr>
            <a:spLocks noGrp="1"/>
          </p:cNvSpPr>
          <p:nvPr>
            <p:ph type="body" sz="quarter" idx="12" hasCustomPrompt="1"/>
          </p:nvPr>
        </p:nvSpPr>
        <p:spPr>
          <a:xfrm>
            <a:off x="6096000" y="2697329"/>
            <a:ext cx="5671764" cy="1705723"/>
          </a:xfrm>
        </p:spPr>
        <p:txBody>
          <a:bodyPr rtlCol="0"/>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3" name="Espace réservé du texte 8"/>
          <p:cNvSpPr>
            <a:spLocks noGrp="1"/>
          </p:cNvSpPr>
          <p:nvPr>
            <p:ph type="body" sz="quarter" idx="13" hasCustomPrompt="1"/>
          </p:nvPr>
        </p:nvSpPr>
        <p:spPr>
          <a:xfrm>
            <a:off x="6096000" y="4975558"/>
            <a:ext cx="5671764" cy="1705723"/>
          </a:xfrm>
        </p:spPr>
        <p:txBody>
          <a:bodyPr rtlCol="0"/>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Tree>
    <p:extLst>
      <p:ext uri="{BB962C8B-B14F-4D97-AF65-F5344CB8AC3E}">
        <p14:creationId xmlns:p14="http://schemas.microsoft.com/office/powerpoint/2010/main" val="256550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50"/>
                                        <p:tgtEl>
                                          <p:spTgt spid="4">
                                            <p:txEl>
                                              <p:pRg st="0" end="0"/>
                                            </p:txEl>
                                          </p:spTgt>
                                        </p:tgtEl>
                                      </p:cBhvr>
                                    </p:animEffect>
                                  </p:childTnLst>
                                </p:cTn>
                              </p:par>
                              <p:par>
                                <p:cTn id="8" presetID="63" presetClass="path" presetSubtype="0" accel="50000" decel="50000" fill="hold" grpId="1" nodeType="withEffect">
                                  <p:stCondLst>
                                    <p:cond delay="0"/>
                                  </p:stCondLst>
                                  <p:childTnLst>
                                    <p:animMotion origin="layout" path="M -4.375E-6 -4.07407E-6 L 0.03178 0.00047 " pathEditMode="relative" rAng="0" ptsTypes="AA">
                                      <p:cBhvr>
                                        <p:cTn id="9" dur="750" fill="hold"/>
                                        <p:tgtEl>
                                          <p:spTgt spid="4">
                                            <p:txEl>
                                              <p:pRg st="0" end="0"/>
                                            </p:txEl>
                                          </p:spTgt>
                                        </p:tgtEl>
                                        <p:attrNameLst>
                                          <p:attrName>ppt_x</p:attrName>
                                          <p:attrName>ppt_y</p:attrName>
                                        </p:attrNameLst>
                                      </p:cBhvr>
                                      <p:rCtr x="1589"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p">
        <p:tmplLst>
          <p:tmpl lvl="1">
            <p:tnLst>
              <p:par>
                <p:cTn presetID="63" presetClass="path" presetSubtype="0" accel="50000" decel="50000" fill="hold" nodeType="withEffect">
                  <p:stCondLst>
                    <p:cond delay="0"/>
                  </p:stCondLst>
                  <p:childTnLst>
                    <p:animMotion origin="layout" path="M -4.375E-6 -4.07407E-6 L 0.03178 0.00047 " pathEditMode="relative" rAng="0" ptsTypes="AA">
                      <p:cBhvr>
                        <p:cTn dur="750" fill="hold"/>
                        <p:tgtEl>
                          <p:spTgt spid="4"/>
                        </p:tgtEl>
                        <p:attrNameLst>
                          <p:attrName>ppt_x</p:attrName>
                          <p:attrName>ppt_y</p:attrName>
                        </p:attrNameLst>
                      </p:cBhvr>
                      <p:rCtr x="1589" y="23"/>
                    </p:animMotion>
                  </p:childTnLst>
                </p:cTn>
              </p:par>
            </p:tnLst>
          </p:tmpl>
        </p:tmplLst>
      </p:bldP>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_Callout avec une petite non-puce">
    <p:spTree>
      <p:nvGrpSpPr>
        <p:cNvPr id="1" name=""/>
        <p:cNvGrpSpPr/>
        <p:nvPr/>
      </p:nvGrpSpPr>
      <p:grpSpPr>
        <a:xfrm>
          <a:off x="0" y="0"/>
          <a:ext cx="0" cy="0"/>
          <a:chOff x="0" y="0"/>
          <a:chExt cx="0" cy="0"/>
        </a:xfrm>
      </p:grpSpPr>
      <p:sp>
        <p:nvSpPr>
          <p:cNvPr id="14" name="Forme libre : Forme 13"/>
          <p:cNvSpPr/>
          <p:nvPr userDrawn="1"/>
        </p:nvSpPr>
        <p:spPr>
          <a:xfrm>
            <a:off x="129521" y="0"/>
            <a:ext cx="474128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 name="Espace réservé au texte 3"/>
          <p:cNvSpPr>
            <a:spLocks noGrp="1"/>
          </p:cNvSpPr>
          <p:nvPr>
            <p:ph type="body" sz="quarter" idx="10" hasCustomPrompt="1"/>
          </p:nvPr>
        </p:nvSpPr>
        <p:spPr>
          <a:xfrm>
            <a:off x="6096000" y="431800"/>
            <a:ext cx="5371038" cy="2264723"/>
          </a:xfrm>
        </p:spPr>
        <p:txBody>
          <a:bodyPr wrap="square" lIns="146304" rIns="146304" rtlCol="0">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5000">
                      <a:schemeClr val="tx2"/>
                    </a:gs>
                    <a:gs pos="47000">
                      <a:schemeClr val="tx2"/>
                    </a:gs>
                  </a:gsLst>
                  <a:lin ang="5400000" scaled="1"/>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pPr rtl="0"/>
            <a:r>
              <a:rPr lang="fr-FR" noProof="0"/>
              <a:t>Une brève introduction</a:t>
            </a:r>
            <a:br>
              <a:rPr lang="fr-FR" noProof="0"/>
            </a:br>
            <a:r>
              <a:rPr lang="fr-FR" noProof="0"/>
              <a:t>aux données, en révélant</a:t>
            </a:r>
            <a:br>
              <a:rPr lang="fr-FR" noProof="0"/>
            </a:br>
            <a:r>
              <a:rPr lang="fr-FR" noProof="0"/>
              <a:t>les points une par une vous permettra d’améliorer la compréhension.</a:t>
            </a:r>
          </a:p>
        </p:txBody>
      </p:sp>
      <p:sp>
        <p:nvSpPr>
          <p:cNvPr id="9" name="Espace réservé du texte 8"/>
          <p:cNvSpPr>
            <a:spLocks noGrp="1"/>
          </p:cNvSpPr>
          <p:nvPr>
            <p:ph type="body" sz="quarter" idx="11" hasCustomPrompt="1"/>
          </p:nvPr>
        </p:nvSpPr>
        <p:spPr>
          <a:xfrm>
            <a:off x="293687" y="3436331"/>
            <a:ext cx="2286000" cy="1802032"/>
          </a:xfrm>
        </p:spPr>
        <p:txBody>
          <a:bodyPr lIns="182880" tIns="146304" rIns="182880" rtlCol="0"/>
          <a:lstStyle>
            <a:lvl1pPr marL="0" indent="0" algn="l">
              <a:buNone/>
              <a:defRPr sz="1600" b="1">
                <a:latin typeface="+mn-lt"/>
              </a:defRPr>
            </a:lvl1pPr>
            <a:lvl2pPr marL="0" indent="0" algn="l">
              <a:buNone/>
              <a:defRPr lang="en-US" sz="1400" b="0" kern="1200" dirty="0">
                <a:solidFill>
                  <a:schemeClr val="tx1"/>
                </a:solidFill>
                <a:latin typeface="+mn-lt"/>
                <a:ea typeface="+mn-ea"/>
                <a:cs typeface="+mn-cs"/>
              </a:defRPr>
            </a:lvl2pPr>
            <a:lvl3pPr marL="0" indent="0" algn="l">
              <a:buNone/>
              <a:defRPr sz="1200">
                <a:latin typeface="+mn-lt"/>
              </a:defRPr>
            </a:lvl3pPr>
            <a:lvl4pPr marL="0" indent="0" algn="l">
              <a:buNone/>
              <a:defRPr sz="1100">
                <a:latin typeface="+mn-lt"/>
              </a:defRPr>
            </a:lvl4pPr>
            <a:lvl5pPr marL="0" indent="0" algn="l">
              <a:buNone/>
              <a:defRPr sz="1100">
                <a:latin typeface="+mn-lt"/>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7" name="Titre 6"/>
          <p:cNvSpPr>
            <a:spLocks noGrp="1"/>
          </p:cNvSpPr>
          <p:nvPr>
            <p:ph type="title" hasCustomPrompt="1"/>
          </p:nvPr>
        </p:nvSpPr>
        <p:spPr>
          <a:xfrm>
            <a:off x="555244" y="0"/>
            <a:ext cx="4083304" cy="1800493"/>
          </a:xfrm>
          <a:prstGeom prst="rect">
            <a:avLst/>
          </a:prstGeom>
        </p:spPr>
        <p:txBody>
          <a:bodyPr lIns="146304" tIns="420624" rIns="146304" rtlCol="0" anchor="t" anchorCtr="0"/>
          <a:lstStyle>
            <a:lvl1pP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fr-FR" noProof="0"/>
              <a:t>Cliquez pour modifier le style du titre du masque</a:t>
            </a:r>
          </a:p>
        </p:txBody>
      </p:sp>
      <p:sp>
        <p:nvSpPr>
          <p:cNvPr id="12" name="Espace réservé du texte 8"/>
          <p:cNvSpPr>
            <a:spLocks noGrp="1"/>
          </p:cNvSpPr>
          <p:nvPr>
            <p:ph type="body" sz="quarter" idx="12" hasCustomPrompt="1"/>
          </p:nvPr>
        </p:nvSpPr>
        <p:spPr>
          <a:xfrm>
            <a:off x="2661017" y="3436331"/>
            <a:ext cx="2286000" cy="1750736"/>
          </a:xfrm>
        </p:spPr>
        <p:txBody>
          <a:bodyPr lIns="182880" tIns="146304" rIns="91440" rtlCol="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1">
                <a:latin typeface="+mn-lt"/>
              </a:defRPr>
            </a:lvl3pPr>
            <a:lvl4pPr marL="0" indent="0" algn="l">
              <a:buNone/>
              <a:defRPr sz="1100" b="0">
                <a:latin typeface="+mn-lt"/>
              </a:defRPr>
            </a:lvl4pPr>
            <a:lvl5pPr marL="0" indent="0" algn="l">
              <a:buNone/>
              <a:defRPr sz="1100" b="0">
                <a:latin typeface="+mn-lt"/>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0" name="Espace réservé du texte 8"/>
          <p:cNvSpPr>
            <a:spLocks noGrp="1"/>
          </p:cNvSpPr>
          <p:nvPr>
            <p:ph type="body" sz="quarter" idx="13" hasCustomPrompt="1"/>
          </p:nvPr>
        </p:nvSpPr>
        <p:spPr>
          <a:xfrm>
            <a:off x="5028347" y="3436331"/>
            <a:ext cx="2286000" cy="1750736"/>
          </a:xfrm>
        </p:spPr>
        <p:txBody>
          <a:bodyPr lIns="182880" tIns="146304" rIns="91440" rtlCol="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sz="1400" b="0">
                <a:solidFill>
                  <a:schemeClr val="tx1"/>
                </a:solidFill>
                <a:latin typeface="+mn-lt"/>
              </a:defRPr>
            </a:lvl2pPr>
            <a:lvl3pPr marL="0" indent="0" algn="l">
              <a:buNone/>
              <a:defRPr sz="1200" b="1">
                <a:latin typeface="+mn-lt"/>
              </a:defRPr>
            </a:lvl3pPr>
            <a:lvl4pPr marL="0" indent="0" algn="l">
              <a:buNone/>
              <a:defRPr sz="1100" b="0">
                <a:latin typeface="+mn-lt"/>
              </a:defRPr>
            </a:lvl4pPr>
            <a:lvl5pPr marL="0" indent="0" algn="l">
              <a:buNone/>
              <a:defRPr sz="1100" b="0">
                <a:latin typeface="+mn-lt"/>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1" name="Espace réservé du texte 8"/>
          <p:cNvSpPr>
            <a:spLocks noGrp="1"/>
          </p:cNvSpPr>
          <p:nvPr>
            <p:ph type="body" sz="quarter" idx="14" hasCustomPrompt="1"/>
          </p:nvPr>
        </p:nvSpPr>
        <p:spPr>
          <a:xfrm>
            <a:off x="7395677" y="3436331"/>
            <a:ext cx="2286000" cy="1802032"/>
          </a:xfrm>
        </p:spPr>
        <p:txBody>
          <a:bodyPr lIns="182880" tIns="146304" rIns="91440" rtlCol="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1">
                <a:latin typeface="+mn-lt"/>
              </a:defRPr>
            </a:lvl3pPr>
            <a:lvl4pPr marL="0" indent="0" algn="l">
              <a:buNone/>
              <a:defRPr sz="1100" b="0">
                <a:latin typeface="+mn-lt"/>
              </a:defRPr>
            </a:lvl4pPr>
            <a:lvl5pPr marL="0" indent="0" algn="l">
              <a:buNone/>
              <a:defRPr sz="1100" b="0">
                <a:latin typeface="+mn-lt"/>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5" name="Espace réservé du texte 8"/>
          <p:cNvSpPr>
            <a:spLocks noGrp="1"/>
          </p:cNvSpPr>
          <p:nvPr>
            <p:ph type="body" sz="quarter" idx="15" hasCustomPrompt="1"/>
          </p:nvPr>
        </p:nvSpPr>
        <p:spPr>
          <a:xfrm>
            <a:off x="9763006" y="3436331"/>
            <a:ext cx="2286000" cy="1750736"/>
          </a:xfrm>
        </p:spPr>
        <p:txBody>
          <a:bodyPr lIns="182880" tIns="146304" rIns="91440" rtlCol="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1">
                <a:latin typeface="+mn-lt"/>
              </a:defRPr>
            </a:lvl3pPr>
            <a:lvl4pPr marL="0" indent="0" algn="l">
              <a:buNone/>
              <a:defRPr sz="1100" b="0">
                <a:latin typeface="+mn-lt"/>
              </a:defRPr>
            </a:lvl4pPr>
            <a:lvl5pPr marL="0" indent="0" algn="l">
              <a:buNone/>
              <a:defRPr sz="1100" b="0">
                <a:latin typeface="+mn-lt"/>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3" name="Espace réservé du numéro de diapositive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pPr rtl="0"/>
            <a:fld id="{4997E989-D798-4C62-8E93-3D2D613C2488}" type="slidenum">
              <a:rPr lang="fr-FR" noProof="0" smtClean="0"/>
              <a:pPr rtl="0"/>
              <a:t>‹N°›</a:t>
            </a:fld>
            <a:endParaRPr lang="fr-FR" noProof="0"/>
          </a:p>
        </p:txBody>
      </p:sp>
    </p:spTree>
    <p:extLst>
      <p:ext uri="{BB962C8B-B14F-4D97-AF65-F5344CB8AC3E}">
        <p14:creationId xmlns:p14="http://schemas.microsoft.com/office/powerpoint/2010/main" val="2640756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2" grpId="0">
        <p:tmplLst>
          <p:tmpl>
            <p:tnLst>
              <p:par>
                <p:cTn presetID="10"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0" grpId="0">
        <p:tmplLst>
          <p:tmpl>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tmplLst>
          <p:tmpl>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p:tmplLst>
          <p:tmpl>
            <p:tnLst>
              <p:par>
                <p:cTn presetID="10"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8_Title, 5 colonnes de texte plus petit">
    <p:spTree>
      <p:nvGrpSpPr>
        <p:cNvPr id="1" name=""/>
        <p:cNvGrpSpPr/>
        <p:nvPr/>
      </p:nvGrpSpPr>
      <p:grpSpPr>
        <a:xfrm>
          <a:off x="0" y="0"/>
          <a:ext cx="0" cy="0"/>
          <a:chOff x="0" y="0"/>
          <a:chExt cx="0" cy="0"/>
        </a:xfrm>
      </p:grpSpPr>
      <p:sp>
        <p:nvSpPr>
          <p:cNvPr id="4" name="Rectangle 3"/>
          <p:cNvSpPr/>
          <p:nvPr userDrawn="1"/>
        </p:nvSpPr>
        <p:spPr>
          <a:xfrm>
            <a:off x="0" y="0"/>
            <a:ext cx="12192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 name="Espace réservé du contenu 2"/>
          <p:cNvSpPr>
            <a:spLocks noGrp="1"/>
          </p:cNvSpPr>
          <p:nvPr>
            <p:ph idx="1" hasCustomPrompt="1"/>
          </p:nvPr>
        </p:nvSpPr>
        <p:spPr>
          <a:xfrm>
            <a:off x="304800" y="2598127"/>
            <a:ext cx="3714704" cy="2805896"/>
          </a:xfrm>
        </p:spPr>
        <p:txBody>
          <a:bodyPr lIns="91440" rIns="91440" rtlCol="0"/>
          <a:lstStyle>
            <a:lvl1pPr algn="ctr">
              <a:spcAft>
                <a:spcPts val="3000"/>
              </a:spcAft>
              <a:defRPr sz="24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7" name="Espace réservé du contenu 2"/>
          <p:cNvSpPr>
            <a:spLocks noGrp="1"/>
          </p:cNvSpPr>
          <p:nvPr>
            <p:ph idx="14" hasCustomPrompt="1"/>
          </p:nvPr>
        </p:nvSpPr>
        <p:spPr>
          <a:xfrm>
            <a:off x="4168631" y="2598127"/>
            <a:ext cx="3840480" cy="3806170"/>
          </a:xfrm>
        </p:spPr>
        <p:txBody>
          <a:bodyPr lIns="91440" rIns="91440" rtlCol="0"/>
          <a:lstStyle>
            <a:lvl1pPr algn="ctr">
              <a:defRPr lang="en-US" sz="2400"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spcAft>
                <a:spcPts val="3000"/>
              </a:spcAft>
              <a:buFont typeface="Arial" panose="020B0604020202020204" pitchFamily="34" charset="0"/>
              <a:buNone/>
            </a:pPr>
            <a:r>
              <a:rPr lang="fr-FR" noProof="0"/>
              <a:t>Modifiez les styles du texte du masque</a:t>
            </a:r>
          </a:p>
          <a:p>
            <a:pPr marL="0" lvl="1" indent="0" algn="ctr" defTabSz="914400" rtl="0" eaLnBrk="1" latinLnBrk="0" hangingPunct="1">
              <a:lnSpc>
                <a:spcPct val="90000"/>
              </a:lnSpc>
              <a:spcBef>
                <a:spcPts val="1000"/>
              </a:spcBef>
              <a:spcAft>
                <a:spcPts val="3000"/>
              </a:spcAft>
              <a:buFont typeface="Arial" panose="020B0604020202020204" pitchFamily="34" charset="0"/>
              <a:buNone/>
            </a:pPr>
            <a:r>
              <a:rPr lang="fr-FR" noProof="0"/>
              <a:t>Deuxième niveau</a:t>
            </a:r>
          </a:p>
          <a:p>
            <a:pPr marL="0" lvl="2" indent="0" algn="ctr" defTabSz="914400" rtl="0" eaLnBrk="1" latinLnBrk="0" hangingPunct="1">
              <a:lnSpc>
                <a:spcPct val="90000"/>
              </a:lnSpc>
              <a:spcBef>
                <a:spcPts val="1000"/>
              </a:spcBef>
              <a:spcAft>
                <a:spcPts val="3000"/>
              </a:spcAft>
              <a:buFont typeface="Arial" panose="020B0604020202020204" pitchFamily="34" charset="0"/>
              <a:buNone/>
            </a:pPr>
            <a:r>
              <a:rPr lang="fr-FR" noProof="0"/>
              <a:t>Troisième niveau</a:t>
            </a:r>
          </a:p>
          <a:p>
            <a:pPr marL="0" lvl="3" indent="0" algn="ctr" defTabSz="914400" rtl="0" eaLnBrk="1" latinLnBrk="0" hangingPunct="1">
              <a:lnSpc>
                <a:spcPct val="90000"/>
              </a:lnSpc>
              <a:spcBef>
                <a:spcPts val="1000"/>
              </a:spcBef>
              <a:spcAft>
                <a:spcPts val="3000"/>
              </a:spcAft>
              <a:buFont typeface="Arial" panose="020B0604020202020204" pitchFamily="34" charset="0"/>
              <a:buNone/>
            </a:pPr>
            <a:r>
              <a:rPr lang="fr-FR" noProof="0"/>
              <a:t>Quatrième niveau</a:t>
            </a:r>
          </a:p>
          <a:p>
            <a:pPr marL="0" lvl="4" indent="0" algn="ctr" defTabSz="914400" rtl="0" eaLnBrk="1" latinLnBrk="0" hangingPunct="1">
              <a:lnSpc>
                <a:spcPct val="90000"/>
              </a:lnSpc>
              <a:spcBef>
                <a:spcPts val="1000"/>
              </a:spcBef>
              <a:spcAft>
                <a:spcPts val="3000"/>
              </a:spcAft>
              <a:buFont typeface="Arial" panose="020B0604020202020204" pitchFamily="34" charset="0"/>
              <a:buNone/>
            </a:pPr>
            <a:r>
              <a:rPr lang="fr-FR" noProof="0"/>
              <a:t>Cinquième niveau</a:t>
            </a:r>
          </a:p>
        </p:txBody>
      </p:sp>
      <p:sp>
        <p:nvSpPr>
          <p:cNvPr id="9" name="Espace réservé du contenu 2"/>
          <p:cNvSpPr>
            <a:spLocks noGrp="1"/>
          </p:cNvSpPr>
          <p:nvPr>
            <p:ph idx="15" hasCustomPrompt="1"/>
          </p:nvPr>
        </p:nvSpPr>
        <p:spPr>
          <a:xfrm>
            <a:off x="8158238" y="2598127"/>
            <a:ext cx="3773077" cy="3806170"/>
          </a:xfrm>
        </p:spPr>
        <p:txBody>
          <a:bodyPr lIns="91440" rIns="91440" rtlCol="0"/>
          <a:lstStyle>
            <a:lvl1pPr algn="ctr">
              <a:defRPr lang="en-US" sz="2400"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spcAft>
                <a:spcPts val="3000"/>
              </a:spcAft>
              <a:buFont typeface="Arial" panose="020B0604020202020204" pitchFamily="34" charset="0"/>
              <a:buNone/>
            </a:pPr>
            <a:r>
              <a:rPr lang="fr-FR" noProof="0"/>
              <a:t>Modifiez les styles du texte du masque</a:t>
            </a:r>
          </a:p>
          <a:p>
            <a:pPr marL="0" lvl="1" indent="0" algn="ctr" defTabSz="914400" rtl="0" eaLnBrk="1" latinLnBrk="0" hangingPunct="1">
              <a:lnSpc>
                <a:spcPct val="90000"/>
              </a:lnSpc>
              <a:spcBef>
                <a:spcPts val="1000"/>
              </a:spcBef>
              <a:spcAft>
                <a:spcPts val="3000"/>
              </a:spcAft>
              <a:buFont typeface="Arial" panose="020B0604020202020204" pitchFamily="34" charset="0"/>
              <a:buNone/>
            </a:pPr>
            <a:r>
              <a:rPr lang="fr-FR" noProof="0"/>
              <a:t>Deuxième niveau</a:t>
            </a:r>
          </a:p>
          <a:p>
            <a:pPr marL="0" lvl="2" indent="0" algn="ctr" defTabSz="914400" rtl="0" eaLnBrk="1" latinLnBrk="0" hangingPunct="1">
              <a:lnSpc>
                <a:spcPct val="90000"/>
              </a:lnSpc>
              <a:spcBef>
                <a:spcPts val="1000"/>
              </a:spcBef>
              <a:spcAft>
                <a:spcPts val="3000"/>
              </a:spcAft>
              <a:buFont typeface="Arial" panose="020B0604020202020204" pitchFamily="34" charset="0"/>
              <a:buNone/>
            </a:pPr>
            <a:r>
              <a:rPr lang="fr-FR" noProof="0"/>
              <a:t>Troisième niveau</a:t>
            </a:r>
          </a:p>
          <a:p>
            <a:pPr marL="0" lvl="3" indent="0" algn="ctr" defTabSz="914400" rtl="0" eaLnBrk="1" latinLnBrk="0" hangingPunct="1">
              <a:lnSpc>
                <a:spcPct val="90000"/>
              </a:lnSpc>
              <a:spcBef>
                <a:spcPts val="1000"/>
              </a:spcBef>
              <a:spcAft>
                <a:spcPts val="3000"/>
              </a:spcAft>
              <a:buFont typeface="Arial" panose="020B0604020202020204" pitchFamily="34" charset="0"/>
              <a:buNone/>
            </a:pPr>
            <a:r>
              <a:rPr lang="fr-FR" noProof="0"/>
              <a:t>Quatrième niveau</a:t>
            </a:r>
          </a:p>
          <a:p>
            <a:pPr marL="0" lvl="4" indent="0" algn="ctr" defTabSz="914400" rtl="0" eaLnBrk="1" latinLnBrk="0" hangingPunct="1">
              <a:lnSpc>
                <a:spcPct val="90000"/>
              </a:lnSpc>
              <a:spcBef>
                <a:spcPts val="1000"/>
              </a:spcBef>
              <a:spcAft>
                <a:spcPts val="3000"/>
              </a:spcAft>
              <a:buFont typeface="Arial" panose="020B0604020202020204" pitchFamily="34" charset="0"/>
              <a:buNone/>
            </a:pPr>
            <a:r>
              <a:rPr lang="fr-FR" noProof="0"/>
              <a:t>Cinquième niveau</a:t>
            </a:r>
          </a:p>
        </p:txBody>
      </p:sp>
      <p:sp>
        <p:nvSpPr>
          <p:cNvPr id="11" name="Forme libre : Forme 10"/>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p:cNvSpPr>
            <a:spLocks noGrp="1"/>
          </p:cNvSpPr>
          <p:nvPr>
            <p:ph type="title" hasCustomPrompt="1"/>
          </p:nvPr>
        </p:nvSpPr>
        <p:spPr>
          <a:xfrm>
            <a:off x="316322" y="339408"/>
            <a:ext cx="2375877" cy="978729"/>
          </a:xfrm>
        </p:spPr>
        <p:txBody>
          <a:bodyPr rtlCol="0"/>
          <a:lstStyle>
            <a:lvl1pPr algn="ctr">
              <a:defRPr lang="en-US" sz="3200" b="0" i="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fr-FR" noProof="0"/>
              <a:t>CLIQUEZ POUR</a:t>
            </a:r>
          </a:p>
        </p:txBody>
      </p:sp>
      <p:sp>
        <p:nvSpPr>
          <p:cNvPr id="10" name="Espace réservé au texte 9"/>
          <p:cNvSpPr>
            <a:spLocks noGrp="1"/>
          </p:cNvSpPr>
          <p:nvPr>
            <p:ph type="body" sz="quarter" idx="16" hasCustomPrompt="1"/>
          </p:nvPr>
        </p:nvSpPr>
        <p:spPr>
          <a:xfrm>
            <a:off x="2879003" y="419100"/>
            <a:ext cx="9084398" cy="1870769"/>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7" name="Espace réservé du numéro de diapositive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pPr rtl="0"/>
            <a:fld id="{4997E989-D798-4C62-8E93-3D2D613C2488}" type="slidenum">
              <a:rPr lang="fr-FR" noProof="0" smtClean="0"/>
              <a:pPr rtl="0"/>
              <a:t>‹N°›</a:t>
            </a:fld>
            <a:endParaRPr lang="fr-FR" noProof="0"/>
          </a:p>
        </p:txBody>
      </p:sp>
    </p:spTree>
    <p:extLst>
      <p:ext uri="{BB962C8B-B14F-4D97-AF65-F5344CB8AC3E}">
        <p14:creationId xmlns:p14="http://schemas.microsoft.com/office/powerpoint/2010/main" val="239145567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5 colonnes de texte plus petit">
    <p:spTree>
      <p:nvGrpSpPr>
        <p:cNvPr id="1" name=""/>
        <p:cNvGrpSpPr/>
        <p:nvPr/>
      </p:nvGrpSpPr>
      <p:grpSpPr>
        <a:xfrm>
          <a:off x="0" y="0"/>
          <a:ext cx="0" cy="0"/>
          <a:chOff x="0" y="0"/>
          <a:chExt cx="0" cy="0"/>
        </a:xfrm>
      </p:grpSpPr>
      <p:sp>
        <p:nvSpPr>
          <p:cNvPr id="4" name="Rectangle 3"/>
          <p:cNvSpPr/>
          <p:nvPr userDrawn="1"/>
        </p:nvSpPr>
        <p:spPr>
          <a:xfrm>
            <a:off x="0" y="0"/>
            <a:ext cx="12192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 name="Espace réservé du contenu 2"/>
          <p:cNvSpPr>
            <a:spLocks noGrp="1"/>
          </p:cNvSpPr>
          <p:nvPr>
            <p:ph idx="1" hasCustomPrompt="1"/>
          </p:nvPr>
        </p:nvSpPr>
        <p:spPr>
          <a:xfrm>
            <a:off x="68658" y="3493674"/>
            <a:ext cx="2377440" cy="2480166"/>
          </a:xfrm>
        </p:spPr>
        <p:txBody>
          <a:bodyPr lIns="146304" rIns="146304" rtlCol="0"/>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7" name="Espace réservé du contenu 2"/>
          <p:cNvSpPr>
            <a:spLocks noGrp="1"/>
          </p:cNvSpPr>
          <p:nvPr>
            <p:ph idx="14" hasCustomPrompt="1"/>
          </p:nvPr>
        </p:nvSpPr>
        <p:spPr>
          <a:xfrm>
            <a:off x="2483635" y="3493674"/>
            <a:ext cx="2377440" cy="2480166"/>
          </a:xfrm>
        </p:spPr>
        <p:txBody>
          <a:bodyPr lIns="146304" rIns="146304" rtlCol="0"/>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9" name="Espace réservé du contenu 2"/>
          <p:cNvSpPr>
            <a:spLocks noGrp="1"/>
          </p:cNvSpPr>
          <p:nvPr>
            <p:ph idx="15" hasCustomPrompt="1"/>
          </p:nvPr>
        </p:nvSpPr>
        <p:spPr>
          <a:xfrm>
            <a:off x="4898612" y="3493674"/>
            <a:ext cx="2377440" cy="2480166"/>
          </a:xfrm>
        </p:spPr>
        <p:txBody>
          <a:bodyPr lIns="146304" rIns="146304" rtlCol="0"/>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fr-FR" noProof="0" dirty="0"/>
              <a:t>Modifiez les styles du texte du masque</a:t>
            </a:r>
          </a:p>
          <a:p>
            <a:pPr lvl="1" rtl="0"/>
            <a:r>
              <a:rPr lang="fr-FR" noProof="0" dirty="0"/>
              <a:t>Deuxième niveau</a:t>
            </a:r>
          </a:p>
          <a:p>
            <a:pPr lvl="2" rtl="0"/>
            <a:r>
              <a:rPr lang="fr-FR" noProof="0" dirty="0"/>
              <a:t>Troisième niveau</a:t>
            </a:r>
          </a:p>
          <a:p>
            <a:pPr lvl="3" rtl="0"/>
            <a:r>
              <a:rPr lang="fr-FR" noProof="0" dirty="0"/>
              <a:t>Quatrième niveau</a:t>
            </a:r>
          </a:p>
          <a:p>
            <a:pPr lvl="4" rtl="0"/>
            <a:r>
              <a:rPr lang="fr-FR" noProof="0" dirty="0"/>
              <a:t>Cinquième niveau</a:t>
            </a:r>
          </a:p>
        </p:txBody>
      </p:sp>
      <p:sp>
        <p:nvSpPr>
          <p:cNvPr id="10" name="Espace réservé du contenu 2"/>
          <p:cNvSpPr>
            <a:spLocks noGrp="1"/>
          </p:cNvSpPr>
          <p:nvPr>
            <p:ph idx="16" hasCustomPrompt="1"/>
          </p:nvPr>
        </p:nvSpPr>
        <p:spPr>
          <a:xfrm>
            <a:off x="7313589" y="3493674"/>
            <a:ext cx="2377440" cy="2480166"/>
          </a:xfrm>
        </p:spPr>
        <p:txBody>
          <a:bodyPr lIns="146304" rIns="146304" rtlCol="0"/>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2" name="Rectangle 11"/>
          <p:cNvSpPr/>
          <p:nvPr userDrawn="1"/>
        </p:nvSpPr>
        <p:spPr>
          <a:xfrm>
            <a:off x="297258"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3" name="Rectangle 12"/>
          <p:cNvSpPr/>
          <p:nvPr userDrawn="1"/>
        </p:nvSpPr>
        <p:spPr>
          <a:xfrm>
            <a:off x="2712235"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4" name="Rectangle 13"/>
          <p:cNvSpPr/>
          <p:nvPr userDrawn="1"/>
        </p:nvSpPr>
        <p:spPr>
          <a:xfrm>
            <a:off x="7542189"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6" name="Rectangle 15"/>
          <p:cNvSpPr/>
          <p:nvPr userDrawn="1"/>
        </p:nvSpPr>
        <p:spPr>
          <a:xfrm>
            <a:off x="5127212"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 name="Espace réservé au texte 7"/>
          <p:cNvSpPr>
            <a:spLocks noGrp="1"/>
          </p:cNvSpPr>
          <p:nvPr>
            <p:ph type="body" sz="quarter" idx="13" hasCustomPrompt="1"/>
          </p:nvPr>
        </p:nvSpPr>
        <p:spPr>
          <a:xfrm>
            <a:off x="0" y="470361"/>
            <a:ext cx="12192000" cy="535531"/>
          </a:xfrm>
        </p:spPr>
        <p:txBody>
          <a:bodyPr rtlCol="0"/>
          <a:lstStyle>
            <a:lvl1pPr marL="0" indent="0" algn="ctr" defTabSz="914400" rtl="0" eaLnBrk="1" latinLnBrk="0" hangingPunct="1">
              <a:lnSpc>
                <a:spcPct val="90000"/>
              </a:lnSpc>
              <a:spcBef>
                <a:spcPts val="1000"/>
              </a:spcBef>
              <a:buFont typeface="Arial" panose="020B0604020202020204" pitchFamily="34" charset="0"/>
              <a:buNone/>
              <a:defRPr lang="en-US" sz="3200" b="0" kern="1200" dirty="0">
                <a:solidFill>
                  <a:schemeClr val="tx1">
                    <a:lumMod val="85000"/>
                    <a:lumOff val="15000"/>
                  </a:schemeClr>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fr-FR" noProof="0"/>
              <a:t>Cliquez pour modifier le style du titre du masque</a:t>
            </a:r>
          </a:p>
        </p:txBody>
      </p:sp>
      <p:sp>
        <p:nvSpPr>
          <p:cNvPr id="17" name="Espace réservé au contenu 2"/>
          <p:cNvSpPr>
            <a:spLocks noGrp="1"/>
          </p:cNvSpPr>
          <p:nvPr>
            <p:ph idx="18" hasCustomPrompt="1"/>
          </p:nvPr>
        </p:nvSpPr>
        <p:spPr>
          <a:xfrm>
            <a:off x="68658" y="2577396"/>
            <a:ext cx="2377440" cy="840230"/>
          </a:xfrm>
        </p:spPr>
        <p:txBody>
          <a:bodyPr lIns="146304" rIns="146304" rtlCol="0"/>
          <a:lstStyle>
            <a:lvl1pPr marL="0" algn="ctr" defTabSz="914400" rtl="0" eaLnBrk="1" latinLnBrk="0" hangingPunct="1">
              <a:defRPr lang="en-US" sz="5400"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fr-FR" noProof="0"/>
              <a:t>N°</a:t>
            </a:r>
          </a:p>
        </p:txBody>
      </p:sp>
      <p:sp>
        <p:nvSpPr>
          <p:cNvPr id="18" name="Espace réservé au contenu 2"/>
          <p:cNvSpPr>
            <a:spLocks noGrp="1"/>
          </p:cNvSpPr>
          <p:nvPr>
            <p:ph idx="19" hasCustomPrompt="1"/>
          </p:nvPr>
        </p:nvSpPr>
        <p:spPr>
          <a:xfrm>
            <a:off x="2483635" y="2577396"/>
            <a:ext cx="2377440" cy="840230"/>
          </a:xfrm>
        </p:spPr>
        <p:txBody>
          <a:bodyPr lIns="146304" rIns="146304" rtlCol="0"/>
          <a:lstStyle>
            <a:lvl1pPr algn="ctr">
              <a:defRPr lang="en-US" sz="5400" b="1"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buFont typeface="Arial" panose="020B0604020202020204" pitchFamily="34" charset="0"/>
              <a:buNone/>
            </a:pPr>
            <a:r>
              <a:rPr lang="fr-FR" noProof="0"/>
              <a:t>N°</a:t>
            </a:r>
          </a:p>
        </p:txBody>
      </p:sp>
      <p:sp>
        <p:nvSpPr>
          <p:cNvPr id="19" name="Espace réservé au contenu 2"/>
          <p:cNvSpPr>
            <a:spLocks noGrp="1"/>
          </p:cNvSpPr>
          <p:nvPr>
            <p:ph idx="20" hasCustomPrompt="1"/>
          </p:nvPr>
        </p:nvSpPr>
        <p:spPr>
          <a:xfrm>
            <a:off x="4898612" y="2577396"/>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rtl="0"/>
            <a:r>
              <a:rPr lang="fr-FR" noProof="0"/>
              <a:t>N°</a:t>
            </a:r>
          </a:p>
        </p:txBody>
      </p:sp>
      <p:sp>
        <p:nvSpPr>
          <p:cNvPr id="20" name="Espace réservé au contenu 2"/>
          <p:cNvSpPr>
            <a:spLocks noGrp="1"/>
          </p:cNvSpPr>
          <p:nvPr>
            <p:ph idx="21" hasCustomPrompt="1"/>
          </p:nvPr>
        </p:nvSpPr>
        <p:spPr>
          <a:xfrm>
            <a:off x="7313589" y="2577396"/>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rtl="0"/>
            <a:r>
              <a:rPr lang="fr-FR" noProof="0"/>
              <a:t>N°</a:t>
            </a:r>
          </a:p>
        </p:txBody>
      </p:sp>
    </p:spTree>
    <p:extLst>
      <p:ext uri="{BB962C8B-B14F-4D97-AF65-F5344CB8AC3E}">
        <p14:creationId xmlns:p14="http://schemas.microsoft.com/office/powerpoint/2010/main" val="25329820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14:presetBounceEnd="32000">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14:bounceEnd="32000">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14:presetBounceEnd="32000">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14:bounceEnd="32000">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14:presetBounceEnd="32000">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14:bounceEnd="32000">
                                          <p:cBhvr additive="base">
                                            <p:cTn id="39" dur="750" fill="hold"/>
                                            <p:tgtEl>
                                              <p:spTgt spid="19"/>
                                            </p:tgtEl>
                                            <p:attrNameLst>
                                              <p:attrName>ppt_x</p:attrName>
                                            </p:attrNameLst>
                                          </p:cBhvr>
                                          <p:tavLst>
                                            <p:tav tm="0">
                                              <p:val>
                                                <p:strVal val="#ppt_x"/>
                                              </p:val>
                                            </p:tav>
                                            <p:tav tm="100000">
                                              <p:val>
                                                <p:strVal val="#ppt_x"/>
                                              </p:val>
                                            </p:tav>
                                          </p:tavLst>
                                        </p:anim>
                                        <p:anim calcmode="lin" valueType="num" p14:bounceEnd="32000">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750" fill="hold"/>
                                            <p:tgtEl>
                                              <p:spTgt spid="14"/>
                                            </p:tgtEl>
                                            <p:attrNameLst>
                                              <p:attrName>ppt_x</p:attrName>
                                            </p:attrNameLst>
                                          </p:cBhvr>
                                          <p:tavLst>
                                            <p:tav tm="0">
                                              <p:val>
                                                <p:strVal val="#ppt_x"/>
                                              </p:val>
                                            </p:tav>
                                            <p:tav tm="100000">
                                              <p:val>
                                                <p:strVal val="#ppt_x"/>
                                              </p:val>
                                            </p:tav>
                                          </p:tavLst>
                                        </p:anim>
                                        <p:anim calcmode="lin" valueType="num">
                                          <p:cBhvr additive="base">
                                            <p:cTn id="50" dur="75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1" fill="hold" grpId="0" nodeType="withEffect" p14:presetBounceEnd="32000">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14:bounceEnd="32000">
                                          <p:cBhvr additive="base">
                                            <p:cTn id="53" dur="750" fill="hold"/>
                                            <p:tgtEl>
                                              <p:spTgt spid="20"/>
                                            </p:tgtEl>
                                            <p:attrNameLst>
                                              <p:attrName>ppt_x</p:attrName>
                                            </p:attrNameLst>
                                          </p:cBhvr>
                                          <p:tavLst>
                                            <p:tav tm="0">
                                              <p:val>
                                                <p:strVal val="#ppt_x"/>
                                              </p:val>
                                            </p:tav>
                                            <p:tav tm="100000">
                                              <p:val>
                                                <p:strVal val="#ppt_x"/>
                                              </p:val>
                                            </p:tav>
                                          </p:tavLst>
                                        </p:anim>
                                        <p:anim calcmode="lin" valueType="num" p14:bounceEnd="32000">
                                          <p:cBhvr additive="base">
                                            <p:cTn id="54" dur="750" fill="hold"/>
                                            <p:tgtEl>
                                              <p:spTgt spid="20"/>
                                            </p:tgtEl>
                                            <p:attrNameLst>
                                              <p:attrName>ppt_y</p:attrName>
                                            </p:attrNameLst>
                                          </p:cBhvr>
                                          <p:tavLst>
                                            <p:tav tm="0">
                                              <p:val>
                                                <p:strVal val="0-#ppt_h/2"/>
                                              </p:val>
                                            </p:tav>
                                            <p:tav tm="100000">
                                              <p:val>
                                                <p:strVal val="#ppt_y"/>
                                              </p:val>
                                            </p:tav>
                                          </p:tavLst>
                                        </p:anim>
                                      </p:childTnLst>
                                    </p:cTn>
                                  </p:par>
                                  <p:par>
                                    <p:cTn id="55" presetID="2" presetClass="entr" presetSubtype="4" decel="10000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750" fill="hold"/>
                                            <p:tgtEl>
                                              <p:spTgt spid="10"/>
                                            </p:tgtEl>
                                            <p:attrNameLst>
                                              <p:attrName>ppt_x</p:attrName>
                                            </p:attrNameLst>
                                          </p:cBhvr>
                                          <p:tavLst>
                                            <p:tav tm="0">
                                              <p:val>
                                                <p:strVal val="#ppt_x"/>
                                              </p:val>
                                            </p:tav>
                                            <p:tav tm="100000">
                                              <p:val>
                                                <p:strVal val="#ppt_x"/>
                                              </p:val>
                                            </p:tav>
                                          </p:tavLst>
                                        </p:anim>
                                        <p:anim calcmode="lin" valueType="num">
                                          <p:cBhvr additive="base">
                                            <p:cTn id="5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uiExpand="1">
            <p:tmplLst>
              <p:tmpl>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0" grpId="0">
            <p:tmplLst>
              <p:tmpl>
                <p:tnLst>
                  <p:par>
                    <p:cTn presetID="2" presetClass="entr" presetSubtype="4"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1+#ppt_h/2"/>
                              </p:val>
                            </p:tav>
                            <p:tav tm="100000">
                              <p:val>
                                <p:strVal val="#ppt_y"/>
                              </p:val>
                            </p:tav>
                          </p:tavLst>
                        </p:anim>
                      </p:childTnLst>
                    </p:cTn>
                  </p:par>
                </p:tnLst>
              </p:tmpl>
            </p:tmplLst>
          </p:bldP>
          <p:bldP spid="12" grpId="0" animBg="1"/>
          <p:bldP spid="13" grpId="0" animBg="1"/>
          <p:bldP spid="14" grpId="0" animBg="1"/>
          <p:bldP spid="16" grpId="0" animBg="1"/>
          <p:bldP spid="17" grpId="0" uiExpand="1" build="p">
            <p:tmplLst>
              <p:tmpl lvl="1">
                <p:tnLst>
                  <p:par>
                    <p:cTn presetID="2" presetClass="entr" presetSubtype="1" fill="hold" nodeType="withEffect" p14:presetBounceEnd="32000">
                      <p:stCondLst>
                        <p:cond delay="0"/>
                      </p:stCondLst>
                      <p:childTnLst>
                        <p:set>
                          <p:cBhvr>
                            <p:cTn dur="1" fill="hold">
                              <p:stCondLst>
                                <p:cond delay="0"/>
                              </p:stCondLst>
                            </p:cTn>
                            <p:tgtEl>
                              <p:spTgt spid="17"/>
                            </p:tgtEl>
                            <p:attrNameLst>
                              <p:attrName>style.visibility</p:attrName>
                            </p:attrNameLst>
                          </p:cBhvr>
                          <p:to>
                            <p:strVal val="visible"/>
                          </p:to>
                        </p:set>
                        <p:anim calcmode="lin" valueType="num" p14:bounceEnd="32000">
                          <p:cBhvr additive="base">
                            <p:cTn dur="750" fill="hold"/>
                            <p:tgtEl>
                              <p:spTgt spid="17"/>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uiExpand="1" build="p">
            <p:tmplLst>
              <p:tmpl lvl="1">
                <p:tnLst>
                  <p:par>
                    <p:cTn presetID="2" presetClass="entr" presetSubtype="1" fill="hold" nodeType="withEffect" p14:presetBounceEnd="32000">
                      <p:stCondLst>
                        <p:cond delay="0"/>
                      </p:stCondLst>
                      <p:childTnLst>
                        <p:set>
                          <p:cBhvr>
                            <p:cTn dur="1" fill="hold">
                              <p:stCondLst>
                                <p:cond delay="0"/>
                              </p:stCondLst>
                            </p:cTn>
                            <p:tgtEl>
                              <p:spTgt spid="18"/>
                            </p:tgtEl>
                            <p:attrNameLst>
                              <p:attrName>style.visibility</p:attrName>
                            </p:attrNameLst>
                          </p:cBhvr>
                          <p:to>
                            <p:strVal val="visible"/>
                          </p:to>
                        </p:set>
                        <p:anim calcmode="lin" valueType="num" p14:bounceEnd="32000">
                          <p:cBhvr additive="base">
                            <p:cTn dur="750" fill="hold"/>
                            <p:tgtEl>
                              <p:spTgt spid="18"/>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p:tnLst>
                  <p:par>
                    <p:cTn presetID="2" presetClass="entr" presetSubtype="1" fill="hold" nodeType="withEffect" p14:presetBounceEnd="32000">
                      <p:stCondLst>
                        <p:cond delay="0"/>
                      </p:stCondLst>
                      <p:childTnLst>
                        <p:set>
                          <p:cBhvr>
                            <p:cTn dur="1" fill="hold">
                              <p:stCondLst>
                                <p:cond delay="0"/>
                              </p:stCondLst>
                            </p:cTn>
                            <p:tgtEl>
                              <p:spTgt spid="19"/>
                            </p:tgtEl>
                            <p:attrNameLst>
                              <p:attrName>style.visibility</p:attrName>
                            </p:attrNameLst>
                          </p:cBhvr>
                          <p:to>
                            <p:strVal val="visible"/>
                          </p:to>
                        </p:set>
                        <p:anim calcmode="lin" valueType="num" p14:bounceEnd="32000">
                          <p:cBhvr additive="base">
                            <p:cTn dur="750" fill="hold"/>
                            <p:tgtEl>
                              <p:spTgt spid="19"/>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P spid="20" grpId="0">
            <p:tmplLst>
              <p:tmpl>
                <p:tnLst>
                  <p:par>
                    <p:cTn presetID="2" presetClass="entr" presetSubtype="1" fill="hold" nodeType="withEffect" p14:presetBounceEnd="32000">
                      <p:stCondLst>
                        <p:cond delay="0"/>
                      </p:stCondLst>
                      <p:childTnLst>
                        <p:set>
                          <p:cBhvr>
                            <p:cTn dur="1" fill="hold">
                              <p:stCondLst>
                                <p:cond delay="0"/>
                              </p:stCondLst>
                            </p:cTn>
                            <p:tgtEl>
                              <p:spTgt spid="20"/>
                            </p:tgtEl>
                            <p:attrNameLst>
                              <p:attrName>style.visibility</p:attrName>
                            </p:attrNameLst>
                          </p:cBhvr>
                          <p:to>
                            <p:strVal val="visible"/>
                          </p:to>
                        </p:set>
                        <p:anim calcmode="lin" valueType="num" p14:bounceEnd="32000">
                          <p:cBhvr additive="base">
                            <p:cTn dur="750" fill="hold"/>
                            <p:tgtEl>
                              <p:spTgt spid="20"/>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20"/>
                            </p:tgtEl>
                            <p:attrNameLst>
                              <p:attrName>ppt_y</p:attrName>
                            </p:attrNameLst>
                          </p:cBhvr>
                          <p:tavLst>
                            <p:tav tm="0">
                              <p:val>
                                <p:strVal val="0-#ppt_h/2"/>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750" fill="hold"/>
                                            <p:tgtEl>
                                              <p:spTgt spid="19"/>
                                            </p:tgtEl>
                                            <p:attrNameLst>
                                              <p:attrName>ppt_x</p:attrName>
                                            </p:attrNameLst>
                                          </p:cBhvr>
                                          <p:tavLst>
                                            <p:tav tm="0">
                                              <p:val>
                                                <p:strVal val="#ppt_x"/>
                                              </p:val>
                                            </p:tav>
                                            <p:tav tm="100000">
                                              <p:val>
                                                <p:strVal val="#ppt_x"/>
                                              </p:val>
                                            </p:tav>
                                          </p:tavLst>
                                        </p:anim>
                                        <p:anim calcmode="lin" valueType="num">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750" fill="hold"/>
                                            <p:tgtEl>
                                              <p:spTgt spid="14"/>
                                            </p:tgtEl>
                                            <p:attrNameLst>
                                              <p:attrName>ppt_x</p:attrName>
                                            </p:attrNameLst>
                                          </p:cBhvr>
                                          <p:tavLst>
                                            <p:tav tm="0">
                                              <p:val>
                                                <p:strVal val="#ppt_x"/>
                                              </p:val>
                                            </p:tav>
                                            <p:tav tm="100000">
                                              <p:val>
                                                <p:strVal val="#ppt_x"/>
                                              </p:val>
                                            </p:tav>
                                          </p:tavLst>
                                        </p:anim>
                                        <p:anim calcmode="lin" valueType="num">
                                          <p:cBhvr additive="base">
                                            <p:cTn id="50" dur="75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1"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750" fill="hold"/>
                                            <p:tgtEl>
                                              <p:spTgt spid="20"/>
                                            </p:tgtEl>
                                            <p:attrNameLst>
                                              <p:attrName>ppt_x</p:attrName>
                                            </p:attrNameLst>
                                          </p:cBhvr>
                                          <p:tavLst>
                                            <p:tav tm="0">
                                              <p:val>
                                                <p:strVal val="#ppt_x"/>
                                              </p:val>
                                            </p:tav>
                                            <p:tav tm="100000">
                                              <p:val>
                                                <p:strVal val="#ppt_x"/>
                                              </p:val>
                                            </p:tav>
                                          </p:tavLst>
                                        </p:anim>
                                        <p:anim calcmode="lin" valueType="num">
                                          <p:cBhvr additive="base">
                                            <p:cTn id="54" dur="750" fill="hold"/>
                                            <p:tgtEl>
                                              <p:spTgt spid="20"/>
                                            </p:tgtEl>
                                            <p:attrNameLst>
                                              <p:attrName>ppt_y</p:attrName>
                                            </p:attrNameLst>
                                          </p:cBhvr>
                                          <p:tavLst>
                                            <p:tav tm="0">
                                              <p:val>
                                                <p:strVal val="0-#ppt_h/2"/>
                                              </p:val>
                                            </p:tav>
                                            <p:tav tm="100000">
                                              <p:val>
                                                <p:strVal val="#ppt_y"/>
                                              </p:val>
                                            </p:tav>
                                          </p:tavLst>
                                        </p:anim>
                                      </p:childTnLst>
                                    </p:cTn>
                                  </p:par>
                                  <p:par>
                                    <p:cTn id="55" presetID="2" presetClass="entr" presetSubtype="4" decel="10000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750" fill="hold"/>
                                            <p:tgtEl>
                                              <p:spTgt spid="10"/>
                                            </p:tgtEl>
                                            <p:attrNameLst>
                                              <p:attrName>ppt_x</p:attrName>
                                            </p:attrNameLst>
                                          </p:cBhvr>
                                          <p:tavLst>
                                            <p:tav tm="0">
                                              <p:val>
                                                <p:strVal val="#ppt_x"/>
                                              </p:val>
                                            </p:tav>
                                            <p:tav tm="100000">
                                              <p:val>
                                                <p:strVal val="#ppt_x"/>
                                              </p:val>
                                            </p:tav>
                                          </p:tavLst>
                                        </p:anim>
                                        <p:anim calcmode="lin" valueType="num">
                                          <p:cBhvr additive="base">
                                            <p:cTn id="5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uiExpand="1">
            <p:tmplLst>
              <p:tmpl>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0" grpId="0">
            <p:tmplLst>
              <p:tmpl>
                <p:tnLst>
                  <p:par>
                    <p:cTn presetID="2" presetClass="entr" presetSubtype="4"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1+#ppt_h/2"/>
                              </p:val>
                            </p:tav>
                            <p:tav tm="100000">
                              <p:val>
                                <p:strVal val="#ppt_y"/>
                              </p:val>
                            </p:tav>
                          </p:tavLst>
                        </p:anim>
                      </p:childTnLst>
                    </p:cTn>
                  </p:par>
                </p:tnLst>
              </p:tmpl>
            </p:tmplLst>
          </p:bldP>
          <p:bldP spid="12" grpId="0" animBg="1"/>
          <p:bldP spid="13" grpId="0" animBg="1"/>
          <p:bldP spid="14" grpId="0" animBg="1"/>
          <p:bldP spid="16" grpId="0" animBg="1"/>
          <p:bldP spid="17" grpId="0" uiExpand="1" build="p">
            <p:tmplLst>
              <p:tmpl lvl="1">
                <p:tnLst>
                  <p:par>
                    <p:cTn presetID="2" presetClass="entr" presetSubtype="1"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uiExpand="1" build="p">
            <p:tmplLst>
              <p:tmpl lvl="1">
                <p:tnLst>
                  <p:par>
                    <p:cTn presetID="2" presetClass="entr" presetSubtype="1"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p:tnLst>
                  <p:par>
                    <p:cTn presetID="2" presetClass="entr" presetSubtype="1"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50" fill="hold"/>
                            <p:tgtEl>
                              <p:spTgt spid="19"/>
                            </p:tgtEl>
                            <p:attrNameLst>
                              <p:attrName>ppt_x</p:attrName>
                            </p:attrNameLst>
                          </p:cBhvr>
                          <p:tavLst>
                            <p:tav tm="0">
                              <p:val>
                                <p:strVal val="#ppt_x"/>
                              </p:val>
                            </p:tav>
                            <p:tav tm="100000">
                              <p:val>
                                <p:strVal val="#ppt_x"/>
                              </p:val>
                            </p:tav>
                          </p:tavLst>
                        </p:anim>
                        <p:anim calcmode="lin" valueType="num">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P spid="20" grpId="0">
            <p:tmplLst>
              <p:tmpl>
                <p:tnLst>
                  <p:par>
                    <p:cTn presetID="2" presetClass="entr" presetSubtype="1"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750" fill="hold"/>
                            <p:tgtEl>
                              <p:spTgt spid="20"/>
                            </p:tgtEl>
                            <p:attrNameLst>
                              <p:attrName>ppt_x</p:attrName>
                            </p:attrNameLst>
                          </p:cBhvr>
                          <p:tavLst>
                            <p:tav tm="0">
                              <p:val>
                                <p:strVal val="#ppt_x"/>
                              </p:val>
                            </p:tav>
                            <p:tav tm="100000">
                              <p:val>
                                <p:strVal val="#ppt_x"/>
                              </p:val>
                            </p:tav>
                          </p:tavLst>
                        </p:anim>
                        <p:anim calcmode="lin" valueType="num">
                          <p:cBhvr additive="base">
                            <p:cTn dur="750" fill="hold"/>
                            <p:tgtEl>
                              <p:spTgt spid="20"/>
                            </p:tgtEl>
                            <p:attrNameLst>
                              <p:attrName>ppt_y</p:attrName>
                            </p:attrNameLst>
                          </p:cBhvr>
                          <p:tavLst>
                            <p:tav tm="0">
                              <p:val>
                                <p:strVal val="0-#ppt_h/2"/>
                              </p:val>
                            </p:tav>
                            <p:tav tm="100000">
                              <p:val>
                                <p:strVal val="#ppt_y"/>
                              </p:val>
                            </p:tav>
                          </p:tavLst>
                        </p:anim>
                      </p:childTnLst>
                    </p:cTn>
                  </p:par>
                </p:tnLst>
              </p:tmpl>
            </p:tmplLst>
          </p:bldP>
        </p:bldLst>
      </p:timing>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3_50-50 Disposition photos à droite">
    <p:spTree>
      <p:nvGrpSpPr>
        <p:cNvPr id="1" name=""/>
        <p:cNvGrpSpPr/>
        <p:nvPr/>
      </p:nvGrpSpPr>
      <p:grpSpPr>
        <a:xfrm>
          <a:off x="0" y="0"/>
          <a:ext cx="0" cy="0"/>
          <a:chOff x="0" y="0"/>
          <a:chExt cx="0" cy="0"/>
        </a:xfrm>
      </p:grpSpPr>
      <p:sp>
        <p:nvSpPr>
          <p:cNvPr id="5" name="Espace réservé à l’image 4"/>
          <p:cNvSpPr>
            <a:spLocks noGrp="1"/>
          </p:cNvSpPr>
          <p:nvPr>
            <p:ph type="pic" sz="quarter" idx="10" hasCustomPrompt="1"/>
          </p:nvPr>
        </p:nvSpPr>
        <p:spPr bwMode="ltGray">
          <a:xfrm>
            <a:off x="6129304" y="0"/>
            <a:ext cx="6062696" cy="6856100"/>
          </a:xfrm>
          <a:blipFill>
            <a:blip r:embed="rId2"/>
            <a:srcRect/>
            <a:stretch>
              <a:fillRect/>
            </a:stretch>
          </a:blipFill>
        </p:spPr>
        <p:txBody>
          <a:bodyPr tIns="548640" rtlCol="0" anchor="ctr" anchorCtr="0">
            <a:noAutofit/>
          </a:bodyPr>
          <a:lstStyle>
            <a:lvl1pPr marL="0" indent="0" algn="ctr">
              <a:buNone/>
              <a:defRPr sz="3600" b="1" cap="none" baseline="0">
                <a:solidFill>
                  <a:srgbClr val="FFC000"/>
                </a:solidFill>
                <a:latin typeface="+mn-lt"/>
              </a:defRPr>
            </a:lvl1pPr>
          </a:lstStyle>
          <a:p>
            <a:pPr rtl="0"/>
            <a:r>
              <a:rPr lang="fr-FR" noProof="0"/>
              <a:t>Cliquez sur l'icône pour ajouter des images ou rendez-vous en ligne à...</a:t>
            </a:r>
          </a:p>
        </p:txBody>
      </p:sp>
      <p:sp>
        <p:nvSpPr>
          <p:cNvPr id="6" name="Espace réservé au contenu 2"/>
          <p:cNvSpPr>
            <a:spLocks noGrp="1"/>
          </p:cNvSpPr>
          <p:nvPr>
            <p:ph idx="18" hasCustomPrompt="1"/>
          </p:nvPr>
        </p:nvSpPr>
        <p:spPr>
          <a:xfrm>
            <a:off x="1875949" y="419100"/>
            <a:ext cx="2377440" cy="840230"/>
          </a:xfrm>
        </p:spPr>
        <p:txBody>
          <a:bodyPr lIns="146304" rIns="146304" rtlCol="0"/>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fr-FR" noProof="0"/>
              <a:t>N°</a:t>
            </a:r>
          </a:p>
        </p:txBody>
      </p:sp>
      <p:sp>
        <p:nvSpPr>
          <p:cNvPr id="8" name="Espace réservé au texte 6"/>
          <p:cNvSpPr>
            <a:spLocks noGrp="1"/>
          </p:cNvSpPr>
          <p:nvPr>
            <p:ph type="body" sz="quarter" idx="11" hasCustomPrompt="1"/>
          </p:nvPr>
        </p:nvSpPr>
        <p:spPr>
          <a:xfrm>
            <a:off x="0" y="3428050"/>
            <a:ext cx="6129304" cy="3169586"/>
          </a:xfrm>
        </p:spPr>
        <p:txBody>
          <a:bodyPr rtlCol="0"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9" name="Espace réservé au texte 2"/>
          <p:cNvSpPr>
            <a:spLocks noGrp="1"/>
          </p:cNvSpPr>
          <p:nvPr>
            <p:ph type="body" sz="quarter" idx="19" hasCustomPrompt="1"/>
          </p:nvPr>
        </p:nvSpPr>
        <p:spPr>
          <a:xfrm>
            <a:off x="0" y="1554163"/>
            <a:ext cx="6096000" cy="1089529"/>
          </a:xfrm>
        </p:spPr>
        <p:txBody>
          <a:bodyPr rtlCol="0"/>
          <a:lstStyle>
            <a:lvl1pPr algn="ctr">
              <a:defRPr sz="3600" b="0">
                <a:latin typeface="+mj-lt"/>
              </a:defRPr>
            </a:lvl1pPr>
            <a:lvl2pPr algn="ctr">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fr-FR" noProof="0"/>
              <a:t>Modifiez les styles du texte du masque</a:t>
            </a:r>
          </a:p>
        </p:txBody>
      </p:sp>
      <p:sp>
        <p:nvSpPr>
          <p:cNvPr id="10" name="Espace réservé du numéro de diapositive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pPr rtl="0"/>
            <a:fld id="{4997E989-D798-4C62-8E93-3D2D613C2488}" type="slidenum">
              <a:rPr lang="fr-FR" noProof="0" smtClean="0"/>
              <a:pPr rtl="0"/>
              <a:t>‹N°›</a:t>
            </a:fld>
            <a:endParaRPr lang="fr-FR" noProof="0"/>
          </a:p>
        </p:txBody>
      </p:sp>
    </p:spTree>
    <p:extLst>
      <p:ext uri="{BB962C8B-B14F-4D97-AF65-F5344CB8AC3E}">
        <p14:creationId xmlns:p14="http://schemas.microsoft.com/office/powerpoint/2010/main" val="12887936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50-50 Disposition photos à droite">
    <p:spTree>
      <p:nvGrpSpPr>
        <p:cNvPr id="1" name=""/>
        <p:cNvGrpSpPr/>
        <p:nvPr/>
      </p:nvGrpSpPr>
      <p:grpSpPr>
        <a:xfrm>
          <a:off x="0" y="0"/>
          <a:ext cx="0" cy="0"/>
          <a:chOff x="0" y="0"/>
          <a:chExt cx="0" cy="0"/>
        </a:xfrm>
      </p:grpSpPr>
      <p:sp>
        <p:nvSpPr>
          <p:cNvPr id="5" name="Espace réservé à l’image 4"/>
          <p:cNvSpPr>
            <a:spLocks noGrp="1"/>
          </p:cNvSpPr>
          <p:nvPr>
            <p:ph type="pic" sz="quarter" idx="10" hasCustomPrompt="1"/>
          </p:nvPr>
        </p:nvSpPr>
        <p:spPr bwMode="ltGray">
          <a:xfrm>
            <a:off x="6129304" y="0"/>
            <a:ext cx="6062696" cy="6856100"/>
          </a:xfrm>
          <a:blipFill>
            <a:blip r:embed="rId2"/>
            <a:srcRect/>
            <a:stretch>
              <a:fillRect/>
            </a:stretch>
          </a:blipFill>
        </p:spPr>
        <p:txBody>
          <a:bodyPr tIns="548640" rtlCol="0" anchor="ctr" anchorCtr="0">
            <a:noAutofit/>
          </a:bodyPr>
          <a:lstStyle>
            <a:lvl1pPr marL="0" indent="0" algn="ctr">
              <a:buNone/>
              <a:defRPr sz="3600" b="1" cap="none" baseline="0">
                <a:solidFill>
                  <a:srgbClr val="FFC000"/>
                </a:solidFill>
                <a:latin typeface="+mn-lt"/>
              </a:defRPr>
            </a:lvl1pPr>
          </a:lstStyle>
          <a:p>
            <a:pPr rtl="0"/>
            <a:r>
              <a:rPr lang="fr-FR" noProof="0"/>
              <a:t>Cliquez sur l’icône pour ajouter une image</a:t>
            </a:r>
          </a:p>
        </p:txBody>
      </p:sp>
      <p:sp>
        <p:nvSpPr>
          <p:cNvPr id="4" name="Espace réservé du numéro de diapositive 5"/>
          <p:cNvSpPr>
            <a:spLocks noGrp="1"/>
          </p:cNvSpPr>
          <p:nvPr>
            <p:ph type="sldNum" sz="quarter" idx="4"/>
          </p:nvPr>
        </p:nvSpPr>
        <p:spPr>
          <a:xfrm>
            <a:off x="11802836" y="6484937"/>
            <a:ext cx="387743" cy="365125"/>
          </a:xfrm>
          <a:prstGeom prst="rect">
            <a:avLst/>
          </a:prstGeom>
        </p:spPr>
        <p:txBody>
          <a:bodyPr vert="horz" lIns="91440" tIns="45720" rIns="91440" bIns="45720" rtlCol="0" anchor="ctr"/>
          <a:lstStyle>
            <a:lvl1pPr algn="r">
              <a:defRPr sz="1200">
                <a:solidFill>
                  <a:schemeClr val="bg1"/>
                </a:solidFill>
              </a:defRPr>
            </a:lvl1pPr>
          </a:lstStyle>
          <a:p>
            <a:pPr rtl="0"/>
            <a:fld id="{5AE1514C-5E56-4738-A1FF-4B1CFD2A3E36}" type="slidenum">
              <a:rPr lang="fr-FR" noProof="0" smtClean="0"/>
              <a:pPr rtl="0"/>
              <a:t>‹N°›</a:t>
            </a:fld>
            <a:endParaRPr lang="fr-FR" noProof="0"/>
          </a:p>
        </p:txBody>
      </p:sp>
      <p:sp>
        <p:nvSpPr>
          <p:cNvPr id="6" name="Espace réservé au contenu 2"/>
          <p:cNvSpPr>
            <a:spLocks noGrp="1"/>
          </p:cNvSpPr>
          <p:nvPr>
            <p:ph idx="18" hasCustomPrompt="1"/>
          </p:nvPr>
        </p:nvSpPr>
        <p:spPr>
          <a:xfrm>
            <a:off x="1875949" y="419100"/>
            <a:ext cx="2377440" cy="840230"/>
          </a:xfrm>
        </p:spPr>
        <p:txBody>
          <a:bodyPr lIns="146304" rIns="146304" rtlCol="0"/>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fr-FR" noProof="0"/>
              <a:t>N°</a:t>
            </a:r>
          </a:p>
        </p:txBody>
      </p:sp>
      <p:sp>
        <p:nvSpPr>
          <p:cNvPr id="9" name="Espace réservé au texte 6"/>
          <p:cNvSpPr>
            <a:spLocks noGrp="1"/>
          </p:cNvSpPr>
          <p:nvPr>
            <p:ph type="body" sz="quarter" idx="11" hasCustomPrompt="1"/>
          </p:nvPr>
        </p:nvSpPr>
        <p:spPr>
          <a:xfrm>
            <a:off x="0" y="3429000"/>
            <a:ext cx="6096000" cy="3092641"/>
          </a:xfrm>
        </p:spPr>
        <p:txBody>
          <a:bodyPr rtlCol="0"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spcAft>
                <a:spcPts val="600"/>
              </a:spcAft>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0" name="Espace réservé au texte 2"/>
          <p:cNvSpPr>
            <a:spLocks noGrp="1"/>
          </p:cNvSpPr>
          <p:nvPr>
            <p:ph type="body" sz="quarter" idx="19" hasCustomPrompt="1"/>
          </p:nvPr>
        </p:nvSpPr>
        <p:spPr>
          <a:xfrm>
            <a:off x="0" y="1554163"/>
            <a:ext cx="6096000" cy="1089529"/>
          </a:xfrm>
        </p:spPr>
        <p:txBody>
          <a:bodyPr rtlCol="0"/>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fr-FR" noProof="0"/>
              <a:t>Modifiez les styles du texte du masque</a:t>
            </a:r>
          </a:p>
        </p:txBody>
      </p:sp>
      <p:sp>
        <p:nvSpPr>
          <p:cNvPr id="12" name="Espace réservé du numéro de diapositive 7" hidden="1"/>
          <p:cNvSpPr txBox="1">
            <a:spLocks/>
          </p:cNvSpPr>
          <p:nvPr userDrawn="1"/>
        </p:nvSpPr>
        <p:spPr>
          <a:xfrm>
            <a:off x="10343911" y="6498718"/>
            <a:ext cx="523406" cy="365125"/>
          </a:xfrm>
          <a:prstGeom prst="rect">
            <a:avLst/>
          </a:prstGeom>
        </p:spPr>
        <p:txBody>
          <a:bodyPr vert="horz" wrap="none"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4997E989-D798-4C62-8E93-3D2D613C2488}" type="slidenum">
              <a:rPr lang="en-US" smtClean="0">
                <a:solidFill>
                  <a:schemeClr val="bg1"/>
                </a:solidFill>
              </a:rPr>
              <a:pPr rtl="0"/>
              <a:t>‹N°›</a:t>
            </a:fld>
            <a:endParaRPr lang="en-US" dirty="0">
              <a:solidFill>
                <a:schemeClr val="bg1"/>
              </a:solidFill>
            </a:endParaRPr>
          </a:p>
        </p:txBody>
      </p:sp>
    </p:spTree>
    <p:extLst>
      <p:ext uri="{BB962C8B-B14F-4D97-AF65-F5344CB8AC3E}">
        <p14:creationId xmlns:p14="http://schemas.microsoft.com/office/powerpoint/2010/main" val="39427672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2_50-50 Disposition photos à droite">
    <p:spTree>
      <p:nvGrpSpPr>
        <p:cNvPr id="1" name=""/>
        <p:cNvGrpSpPr/>
        <p:nvPr/>
      </p:nvGrpSpPr>
      <p:grpSpPr>
        <a:xfrm>
          <a:off x="0" y="0"/>
          <a:ext cx="0" cy="0"/>
          <a:chOff x="0" y="0"/>
          <a:chExt cx="0" cy="0"/>
        </a:xfrm>
      </p:grpSpPr>
      <p:sp>
        <p:nvSpPr>
          <p:cNvPr id="5" name="Espace réservé à l’image 4"/>
          <p:cNvSpPr>
            <a:spLocks noGrp="1"/>
          </p:cNvSpPr>
          <p:nvPr>
            <p:ph type="pic" sz="quarter" idx="10" hasCustomPrompt="1"/>
          </p:nvPr>
        </p:nvSpPr>
        <p:spPr bwMode="ltGray">
          <a:xfrm>
            <a:off x="6129304" y="0"/>
            <a:ext cx="6062696" cy="6856100"/>
          </a:xfrm>
          <a:blipFill>
            <a:blip r:embed="rId2"/>
            <a:srcRect/>
            <a:stretch>
              <a:fillRect/>
            </a:stretch>
          </a:blipFill>
        </p:spPr>
        <p:txBody>
          <a:bodyPr tIns="548640" rtlCol="0" anchor="ctr" anchorCtr="0">
            <a:noAutofit/>
          </a:bodyPr>
          <a:lstStyle>
            <a:lvl1pPr marL="0" indent="0" algn="ctr">
              <a:buNone/>
              <a:defRPr sz="3600" b="1" cap="none" baseline="0">
                <a:solidFill>
                  <a:srgbClr val="FFC000"/>
                </a:solidFill>
                <a:latin typeface="+mn-lt"/>
              </a:defRPr>
            </a:lvl1pPr>
          </a:lstStyle>
          <a:p>
            <a:pPr rtl="0"/>
            <a:r>
              <a:rPr lang="fr-FR" noProof="0"/>
              <a:t>Cliquez sur l’icône pour ajouter une image</a:t>
            </a:r>
          </a:p>
        </p:txBody>
      </p:sp>
      <p:sp>
        <p:nvSpPr>
          <p:cNvPr id="7" name="Espace réservé au texte 6"/>
          <p:cNvSpPr>
            <a:spLocks noGrp="1"/>
          </p:cNvSpPr>
          <p:nvPr>
            <p:ph type="body" sz="quarter" idx="11" hasCustomPrompt="1"/>
          </p:nvPr>
        </p:nvSpPr>
        <p:spPr>
          <a:xfrm>
            <a:off x="0" y="3429000"/>
            <a:ext cx="6129304" cy="3169586"/>
          </a:xfrm>
        </p:spPr>
        <p:txBody>
          <a:bodyPr rtlCol="0"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au contenu 2"/>
          <p:cNvSpPr>
            <a:spLocks noGrp="1"/>
          </p:cNvSpPr>
          <p:nvPr>
            <p:ph idx="18" hasCustomPrompt="1"/>
          </p:nvPr>
        </p:nvSpPr>
        <p:spPr>
          <a:xfrm>
            <a:off x="1875949" y="419100"/>
            <a:ext cx="2377440" cy="840230"/>
          </a:xfrm>
        </p:spPr>
        <p:txBody>
          <a:bodyPr lIns="146304" rIns="146304" rtlCol="0"/>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fr-FR" noProof="0"/>
              <a:t>N°</a:t>
            </a:r>
          </a:p>
        </p:txBody>
      </p:sp>
      <p:sp>
        <p:nvSpPr>
          <p:cNvPr id="3" name="Espace réservé au texte 2"/>
          <p:cNvSpPr>
            <a:spLocks noGrp="1"/>
          </p:cNvSpPr>
          <p:nvPr>
            <p:ph type="body" sz="quarter" idx="19" hasCustomPrompt="1"/>
          </p:nvPr>
        </p:nvSpPr>
        <p:spPr>
          <a:xfrm>
            <a:off x="0" y="1554163"/>
            <a:ext cx="6129304" cy="1089529"/>
          </a:xfrm>
        </p:spPr>
        <p:txBody>
          <a:bodyPr rtlCol="0"/>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fr-FR" noProof="0"/>
              <a:t>Modifiez les styles du texte du masque</a:t>
            </a:r>
          </a:p>
        </p:txBody>
      </p:sp>
      <p:sp>
        <p:nvSpPr>
          <p:cNvPr id="8" name="Espace réservé du numéro de diapositive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pPr rtl="0"/>
            <a:fld id="{4997E989-D798-4C62-8E93-3D2D613C2488}" type="slidenum">
              <a:rPr lang="fr-FR" noProof="0" smtClean="0"/>
              <a:pPr rtl="0"/>
              <a:t>‹N°›</a:t>
            </a:fld>
            <a:endParaRPr lang="fr-FR" noProof="0"/>
          </a:p>
        </p:txBody>
      </p:sp>
    </p:spTree>
    <p:extLst>
      <p:ext uri="{BB962C8B-B14F-4D97-AF65-F5344CB8AC3E}">
        <p14:creationId xmlns:p14="http://schemas.microsoft.com/office/powerpoint/2010/main" val="530652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33" name="Titre 1"/>
          <p:cNvSpPr txBox="1">
            <a:spLocks noGrp="1"/>
          </p:cNvSpPr>
          <p:nvPr>
            <p:ph type="title"/>
          </p:nvPr>
        </p:nvSpPr>
        <p:spPr>
          <a:xfrm>
            <a:off x="3878361" y="721690"/>
            <a:ext cx="7475441" cy="968998"/>
          </a:xfrm>
        </p:spPr>
        <p:txBody>
          <a:bodyPr/>
          <a:lstStyle>
            <a:lvl1pPr>
              <a:defRPr/>
            </a:lvl1pPr>
          </a:lstStyle>
          <a:p>
            <a:pPr lvl="0"/>
            <a:r>
              <a:rPr lang="fr-FR" smtClean="0"/>
              <a:t>Modifiez le style du titre</a:t>
            </a:r>
            <a:endParaRPr lang="fr-FR"/>
          </a:p>
        </p:txBody>
      </p:sp>
      <p:sp>
        <p:nvSpPr>
          <p:cNvPr id="34" name="Espace réservé du pied de page 2"/>
          <p:cNvSpPr txBox="1">
            <a:spLocks noGrp="1"/>
          </p:cNvSpPr>
          <p:nvPr>
            <p:ph type="ftr" sz="quarter" idx="9"/>
          </p:nvPr>
        </p:nvSpPr>
        <p:spPr/>
        <p:txBody>
          <a:bodyPr/>
          <a:lstStyle>
            <a:lvl1pPr>
              <a:defRPr/>
            </a:lvl1pPr>
          </a:lstStyle>
          <a:p>
            <a:pPr lvl="0"/>
            <a:endParaRPr lang="fr-FR"/>
          </a:p>
        </p:txBody>
      </p:sp>
      <p:sp>
        <p:nvSpPr>
          <p:cNvPr id="35" name="ZoneTexte 3"/>
          <p:cNvSpPr txBox="1"/>
          <p:nvPr/>
        </p:nvSpPr>
        <p:spPr>
          <a:xfrm>
            <a:off x="853382" y="1996226"/>
            <a:ext cx="10500420" cy="400532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Tree>
    <p:extLst>
      <p:ext uri="{BB962C8B-B14F-4D97-AF65-F5344CB8AC3E}">
        <p14:creationId xmlns:p14="http://schemas.microsoft.com/office/powerpoint/2010/main" val="3088188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50-50 disposition de photo à gauche avec du texte">
    <p:spTree>
      <p:nvGrpSpPr>
        <p:cNvPr id="1" name=""/>
        <p:cNvGrpSpPr/>
        <p:nvPr/>
      </p:nvGrpSpPr>
      <p:grpSpPr>
        <a:xfrm>
          <a:off x="0" y="0"/>
          <a:ext cx="0" cy="0"/>
          <a:chOff x="0" y="0"/>
          <a:chExt cx="0" cy="0"/>
        </a:xfrm>
      </p:grpSpPr>
      <p:sp>
        <p:nvSpPr>
          <p:cNvPr id="5" name="Espace réservé à l’image 4"/>
          <p:cNvSpPr>
            <a:spLocks noGrp="1"/>
          </p:cNvSpPr>
          <p:nvPr>
            <p:ph type="pic" sz="quarter" idx="10" hasCustomPrompt="1"/>
          </p:nvPr>
        </p:nvSpPr>
        <p:spPr bwMode="ltGray">
          <a:xfrm flipH="1">
            <a:off x="-1" y="0"/>
            <a:ext cx="6094444" cy="6856100"/>
          </a:xfrm>
          <a:blipFill>
            <a:blip r:embed="rId2"/>
            <a:stretch>
              <a:fillRect/>
            </a:stretch>
          </a:blipFill>
        </p:spPr>
        <p:txBody>
          <a:bodyPr tIns="548640" rtlCol="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pPr rtl="0"/>
            <a:r>
              <a:rPr lang="fr-FR" noProof="0"/>
              <a:t>Cliquez sur l’icône pour ajouter une image</a:t>
            </a:r>
          </a:p>
        </p:txBody>
      </p:sp>
      <p:sp>
        <p:nvSpPr>
          <p:cNvPr id="8" name="Espace réservé au texte 6"/>
          <p:cNvSpPr>
            <a:spLocks noGrp="1"/>
          </p:cNvSpPr>
          <p:nvPr>
            <p:ph type="body" sz="quarter" idx="11" hasCustomPrompt="1"/>
          </p:nvPr>
        </p:nvSpPr>
        <p:spPr>
          <a:xfrm>
            <a:off x="6094443" y="3425619"/>
            <a:ext cx="6097555" cy="3169586"/>
          </a:xfrm>
        </p:spPr>
        <p:txBody>
          <a:bodyPr rtlCol="0"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9" name="Espace réservé au texte 2"/>
          <p:cNvSpPr>
            <a:spLocks noGrp="1"/>
          </p:cNvSpPr>
          <p:nvPr>
            <p:ph type="body" sz="quarter" idx="19" hasCustomPrompt="1"/>
          </p:nvPr>
        </p:nvSpPr>
        <p:spPr>
          <a:xfrm>
            <a:off x="6094443" y="1554163"/>
            <a:ext cx="6097556" cy="1089529"/>
          </a:xfrm>
        </p:spPr>
        <p:txBody>
          <a:bodyPr rtlCol="0"/>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fr-FR" noProof="0"/>
              <a:t>Modifiez les styles du texte du masque</a:t>
            </a:r>
          </a:p>
        </p:txBody>
      </p:sp>
      <p:sp>
        <p:nvSpPr>
          <p:cNvPr id="10" name="Espace réservé au contenu 2"/>
          <p:cNvSpPr>
            <a:spLocks noGrp="1"/>
          </p:cNvSpPr>
          <p:nvPr>
            <p:ph idx="18" hasCustomPrompt="1"/>
          </p:nvPr>
        </p:nvSpPr>
        <p:spPr>
          <a:xfrm>
            <a:off x="7743349" y="419100"/>
            <a:ext cx="2377440" cy="840230"/>
          </a:xfrm>
        </p:spPr>
        <p:txBody>
          <a:bodyPr lIns="146304" rIns="146304" rtlCol="0"/>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fr-FR" noProof="0"/>
              <a:t>N°</a:t>
            </a:r>
          </a:p>
        </p:txBody>
      </p:sp>
      <p:sp>
        <p:nvSpPr>
          <p:cNvPr id="11" name="Espace réservé du numéro de diapositive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pPr rtl="0"/>
            <a:fld id="{4997E989-D798-4C62-8E93-3D2D613C2488}" type="slidenum">
              <a:rPr lang="fr-FR" noProof="0" smtClean="0"/>
              <a:pPr rtl="0"/>
              <a:t>‹N°›</a:t>
            </a:fld>
            <a:endParaRPr lang="fr-FR" noProof="0"/>
          </a:p>
        </p:txBody>
      </p:sp>
    </p:spTree>
    <p:extLst>
      <p:ext uri="{BB962C8B-B14F-4D97-AF65-F5344CB8AC3E}">
        <p14:creationId xmlns:p14="http://schemas.microsoft.com/office/powerpoint/2010/main" val="5775117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5_50-50 disposition de photo à gauche avec du texte">
    <p:spTree>
      <p:nvGrpSpPr>
        <p:cNvPr id="1" name=""/>
        <p:cNvGrpSpPr/>
        <p:nvPr/>
      </p:nvGrpSpPr>
      <p:grpSpPr>
        <a:xfrm>
          <a:off x="0" y="0"/>
          <a:ext cx="0" cy="0"/>
          <a:chOff x="0" y="0"/>
          <a:chExt cx="0" cy="0"/>
        </a:xfrm>
      </p:grpSpPr>
      <p:sp>
        <p:nvSpPr>
          <p:cNvPr id="5" name="Espace réservé à l’image 4"/>
          <p:cNvSpPr>
            <a:spLocks noGrp="1"/>
          </p:cNvSpPr>
          <p:nvPr>
            <p:ph type="pic" sz="quarter" idx="10" hasCustomPrompt="1"/>
          </p:nvPr>
        </p:nvSpPr>
        <p:spPr bwMode="ltGray">
          <a:xfrm>
            <a:off x="0" y="0"/>
            <a:ext cx="6094444" cy="6856100"/>
          </a:xfrm>
          <a:blipFill>
            <a:blip r:embed="rId2"/>
            <a:srcRect/>
            <a:stretch>
              <a:fillRect/>
            </a:stretch>
          </a:blipFill>
        </p:spPr>
        <p:txBody>
          <a:bodyPr tIns="548640" rtlCol="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pPr rtl="0"/>
            <a:r>
              <a:rPr lang="fr-FR" noProof="0"/>
              <a:t>Cliquez sur l’icône pour ajouter une image</a:t>
            </a:r>
          </a:p>
        </p:txBody>
      </p:sp>
      <p:sp>
        <p:nvSpPr>
          <p:cNvPr id="8" name="Espace réservé au texte 6"/>
          <p:cNvSpPr>
            <a:spLocks noGrp="1"/>
          </p:cNvSpPr>
          <p:nvPr>
            <p:ph type="body" sz="quarter" idx="11" hasCustomPrompt="1"/>
          </p:nvPr>
        </p:nvSpPr>
        <p:spPr>
          <a:xfrm>
            <a:off x="6180534" y="3429000"/>
            <a:ext cx="6011466" cy="3169586"/>
          </a:xfrm>
        </p:spPr>
        <p:txBody>
          <a:bodyPr rtlCol="0" anchor="t" anchorCtr="0"/>
          <a:lstStyle>
            <a:lvl1pPr algn="ctr" defTabSz="914400" rtl="0" eaLnBrk="1" latinLnBrk="0" hangingPunct="1">
              <a:lnSpc>
                <a:spcPct val="90000"/>
              </a:lnSpc>
              <a:spcBef>
                <a:spcPct val="0"/>
              </a:spcBef>
              <a:spcAft>
                <a:spcPts val="3000"/>
              </a:spcAft>
              <a:buNone/>
              <a:defRPr lang="en-US" sz="3600" b="0" i="0" kern="1200" spc="0" baseline="0" dirty="0">
                <a:solidFill>
                  <a:schemeClr val="tx2"/>
                </a:soli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0" name="Espace réservé au texte 2"/>
          <p:cNvSpPr>
            <a:spLocks noGrp="1"/>
          </p:cNvSpPr>
          <p:nvPr>
            <p:ph type="body" sz="quarter" idx="19" hasCustomPrompt="1"/>
          </p:nvPr>
        </p:nvSpPr>
        <p:spPr>
          <a:xfrm>
            <a:off x="6180534" y="1554163"/>
            <a:ext cx="5791200" cy="1089529"/>
          </a:xfrm>
        </p:spPr>
        <p:txBody>
          <a:bodyPr rtlCol="0"/>
          <a:lstStyle>
            <a:lvl1pPr algn="ctr">
              <a:defRPr sz="3600" b="0">
                <a:latin typeface="+mj-lt"/>
              </a:defRPr>
            </a:lvl1pPr>
            <a:lvl2pPr algn="ctr">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fr-FR" noProof="0"/>
              <a:t>Modifiez les styles du texte du masque</a:t>
            </a:r>
          </a:p>
        </p:txBody>
      </p:sp>
      <p:sp>
        <p:nvSpPr>
          <p:cNvPr id="11" name="Espace réservé au contenu 2"/>
          <p:cNvSpPr>
            <a:spLocks noGrp="1"/>
          </p:cNvSpPr>
          <p:nvPr>
            <p:ph idx="18" hasCustomPrompt="1"/>
          </p:nvPr>
        </p:nvSpPr>
        <p:spPr>
          <a:xfrm>
            <a:off x="7743349" y="419100"/>
            <a:ext cx="2377440" cy="840230"/>
          </a:xfrm>
        </p:spPr>
        <p:txBody>
          <a:bodyPr lIns="146304" rIns="146304" rtlCol="0"/>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fr-FR" noProof="0"/>
              <a:t>N°</a:t>
            </a:r>
          </a:p>
        </p:txBody>
      </p:sp>
      <p:sp>
        <p:nvSpPr>
          <p:cNvPr id="12" name="Espace réservé du numéro de diapositive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pPr rtl="0"/>
            <a:fld id="{4997E989-D798-4C62-8E93-3D2D613C2488}" type="slidenum">
              <a:rPr lang="fr-FR" noProof="0" smtClean="0"/>
              <a:pPr rtl="0"/>
              <a:t>‹N°›</a:t>
            </a:fld>
            <a:endParaRPr lang="fr-FR" noProof="0"/>
          </a:p>
        </p:txBody>
      </p:sp>
    </p:spTree>
    <p:extLst>
      <p:ext uri="{BB962C8B-B14F-4D97-AF65-F5344CB8AC3E}">
        <p14:creationId xmlns:p14="http://schemas.microsoft.com/office/powerpoint/2010/main" val="32638044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4_50-50 disposition de photo à gauche avec du texte">
    <p:spTree>
      <p:nvGrpSpPr>
        <p:cNvPr id="1" name=""/>
        <p:cNvGrpSpPr/>
        <p:nvPr/>
      </p:nvGrpSpPr>
      <p:grpSpPr>
        <a:xfrm>
          <a:off x="0" y="0"/>
          <a:ext cx="0" cy="0"/>
          <a:chOff x="0" y="0"/>
          <a:chExt cx="0" cy="0"/>
        </a:xfrm>
      </p:grpSpPr>
      <p:sp>
        <p:nvSpPr>
          <p:cNvPr id="5" name="Espace réservé à l’image 4"/>
          <p:cNvSpPr>
            <a:spLocks noGrp="1"/>
          </p:cNvSpPr>
          <p:nvPr>
            <p:ph type="pic" sz="quarter" idx="10" hasCustomPrompt="1"/>
          </p:nvPr>
        </p:nvSpPr>
        <p:spPr bwMode="ltGray">
          <a:xfrm flipH="1">
            <a:off x="0" y="0"/>
            <a:ext cx="6094444" cy="6856100"/>
          </a:xfrm>
          <a:blipFill>
            <a:blip r:embed="rId2"/>
            <a:stretch>
              <a:fillRect/>
            </a:stretch>
          </a:blipFill>
        </p:spPr>
        <p:txBody>
          <a:bodyPr tIns="548640" rtlCol="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pPr rtl="0"/>
            <a:r>
              <a:rPr lang="fr-FR" noProof="0"/>
              <a:t>Cliquez sur l’icône pour ajouter une image</a:t>
            </a:r>
          </a:p>
        </p:txBody>
      </p:sp>
      <p:sp>
        <p:nvSpPr>
          <p:cNvPr id="7" name="Espace réservé au texte 6"/>
          <p:cNvSpPr>
            <a:spLocks noGrp="1"/>
          </p:cNvSpPr>
          <p:nvPr>
            <p:ph type="body" sz="quarter" idx="11" hasCustomPrompt="1"/>
          </p:nvPr>
        </p:nvSpPr>
        <p:spPr>
          <a:xfrm>
            <a:off x="6138266" y="3457545"/>
            <a:ext cx="6053733" cy="3169586"/>
          </a:xfrm>
        </p:spPr>
        <p:txBody>
          <a:bodyPr rtlCol="0" anchor="t" anchorCtr="0"/>
          <a:lstStyle>
            <a:lvl1pPr algn="ctr" defTabSz="914400" rtl="0" eaLnBrk="1" latinLnBrk="0" hangingPunct="1">
              <a:lnSpc>
                <a:spcPct val="90000"/>
              </a:lnSpc>
              <a:spcBef>
                <a:spcPct val="0"/>
              </a:spcBef>
              <a:spcAft>
                <a:spcPts val="3000"/>
              </a:spcAft>
              <a:buNone/>
              <a:defRPr lang="en-US" sz="3600" b="0" i="0" kern="1200" spc="0" baseline="0" dirty="0">
                <a:solidFill>
                  <a:schemeClr val="tx2"/>
                </a:soli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8" name="Espace réservé au texte 2"/>
          <p:cNvSpPr>
            <a:spLocks noGrp="1"/>
          </p:cNvSpPr>
          <p:nvPr>
            <p:ph type="body" sz="quarter" idx="19" hasCustomPrompt="1"/>
          </p:nvPr>
        </p:nvSpPr>
        <p:spPr>
          <a:xfrm>
            <a:off x="6138267" y="1554164"/>
            <a:ext cx="5875734" cy="535531"/>
          </a:xfrm>
        </p:spPr>
        <p:txBody>
          <a:bodyPr rtlCol="0"/>
          <a:lstStyle>
            <a:lvl1pPr algn="ctr">
              <a:defRPr sz="3600" b="0">
                <a:latin typeface="+mj-lt"/>
              </a:defRPr>
            </a:lvl1pPr>
            <a:lvl2pPr marL="0" indent="0" algn="ctr" defTabSz="914400"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1" indent="0" algn="ctr" defTabSz="914400" rtl="0" eaLnBrk="1" latinLnBrk="0" hangingPunct="1">
              <a:lnSpc>
                <a:spcPct val="90000"/>
              </a:lnSpc>
              <a:spcBef>
                <a:spcPts val="500"/>
              </a:spcBef>
              <a:buFont typeface="Arial" panose="020B0604020202020204" pitchFamily="34" charset="0"/>
              <a:buNone/>
            </a:pPr>
            <a:r>
              <a:rPr lang="fr-FR" noProof="0"/>
              <a:t>Disposition de photo 50/50</a:t>
            </a:r>
          </a:p>
        </p:txBody>
      </p:sp>
      <p:sp>
        <p:nvSpPr>
          <p:cNvPr id="9" name="Espace réservé du numéro de diapositive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pPr rtl="0"/>
            <a:fld id="{4997E989-D798-4C62-8E93-3D2D613C2488}" type="slidenum">
              <a:rPr lang="fr-FR" noProof="0" smtClean="0"/>
              <a:pPr rtl="0"/>
              <a:t>‹N°›</a:t>
            </a:fld>
            <a:endParaRPr lang="fr-FR" noProof="0"/>
          </a:p>
        </p:txBody>
      </p:sp>
    </p:spTree>
    <p:extLst>
      <p:ext uri="{BB962C8B-B14F-4D97-AF65-F5344CB8AC3E}">
        <p14:creationId xmlns:p14="http://schemas.microsoft.com/office/powerpoint/2010/main" val="12599043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2_50-50 disposition de photo à gauche avec du texte">
    <p:spTree>
      <p:nvGrpSpPr>
        <p:cNvPr id="1" name=""/>
        <p:cNvGrpSpPr/>
        <p:nvPr/>
      </p:nvGrpSpPr>
      <p:grpSpPr>
        <a:xfrm>
          <a:off x="0" y="0"/>
          <a:ext cx="0" cy="0"/>
          <a:chOff x="0" y="0"/>
          <a:chExt cx="0" cy="0"/>
        </a:xfrm>
      </p:grpSpPr>
      <p:sp>
        <p:nvSpPr>
          <p:cNvPr id="5" name="Espace réservé à l’image 4"/>
          <p:cNvSpPr>
            <a:spLocks noGrp="1"/>
          </p:cNvSpPr>
          <p:nvPr>
            <p:ph type="pic" sz="quarter" idx="10" hasCustomPrompt="1"/>
          </p:nvPr>
        </p:nvSpPr>
        <p:spPr bwMode="ltGray">
          <a:xfrm flipH="1">
            <a:off x="-1" y="0"/>
            <a:ext cx="6094444" cy="6856100"/>
          </a:xfrm>
          <a:blipFill>
            <a:blip r:embed="rId2"/>
            <a:stretch>
              <a:fillRect/>
            </a:stretch>
          </a:blipFill>
        </p:spPr>
        <p:txBody>
          <a:bodyPr tIns="548640" rtlCol="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pPr rtl="0"/>
            <a:r>
              <a:rPr lang="fr-FR" noProof="0"/>
              <a:t>Cliquez sur l’icône pour ajouter une image</a:t>
            </a:r>
          </a:p>
        </p:txBody>
      </p:sp>
      <p:sp>
        <p:nvSpPr>
          <p:cNvPr id="7" name="Espace réservé au texte 6"/>
          <p:cNvSpPr>
            <a:spLocks noGrp="1"/>
          </p:cNvSpPr>
          <p:nvPr>
            <p:ph type="body" sz="quarter" idx="11" hasCustomPrompt="1"/>
          </p:nvPr>
        </p:nvSpPr>
        <p:spPr>
          <a:xfrm>
            <a:off x="6096000" y="2107099"/>
            <a:ext cx="6096000" cy="2643801"/>
          </a:xfrm>
        </p:spPr>
        <p:txBody>
          <a:bodyPr rtlCol="0" anchor="ctr" anchorCtr="0"/>
          <a:lstStyle>
            <a:lvl1pPr algn="ctr" defTabSz="914400" rtl="0" eaLnBrk="1" latinLnBrk="0" hangingPunct="1">
              <a:lnSpc>
                <a:spcPct val="90000"/>
              </a:lnSpc>
              <a:spcBef>
                <a:spcPts val="2400"/>
              </a:spcBef>
              <a:spcAft>
                <a:spcPts val="6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spcBef>
                <a:spcPts val="0"/>
              </a:spcBef>
              <a:spcAft>
                <a:spcPts val="600"/>
              </a:spcAft>
              <a:defRPr sz="2800"/>
            </a:lvl2pPr>
            <a:lvl3pPr algn="ctr">
              <a:spcBef>
                <a:spcPts val="0"/>
              </a:spcBef>
              <a:spcAft>
                <a:spcPts val="600"/>
              </a:spcAft>
              <a:defRPr lang="en-US" sz="2400" b="0" kern="1200" dirty="0">
                <a:solidFill>
                  <a:schemeClr val="tx1">
                    <a:lumMod val="85000"/>
                    <a:lumOff val="15000"/>
                  </a:schemeClr>
                </a:solidFill>
                <a:latin typeface="+mn-lt"/>
                <a:ea typeface="+mn-ea"/>
                <a:cs typeface="+mn-cs"/>
              </a:defRPr>
            </a:lvl3pPr>
            <a:lvl4pPr algn="ctr">
              <a:spcBef>
                <a:spcPts val="0"/>
              </a:spcBef>
              <a:spcAft>
                <a:spcPts val="600"/>
              </a:spcAft>
              <a:defRPr sz="2000" b="1"/>
            </a:lvl4pPr>
            <a:lvl5pPr algn="ctr">
              <a:spcBef>
                <a:spcPts val="0"/>
              </a:spcBef>
              <a:spcAft>
                <a:spcPts val="600"/>
              </a:spcAft>
              <a:defRPr sz="180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9" name="Espace réservé du numéro de diapositive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pPr rtl="0"/>
            <a:fld id="{4997E989-D798-4C62-8E93-3D2D613C2488}" type="slidenum">
              <a:rPr lang="fr-FR" noProof="0" smtClean="0"/>
              <a:pPr rtl="0"/>
              <a:t>‹N°›</a:t>
            </a:fld>
            <a:endParaRPr lang="fr-FR" noProof="0"/>
          </a:p>
        </p:txBody>
      </p:sp>
    </p:spTree>
    <p:extLst>
      <p:ext uri="{BB962C8B-B14F-4D97-AF65-F5344CB8AC3E}">
        <p14:creationId xmlns:p14="http://schemas.microsoft.com/office/powerpoint/2010/main" val="17689499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3_50-50 disposition de photo à gauche avec du texte">
    <p:spTree>
      <p:nvGrpSpPr>
        <p:cNvPr id="1" name=""/>
        <p:cNvGrpSpPr/>
        <p:nvPr/>
      </p:nvGrpSpPr>
      <p:grpSpPr>
        <a:xfrm>
          <a:off x="0" y="0"/>
          <a:ext cx="0" cy="0"/>
          <a:chOff x="0" y="0"/>
          <a:chExt cx="0" cy="0"/>
        </a:xfrm>
      </p:grpSpPr>
      <p:sp>
        <p:nvSpPr>
          <p:cNvPr id="10" name="Espace réservé à l’image 9"/>
          <p:cNvSpPr>
            <a:spLocks noGrp="1"/>
          </p:cNvSpPr>
          <p:nvPr>
            <p:ph type="pic" sz="quarter" idx="12" hasCustomPrompt="1"/>
          </p:nvPr>
        </p:nvSpPr>
        <p:spPr>
          <a:xfrm>
            <a:off x="0" y="0"/>
            <a:ext cx="12190413" cy="6858000"/>
          </a:xfrm>
          <a:blipFill>
            <a:blip r:embed="rId2"/>
            <a:stretch>
              <a:fillRect/>
            </a:stretch>
          </a:blipFill>
        </p:spPr>
        <p:txBody>
          <a:bodyPr rtlCol="0" anchor="ctr" anchorCtr="0">
            <a:noAutofit/>
          </a:bodyPr>
          <a:lstStyle>
            <a:lvl1pPr algn="r">
              <a:defRPr baseline="0"/>
            </a:lvl1pPr>
          </a:lstStyle>
          <a:p>
            <a:pPr rtl="0"/>
            <a:r>
              <a:rPr lang="fr-FR" noProof="0" dirty="0"/>
              <a:t>Photo à fond perdu complet</a:t>
            </a:r>
          </a:p>
        </p:txBody>
      </p:sp>
      <p:sp>
        <p:nvSpPr>
          <p:cNvPr id="7" name="Espace réservé au contenu 2"/>
          <p:cNvSpPr>
            <a:spLocks noGrp="1"/>
          </p:cNvSpPr>
          <p:nvPr>
            <p:ph idx="18" hasCustomPrompt="1"/>
          </p:nvPr>
        </p:nvSpPr>
        <p:spPr>
          <a:xfrm>
            <a:off x="1875949" y="419100"/>
            <a:ext cx="2377440" cy="840230"/>
          </a:xfrm>
        </p:spPr>
        <p:txBody>
          <a:bodyPr lIns="146304" rIns="146304" rtlCol="0"/>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fr-FR" noProof="0"/>
              <a:t>N°</a:t>
            </a:r>
          </a:p>
        </p:txBody>
      </p:sp>
      <p:sp>
        <p:nvSpPr>
          <p:cNvPr id="11" name="Espace réservé au texte 6"/>
          <p:cNvSpPr>
            <a:spLocks noGrp="1"/>
          </p:cNvSpPr>
          <p:nvPr>
            <p:ph type="body" sz="quarter" idx="11" hasCustomPrompt="1"/>
          </p:nvPr>
        </p:nvSpPr>
        <p:spPr>
          <a:xfrm>
            <a:off x="304800" y="3429000"/>
            <a:ext cx="5960269" cy="3169586"/>
          </a:xfrm>
        </p:spPr>
        <p:txBody>
          <a:bodyPr rtlCol="0"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2" name="Espace réservé au texte 2"/>
          <p:cNvSpPr>
            <a:spLocks noGrp="1"/>
          </p:cNvSpPr>
          <p:nvPr>
            <p:ph type="body" sz="quarter" idx="19" hasCustomPrompt="1"/>
          </p:nvPr>
        </p:nvSpPr>
        <p:spPr>
          <a:xfrm>
            <a:off x="304800" y="1554164"/>
            <a:ext cx="5875734" cy="535531"/>
          </a:xfrm>
        </p:spPr>
        <p:txBody>
          <a:bodyPr rtlCol="0"/>
          <a:lstStyle>
            <a:lvl1pPr algn="ctr">
              <a:defRPr sz="3600" b="0">
                <a:latin typeface="+mj-lt"/>
              </a:defRPr>
            </a:lvl1pPr>
            <a:lvl2pPr marL="0" indent="0" algn="ctr" defTabSz="914400"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1" indent="0" algn="ctr" defTabSz="914400" rtl="0" eaLnBrk="1" latinLnBrk="0" hangingPunct="1">
              <a:lnSpc>
                <a:spcPct val="90000"/>
              </a:lnSpc>
              <a:spcBef>
                <a:spcPts val="500"/>
              </a:spcBef>
              <a:buFont typeface="Arial" panose="020B0604020202020204" pitchFamily="34" charset="0"/>
              <a:buNone/>
            </a:pPr>
            <a:r>
              <a:rPr lang="fr-FR" noProof="0"/>
              <a:t>Titre</a:t>
            </a:r>
          </a:p>
        </p:txBody>
      </p:sp>
      <p:sp>
        <p:nvSpPr>
          <p:cNvPr id="13" name="Espace réservé du numéro de diapositive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pPr rtl="0"/>
            <a:fld id="{4997E989-D798-4C62-8E93-3D2D613C2488}" type="slidenum">
              <a:rPr lang="fr-FR" noProof="0" smtClean="0"/>
              <a:pPr rtl="0"/>
              <a:t>‹N°›</a:t>
            </a:fld>
            <a:endParaRPr lang="fr-FR" noProof="0"/>
          </a:p>
        </p:txBody>
      </p:sp>
    </p:spTree>
    <p:extLst>
      <p:ext uri="{BB962C8B-B14F-4D97-AF65-F5344CB8AC3E}">
        <p14:creationId xmlns:p14="http://schemas.microsoft.com/office/powerpoint/2010/main" val="32564096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Callout avec une petite non-puce">
    <p:spTree>
      <p:nvGrpSpPr>
        <p:cNvPr id="1" name=""/>
        <p:cNvGrpSpPr/>
        <p:nvPr/>
      </p:nvGrpSpPr>
      <p:grpSpPr>
        <a:xfrm>
          <a:off x="0" y="0"/>
          <a:ext cx="0" cy="0"/>
          <a:chOff x="0" y="0"/>
          <a:chExt cx="0" cy="0"/>
        </a:xfrm>
      </p:grpSpPr>
      <p:sp>
        <p:nvSpPr>
          <p:cNvPr id="10" name="Rectangle 9"/>
          <p:cNvSpPr/>
          <p:nvPr userDrawn="1"/>
        </p:nvSpPr>
        <p:spPr>
          <a:xfrm>
            <a:off x="0" y="0"/>
            <a:ext cx="12192000" cy="2974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 name="Espace réservé au texte 3"/>
          <p:cNvSpPr>
            <a:spLocks noGrp="1"/>
          </p:cNvSpPr>
          <p:nvPr>
            <p:ph type="body" sz="quarter" idx="10" hasCustomPrompt="1"/>
          </p:nvPr>
        </p:nvSpPr>
        <p:spPr>
          <a:xfrm>
            <a:off x="269240" y="3367878"/>
            <a:ext cx="5192775" cy="2264723"/>
          </a:xfrm>
        </p:spPr>
        <p:txBody>
          <a:bodyPr wrap="square" rtlCol="0">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250">
                      <a:schemeClr val="tx2"/>
                    </a:gs>
                    <a:gs pos="99000">
                      <a:schemeClr val="tx2"/>
                    </a:gs>
                  </a:gsLst>
                  <a:lin ang="5400000" scaled="0"/>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pPr rtl="0"/>
            <a:r>
              <a:rPr lang="fr-FR" noProof="0"/>
              <a:t>Une brève introduction</a:t>
            </a:r>
            <a:br>
              <a:rPr lang="fr-FR" noProof="0"/>
            </a:br>
            <a:r>
              <a:rPr lang="fr-FR" noProof="0"/>
              <a:t>aux données, en révélant</a:t>
            </a:r>
            <a:br>
              <a:rPr lang="fr-FR" noProof="0"/>
            </a:br>
            <a:r>
              <a:rPr lang="fr-FR" noProof="0"/>
              <a:t>les points une par une vous permettra d’améliorer la compréhension.</a:t>
            </a:r>
          </a:p>
        </p:txBody>
      </p:sp>
      <p:sp>
        <p:nvSpPr>
          <p:cNvPr id="9" name="Espace réservé du texte 8"/>
          <p:cNvSpPr>
            <a:spLocks noGrp="1"/>
          </p:cNvSpPr>
          <p:nvPr>
            <p:ph type="body" sz="quarter" idx="11" hasCustomPrompt="1"/>
          </p:nvPr>
        </p:nvSpPr>
        <p:spPr>
          <a:xfrm>
            <a:off x="6253316" y="3503950"/>
            <a:ext cx="5671764" cy="1705723"/>
          </a:xfrm>
        </p:spPr>
        <p:txBody>
          <a:bodyPr rtlCol="0"/>
          <a:lstStyle>
            <a:lvl1pPr marL="0" indent="0" algn="l">
              <a:buNone/>
              <a:defRPr sz="1961">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3" name="Espace réservé à l’image 2"/>
          <p:cNvSpPr>
            <a:spLocks noGrp="1"/>
          </p:cNvSpPr>
          <p:nvPr>
            <p:ph type="pic" sz="quarter" idx="12" hasCustomPrompt="1"/>
          </p:nvPr>
        </p:nvSpPr>
        <p:spPr>
          <a:xfrm>
            <a:off x="0" y="0"/>
            <a:ext cx="12192000" cy="2974848"/>
          </a:xfrm>
          <a:blipFill>
            <a:blip r:embed="rId2"/>
            <a:srcRect/>
            <a:stretch>
              <a:fillRect t="-65721" r="-4798" b="-46455"/>
            </a:stretch>
          </a:blipFill>
        </p:spPr>
        <p:txBody>
          <a:bodyPr rtlCol="0" anchor="ctr" anchorCtr="0">
            <a:noAutofit/>
          </a:bodyPr>
          <a:lstStyle/>
          <a:p>
            <a:pPr rtl="0"/>
            <a:r>
              <a:rPr lang="fr-FR" noProof="0"/>
              <a:t>Cliquez sur l’icône pour ajouter une image</a:t>
            </a:r>
          </a:p>
        </p:txBody>
      </p:sp>
      <p:sp>
        <p:nvSpPr>
          <p:cNvPr id="2" name="Titre 1"/>
          <p:cNvSpPr>
            <a:spLocks noGrp="1"/>
          </p:cNvSpPr>
          <p:nvPr>
            <p:ph type="title"/>
          </p:nvPr>
        </p:nvSpPr>
        <p:spPr/>
        <p:txBody>
          <a:bodyPr rtlCol="0"/>
          <a:lstStyle/>
          <a:p>
            <a:pPr rtl="0"/>
            <a:r>
              <a:rPr lang="fr-FR" noProof="0" smtClean="0"/>
              <a:t>Modifiez le style du titre</a:t>
            </a:r>
            <a:endParaRPr lang="fr-FR" noProof="0"/>
          </a:p>
        </p:txBody>
      </p:sp>
      <p:sp>
        <p:nvSpPr>
          <p:cNvPr id="11" name="Espace réservé du numéro de diapositive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pPr rtl="0"/>
            <a:fld id="{4997E989-D798-4C62-8E93-3D2D613C2488}" type="slidenum">
              <a:rPr lang="fr-FR" noProof="0" smtClean="0"/>
              <a:pPr rtl="0"/>
              <a:t>‹N°›</a:t>
            </a:fld>
            <a:endParaRPr lang="fr-FR" noProof="0"/>
          </a:p>
        </p:txBody>
      </p:sp>
    </p:spTree>
    <p:extLst>
      <p:ext uri="{BB962C8B-B14F-4D97-AF65-F5344CB8AC3E}">
        <p14:creationId xmlns:p14="http://schemas.microsoft.com/office/powerpoint/2010/main" val="41934832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Vide">
    <p:bg>
      <p:bgRef idx="1001">
        <a:schemeClr val="bg2"/>
      </p:bgRef>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11747687" y="6465381"/>
            <a:ext cx="431425" cy="365125"/>
          </a:xfrm>
          <a:prstGeom prst="rect">
            <a:avLst/>
          </a:prstGeom>
        </p:spPr>
        <p:txBody>
          <a:bodyPr rtlCol="0"/>
          <a:lstStyle/>
          <a:p>
            <a:pPr rtl="0"/>
            <a:fld id="{5AE1514C-5E56-4738-A1FF-4B1CFD2A3E36}" type="slidenum">
              <a:rPr lang="fr-FR" noProof="0" smtClean="0"/>
              <a:t>‹N°›</a:t>
            </a:fld>
            <a:endParaRPr lang="fr-FR" noProof="0"/>
          </a:p>
        </p:txBody>
      </p:sp>
      <p:sp>
        <p:nvSpPr>
          <p:cNvPr id="2" name="Titre 1"/>
          <p:cNvSpPr>
            <a:spLocks noGrp="1"/>
          </p:cNvSpPr>
          <p:nvPr>
            <p:ph type="title" hasCustomPrompt="1"/>
          </p:nvPr>
        </p:nvSpPr>
        <p:spPr>
          <a:xfrm>
            <a:off x="966652" y="2567613"/>
            <a:ext cx="8804365" cy="2529923"/>
          </a:xfrm>
          <a:prstGeom prst="rect">
            <a:avLst/>
          </a:prstGeom>
        </p:spPr>
        <p:txBody>
          <a:bodyPr rtlCol="0"/>
          <a:lstStyle>
            <a:lvl1pPr algn="l">
              <a:defRPr lang="en-US" sz="8800" b="1" i="0" kern="1200" spc="100" dirty="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stStyle>
          <a:p>
            <a:pPr rtl="0"/>
            <a:r>
              <a:rPr lang="fr-FR" noProof="0"/>
              <a:t>CLIQUEZ POUR MODIFIER</a:t>
            </a:r>
          </a:p>
        </p:txBody>
      </p:sp>
      <p:sp>
        <p:nvSpPr>
          <p:cNvPr id="5" name="Espace réservé du texte 4"/>
          <p:cNvSpPr>
            <a:spLocks noGrp="1"/>
          </p:cNvSpPr>
          <p:nvPr>
            <p:ph type="body" sz="quarter" idx="13" hasCustomPrompt="1"/>
          </p:nvPr>
        </p:nvSpPr>
        <p:spPr>
          <a:xfrm>
            <a:off x="1581150" y="3971108"/>
            <a:ext cx="9461500" cy="757130"/>
          </a:xfrm>
        </p:spPr>
        <p:txBody>
          <a:bodyPr rtlCol="0"/>
          <a:lstStyle>
            <a:lvl1pPr algn="l">
              <a:defRPr lang="en-US" sz="4800" b="1" i="0" kern="1200" spc="300" dirty="0" smtClean="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vl2pPr algn="l">
              <a:defRPr/>
            </a:lvl2pPr>
            <a:lvl3pPr algn="l">
              <a:defRPr/>
            </a:lvl3pPr>
            <a:lvl4pPr algn="l">
              <a:defRPr/>
            </a:lvl4pPr>
            <a:lvl5pPr algn="l">
              <a:defRPr/>
            </a:lvl5pPr>
          </a:lstStyle>
          <a:p>
            <a:pPr lvl="0" rtl="0"/>
            <a:r>
              <a:rPr lang="fr-FR" noProof="0"/>
              <a:t>MODIFIEZ LE TEXTE MAÎTRE</a:t>
            </a:r>
          </a:p>
        </p:txBody>
      </p:sp>
    </p:spTree>
    <p:extLst>
      <p:ext uri="{BB962C8B-B14F-4D97-AF65-F5344CB8AC3E}">
        <p14:creationId xmlns:p14="http://schemas.microsoft.com/office/powerpoint/2010/main" val="73109572"/>
      </p:ext>
    </p:extLst>
  </p:cSld>
  <p:clrMapOvr>
    <a:overrideClrMapping bg1="dk1" tx1="lt1" bg2="dk2" tx2="lt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_TITLE OU TRANSITION">
    <p:bg>
      <p:bgPr>
        <a:solidFill>
          <a:schemeClr val="bg2"/>
        </a:solidFill>
        <a:effectLst/>
      </p:bgPr>
    </p:bg>
    <p:spTree>
      <p:nvGrpSpPr>
        <p:cNvPr id="1" name=""/>
        <p:cNvGrpSpPr/>
        <p:nvPr/>
      </p:nvGrpSpPr>
      <p:grpSpPr>
        <a:xfrm>
          <a:off x="0" y="0"/>
          <a:ext cx="0" cy="0"/>
          <a:chOff x="0" y="0"/>
          <a:chExt cx="0" cy="0"/>
        </a:xfrm>
      </p:grpSpPr>
      <p:sp>
        <p:nvSpPr>
          <p:cNvPr id="18" name="Ovale 17"/>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9" name="Ovale 18"/>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1" name="Ovale 20"/>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2" name="Ovale 21"/>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 name="Titre 1"/>
          <p:cNvSpPr>
            <a:spLocks noGrp="1"/>
          </p:cNvSpPr>
          <p:nvPr>
            <p:ph type="ctrTitle" hasCustomPrompt="1"/>
          </p:nvPr>
        </p:nvSpPr>
        <p:spPr>
          <a:xfrm>
            <a:off x="1219939" y="2240230"/>
            <a:ext cx="9107555" cy="2308324"/>
          </a:xfrm>
          <a:prstGeom prst="rect">
            <a:avLst/>
          </a:prstGeom>
          <a:noFill/>
        </p:spPr>
        <p:txBody>
          <a:bodyPr rtlCol="0" anchor="b"/>
          <a:lstStyle>
            <a:lvl1pPr algn="ctr" defTabSz="914400" rtl="0" eaLnBrk="1" latinLnBrk="0" hangingPunct="1">
              <a:lnSpc>
                <a:spcPct val="90000"/>
              </a:lnSpc>
              <a:spcBef>
                <a:spcPct val="0"/>
              </a:spcBef>
              <a:buNone/>
              <a:defRPr lang="en-US" sz="8000" b="1" i="0" kern="1200" spc="-300" dirty="0">
                <a:gradFill>
                  <a:gsLst>
                    <a:gs pos="0">
                      <a:schemeClr val="accent1">
                        <a:lumMod val="5000"/>
                        <a:lumOff val="95000"/>
                      </a:schemeClr>
                    </a:gs>
                    <a:gs pos="100000">
                      <a:schemeClr val="tx1"/>
                    </a:gs>
                  </a:gsLst>
                  <a:lin ang="5400000" scaled="1"/>
                </a:gradFill>
                <a:latin typeface="+mn-lt"/>
                <a:ea typeface="+mn-ea"/>
                <a:cs typeface="Segoe UI Semilight" panose="020B0402040204020203" pitchFamily="34" charset="0"/>
              </a:defRPr>
            </a:lvl1pPr>
          </a:lstStyle>
          <a:p>
            <a:pPr rtl="0"/>
            <a:r>
              <a:rPr lang="fr-FR" noProof="0"/>
              <a:t>CLIQUEZ POUR MODIFIER LE TITRE</a:t>
            </a:r>
          </a:p>
        </p:txBody>
      </p:sp>
      <p:sp>
        <p:nvSpPr>
          <p:cNvPr id="8" name="Zone de texte 7">
            <a:hlinkClick r:id="rId2"/>
            <a:extLst>
              <a:ext uri="{FF2B5EF4-FFF2-40B4-BE49-F238E27FC236}">
                <a16:creationId xmlns:a16="http://schemas.microsoft.com/office/drawing/2014/main" id="{E516C148-33F4-423B-AB9D-096AA82E12F1}"/>
              </a:ext>
            </a:extLst>
          </p:cNvPr>
          <p:cNvSpPr txBox="1"/>
          <p:nvPr userDrawn="1"/>
        </p:nvSpPr>
        <p:spPr>
          <a:xfrm>
            <a:off x="191616" y="6337795"/>
            <a:ext cx="1209664" cy="346234"/>
          </a:xfrm>
          <a:prstGeom prst="roundRect">
            <a:avLst>
              <a:gd name="adj" fmla="val 50000"/>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a:solidFill>
                  <a:schemeClr val="bg2">
                    <a:lumMod val="50000"/>
                  </a:schemeClr>
                </a:solidFill>
              </a:rPr>
              <a:t>Neal Creative </a:t>
            </a:r>
            <a:r>
              <a:rPr lang="fr-FR" sz="900" kern="1200" noProof="0">
                <a:solidFill>
                  <a:schemeClr val="bg2">
                    <a:lumMod val="50000"/>
                  </a:schemeClr>
                </a:solidFill>
                <a:latin typeface="+mn-lt"/>
                <a:ea typeface="+mn-ea"/>
                <a:cs typeface="+mn-cs"/>
              </a:rPr>
              <a:t>©</a:t>
            </a:r>
            <a:r>
              <a:rPr lang="fr-FR" sz="1000" noProof="0">
                <a:solidFill>
                  <a:schemeClr val="bg2">
                    <a:lumMod val="50000"/>
                  </a:schemeClr>
                </a:solidFill>
              </a:rPr>
              <a:t> </a:t>
            </a:r>
            <a:endParaRPr lang="fr-FR" sz="1000" b="1" noProof="0">
              <a:solidFill>
                <a:schemeClr val="bg2">
                  <a:lumMod val="50000"/>
                </a:schemeClr>
              </a:solidFill>
            </a:endParaRPr>
          </a:p>
        </p:txBody>
      </p:sp>
    </p:spTree>
    <p:extLst>
      <p:ext uri="{BB962C8B-B14F-4D97-AF65-F5344CB8AC3E}">
        <p14:creationId xmlns:p14="http://schemas.microsoft.com/office/powerpoint/2010/main" val="3087542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Callout avec une petite non-puce">
    <p:spTree>
      <p:nvGrpSpPr>
        <p:cNvPr id="1" name=""/>
        <p:cNvGrpSpPr/>
        <p:nvPr/>
      </p:nvGrpSpPr>
      <p:grpSpPr>
        <a:xfrm>
          <a:off x="0" y="0"/>
          <a:ext cx="0" cy="0"/>
          <a:chOff x="0" y="0"/>
          <a:chExt cx="0" cy="0"/>
        </a:xfrm>
      </p:grpSpPr>
      <p:sp>
        <p:nvSpPr>
          <p:cNvPr id="10" name="Rectangle 9"/>
          <p:cNvSpPr/>
          <p:nvPr userDrawn="1"/>
        </p:nvSpPr>
        <p:spPr>
          <a:xfrm>
            <a:off x="0" y="0"/>
            <a:ext cx="12192000" cy="2974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 name="Espace réservé au texte 3"/>
          <p:cNvSpPr>
            <a:spLocks noGrp="1"/>
          </p:cNvSpPr>
          <p:nvPr>
            <p:ph type="body" sz="quarter" idx="10" hasCustomPrompt="1"/>
          </p:nvPr>
        </p:nvSpPr>
        <p:spPr>
          <a:xfrm>
            <a:off x="269240" y="3367878"/>
            <a:ext cx="5192775" cy="2264723"/>
          </a:xfrm>
        </p:spPr>
        <p:txBody>
          <a:bodyPr wrap="square" rtlCol="0">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250">
                      <a:schemeClr val="tx2"/>
                    </a:gs>
                    <a:gs pos="99000">
                      <a:schemeClr val="tx2"/>
                    </a:gs>
                  </a:gsLst>
                  <a:lin ang="5400000" scaled="0"/>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pPr rtl="0"/>
            <a:r>
              <a:rPr lang="fr-FR" noProof="0"/>
              <a:t>Une brève introduction</a:t>
            </a:r>
            <a:br>
              <a:rPr lang="fr-FR" noProof="0"/>
            </a:br>
            <a:r>
              <a:rPr lang="fr-FR" noProof="0"/>
              <a:t>aux données, en révélant</a:t>
            </a:r>
            <a:br>
              <a:rPr lang="fr-FR" noProof="0"/>
            </a:br>
            <a:r>
              <a:rPr lang="fr-FR" noProof="0"/>
              <a:t>les points une par une vous permettra d’améliorer la compréhension.</a:t>
            </a:r>
          </a:p>
        </p:txBody>
      </p:sp>
      <p:sp>
        <p:nvSpPr>
          <p:cNvPr id="9" name="Espace réservé du texte 8"/>
          <p:cNvSpPr>
            <a:spLocks noGrp="1"/>
          </p:cNvSpPr>
          <p:nvPr>
            <p:ph type="body" sz="quarter" idx="11" hasCustomPrompt="1"/>
          </p:nvPr>
        </p:nvSpPr>
        <p:spPr>
          <a:xfrm>
            <a:off x="6253316" y="3503950"/>
            <a:ext cx="5671764" cy="1705723"/>
          </a:xfrm>
        </p:spPr>
        <p:txBody>
          <a:bodyPr rtlCol="0"/>
          <a:lstStyle>
            <a:lvl1pPr marL="0" indent="0" algn="l">
              <a:buNone/>
              <a:defRPr sz="1961">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3" name="Espace réservé à l’image 2"/>
          <p:cNvSpPr>
            <a:spLocks noGrp="1"/>
          </p:cNvSpPr>
          <p:nvPr>
            <p:ph type="pic" sz="quarter" idx="12" hasCustomPrompt="1"/>
          </p:nvPr>
        </p:nvSpPr>
        <p:spPr>
          <a:xfrm>
            <a:off x="0" y="0"/>
            <a:ext cx="12192000" cy="2974848"/>
          </a:xfrm>
          <a:blipFill>
            <a:blip r:embed="rId2"/>
            <a:srcRect/>
            <a:stretch>
              <a:fillRect t="-65721" r="-4798" b="-46455"/>
            </a:stretch>
          </a:blipFill>
        </p:spPr>
        <p:txBody>
          <a:bodyPr rtlCol="0" anchor="ctr" anchorCtr="0">
            <a:noAutofit/>
          </a:bodyPr>
          <a:lstStyle/>
          <a:p>
            <a:pPr rtl="0"/>
            <a:r>
              <a:rPr lang="fr-FR" noProof="0"/>
              <a:t>Cliquez sur l’icône pour ajouter une image</a:t>
            </a:r>
          </a:p>
        </p:txBody>
      </p:sp>
      <p:sp>
        <p:nvSpPr>
          <p:cNvPr id="12" name="Zone de texte 11">
            <a:hlinkClick r:id="rId3"/>
            <a:extLst>
              <a:ext uri="{FF2B5EF4-FFF2-40B4-BE49-F238E27FC236}">
                <a16:creationId xmlns:a16="http://schemas.microsoft.com/office/drawing/2014/main" id="{B2DA80A1-9E22-4BFF-8562-466123B36943}"/>
              </a:ext>
            </a:extLst>
          </p:cNvPr>
          <p:cNvSpPr txBox="1"/>
          <p:nvPr userDrawn="1"/>
        </p:nvSpPr>
        <p:spPr>
          <a:xfrm>
            <a:off x="9089198" y="6298102"/>
            <a:ext cx="2990895" cy="367873"/>
          </a:xfrm>
          <a:prstGeom prst="roundRect">
            <a:avLst>
              <a:gd name="adj" fmla="val 50000"/>
            </a:avLst>
          </a:prstGeom>
          <a:solidFill>
            <a:srgbClr val="004568"/>
          </a:solid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FR" sz="1100" b="0" i="0" u="none" strike="noStrike" kern="0" cap="none" spc="0" normalizeH="0" noProof="0">
                <a:ln>
                  <a:noFill/>
                </a:ln>
                <a:solidFill>
                  <a:srgbClr val="FFFFFF"/>
                </a:solidFill>
                <a:effectLst/>
                <a:uLnTx/>
                <a:uFillTx/>
              </a:rPr>
              <a:t>Neal Creative | Cliquez sur &amp; </a:t>
            </a:r>
            <a:r>
              <a:rPr lang="fr-FR" sz="1100" b="1" i="0" u="none" strike="noStrike" kern="0" cap="none" spc="0" normalizeH="0" noProof="0">
                <a:ln>
                  <a:noFill/>
                </a:ln>
                <a:solidFill>
                  <a:srgbClr val="FFFFFF"/>
                </a:solidFill>
                <a:effectLst/>
                <a:uLnTx/>
                <a:uFillTx/>
              </a:rPr>
              <a:t>En savoir plus</a:t>
            </a:r>
          </a:p>
        </p:txBody>
      </p:sp>
      <p:sp>
        <p:nvSpPr>
          <p:cNvPr id="2" name="Titre 1"/>
          <p:cNvSpPr>
            <a:spLocks noGrp="1"/>
          </p:cNvSpPr>
          <p:nvPr>
            <p:ph type="title" hasCustomPrompt="1"/>
          </p:nvPr>
        </p:nvSpPr>
        <p:spPr>
          <a:xfrm>
            <a:off x="304800" y="419099"/>
            <a:ext cx="8917577" cy="590931"/>
          </a:xfrm>
        </p:spPr>
        <p:txBody>
          <a:bodyPr rtlCol="0"/>
          <a:lstStyle/>
          <a:p>
            <a:pPr rtl="0"/>
            <a:r>
              <a:rPr lang="fr-FR" noProof="0"/>
              <a:t>MODIFIEZ LE STYLE DU TITRE</a:t>
            </a:r>
          </a:p>
        </p:txBody>
      </p:sp>
      <p:sp>
        <p:nvSpPr>
          <p:cNvPr id="11" name="Espace réservé au numéro de diapositive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pPr rtl="0"/>
            <a:fld id="{4997E989-D798-4C62-8E93-3D2D613C2488}" type="slidenum">
              <a:rPr lang="fr-FR" noProof="0" smtClean="0"/>
              <a:pPr rtl="0"/>
              <a:t>‹N°›</a:t>
            </a:fld>
            <a:endParaRPr lang="fr-FR" noProof="0"/>
          </a:p>
        </p:txBody>
      </p:sp>
      <p:sp>
        <p:nvSpPr>
          <p:cNvPr id="13" name="Zone de texte 12">
            <a:hlinkClick r:id="rId4"/>
            <a:extLst>
              <a:ext uri="{FF2B5EF4-FFF2-40B4-BE49-F238E27FC236}">
                <a16:creationId xmlns:a16="http://schemas.microsoft.com/office/drawing/2014/main" id="{1AF511EA-044E-4300-B921-D56138FE402E}"/>
              </a:ext>
            </a:extLst>
          </p:cNvPr>
          <p:cNvSpPr txBox="1"/>
          <p:nvPr userDrawn="1"/>
        </p:nvSpPr>
        <p:spPr>
          <a:xfrm>
            <a:off x="191616" y="6337795"/>
            <a:ext cx="1209664" cy="346234"/>
          </a:xfrm>
          <a:prstGeom prst="roundRect">
            <a:avLst>
              <a:gd name="adj" fmla="val 50000"/>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a:solidFill>
                  <a:schemeClr val="bg1">
                    <a:lumMod val="75000"/>
                  </a:schemeClr>
                </a:solidFill>
              </a:rPr>
              <a:t>Neal Creative </a:t>
            </a:r>
            <a:r>
              <a:rPr lang="fr-FR" sz="900" kern="1200" noProof="0">
                <a:solidFill>
                  <a:schemeClr val="bg1">
                    <a:lumMod val="75000"/>
                  </a:schemeClr>
                </a:solidFill>
                <a:latin typeface="+mn-lt"/>
                <a:ea typeface="+mn-ea"/>
                <a:cs typeface="+mn-cs"/>
              </a:rPr>
              <a:t>©</a:t>
            </a:r>
            <a:r>
              <a:rPr lang="fr-FR" sz="1000" noProof="0">
                <a:solidFill>
                  <a:schemeClr val="bg1">
                    <a:lumMod val="75000"/>
                  </a:schemeClr>
                </a:solidFill>
              </a:rPr>
              <a:t> </a:t>
            </a:r>
            <a:endParaRPr lang="fr-FR" sz="1000" b="1" noProof="0">
              <a:solidFill>
                <a:schemeClr val="bg1">
                  <a:lumMod val="75000"/>
                </a:schemeClr>
              </a:solidFill>
            </a:endParaRPr>
          </a:p>
        </p:txBody>
      </p:sp>
    </p:spTree>
    <p:extLst>
      <p:ext uri="{BB962C8B-B14F-4D97-AF65-F5344CB8AC3E}">
        <p14:creationId xmlns:p14="http://schemas.microsoft.com/office/powerpoint/2010/main" val="7053650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Blank avec image">
    <p:spTree>
      <p:nvGrpSpPr>
        <p:cNvPr id="1" name=""/>
        <p:cNvGrpSpPr/>
        <p:nvPr/>
      </p:nvGrpSpPr>
      <p:grpSpPr>
        <a:xfrm>
          <a:off x="0" y="0"/>
          <a:ext cx="0" cy="0"/>
          <a:chOff x="0" y="0"/>
          <a:chExt cx="0" cy="0"/>
        </a:xfrm>
      </p:grpSpPr>
      <p:sp>
        <p:nvSpPr>
          <p:cNvPr id="4" name="Espace réservé au numéro de diapositive 3"/>
          <p:cNvSpPr>
            <a:spLocks noGrp="1"/>
          </p:cNvSpPr>
          <p:nvPr>
            <p:ph type="sldNum" sz="quarter" idx="12"/>
          </p:nvPr>
        </p:nvSpPr>
        <p:spPr>
          <a:xfrm>
            <a:off x="11747687" y="6465381"/>
            <a:ext cx="431425" cy="365125"/>
          </a:xfrm>
          <a:prstGeom prst="rect">
            <a:avLst/>
          </a:prstGeom>
        </p:spPr>
        <p:txBody>
          <a:bodyPr rtlCol="0"/>
          <a:lstStyle/>
          <a:p>
            <a:pPr rtl="0"/>
            <a:fld id="{5AE1514C-5E56-4738-A1FF-4B1CFD2A3E36}" type="slidenum">
              <a:rPr lang="fr-FR" noProof="0" smtClean="0"/>
              <a:t>‹N°›</a:t>
            </a:fld>
            <a:endParaRPr lang="fr-FR" noProof="0"/>
          </a:p>
        </p:txBody>
      </p:sp>
      <p:sp>
        <p:nvSpPr>
          <p:cNvPr id="3" name="Espace réservé d’image 2"/>
          <p:cNvSpPr>
            <a:spLocks noGrp="1" noChangeAspect="1"/>
          </p:cNvSpPr>
          <p:nvPr>
            <p:ph type="pic" sz="quarter" idx="13" hasCustomPrompt="1"/>
          </p:nvPr>
        </p:nvSpPr>
        <p:spPr>
          <a:xfrm>
            <a:off x="0" y="0"/>
            <a:ext cx="12066954" cy="6858000"/>
          </a:xfrm>
        </p:spPr>
        <p:txBody>
          <a:bodyPr rtlCol="0" anchor="ctr">
            <a:noAutofit/>
          </a:bodyPr>
          <a:lstStyle>
            <a:lvl1pPr algn="ctr">
              <a:defRPr>
                <a:solidFill>
                  <a:schemeClr val="tx2"/>
                </a:solidFill>
              </a:defRPr>
            </a:lvl1pPr>
          </a:lstStyle>
          <a:p>
            <a:pPr rtl="0"/>
            <a:r>
              <a:rPr lang="fr-FR" noProof="0" dirty="0"/>
              <a:t>Cliquez sur l’icône pour ajouter une image</a:t>
            </a:r>
          </a:p>
        </p:txBody>
      </p:sp>
    </p:spTree>
    <p:extLst>
      <p:ext uri="{BB962C8B-B14F-4D97-AF65-F5344CB8AC3E}">
        <p14:creationId xmlns:p14="http://schemas.microsoft.com/office/powerpoint/2010/main" val="64891142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33" name="Titre 1"/>
          <p:cNvSpPr txBox="1">
            <a:spLocks noGrp="1"/>
          </p:cNvSpPr>
          <p:nvPr>
            <p:ph type="title"/>
          </p:nvPr>
        </p:nvSpPr>
        <p:spPr>
          <a:xfrm>
            <a:off x="839784" y="457200"/>
            <a:ext cx="3932240" cy="1600200"/>
          </a:xfrm>
        </p:spPr>
        <p:txBody>
          <a:bodyPr anchor="b"/>
          <a:lstStyle>
            <a:lvl1pPr>
              <a:defRPr sz="3200"/>
            </a:lvl1pPr>
          </a:lstStyle>
          <a:p>
            <a:pPr lvl="0"/>
            <a:r>
              <a:rPr lang="fr-FR" smtClean="0"/>
              <a:t>Modifiez le style du titre</a:t>
            </a:r>
            <a:endParaRPr lang="fr-FR"/>
          </a:p>
        </p:txBody>
      </p:sp>
      <p:sp>
        <p:nvSpPr>
          <p:cNvPr id="34" name="Espace réservé du contenu 2"/>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5" name="Espace réservé du texte 3"/>
          <p:cNvSpPr txBox="1">
            <a:spLocks noGrp="1"/>
          </p:cNvSpPr>
          <p:nvPr>
            <p:ph type="body" idx="2"/>
          </p:nvPr>
        </p:nvSpPr>
        <p:spPr>
          <a:xfrm>
            <a:off x="839784" y="2057400"/>
            <a:ext cx="3932240" cy="3811584"/>
          </a:xfrm>
        </p:spPr>
        <p:txBody>
          <a:bodyPr/>
          <a:lstStyle>
            <a:lvl1pPr marL="0" indent="0">
              <a:buNone/>
              <a:defRPr sz="1600"/>
            </a:lvl1pPr>
          </a:lstStyle>
          <a:p>
            <a:pPr lvl="0"/>
            <a:r>
              <a:rPr lang="fr-FR" smtClean="0"/>
              <a:t>Modifier les styles du texte du masque</a:t>
            </a:r>
          </a:p>
        </p:txBody>
      </p:sp>
      <p:sp>
        <p:nvSpPr>
          <p:cNvPr id="36" name="Espace réservé du pied de page 5"/>
          <p:cNvSpPr txBox="1">
            <a:spLocks noGrp="1"/>
          </p:cNvSpPr>
          <p:nvPr>
            <p:ph type="ftr" sz="quarter" idx="9"/>
          </p:nvPr>
        </p:nvSpPr>
        <p:spPr/>
        <p:txBody>
          <a:bodyPr/>
          <a:lstStyle>
            <a:lvl1pPr>
              <a:defRPr/>
            </a:lvl1pPr>
          </a:lstStyle>
          <a:p>
            <a:pPr lvl="0"/>
            <a:endParaRPr lang="fr-FR"/>
          </a:p>
        </p:txBody>
      </p:sp>
    </p:spTree>
    <p:extLst>
      <p:ext uri="{BB962C8B-B14F-4D97-AF65-F5344CB8AC3E}">
        <p14:creationId xmlns:p14="http://schemas.microsoft.com/office/powerpoint/2010/main" val="3963949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1_Titre et texte horizontal">
    <p:spTree>
      <p:nvGrpSpPr>
        <p:cNvPr id="1" name=""/>
        <p:cNvGrpSpPr/>
        <p:nvPr/>
      </p:nvGrpSpPr>
      <p:grpSpPr>
        <a:xfrm>
          <a:off x="0" y="0"/>
          <a:ext cx="0" cy="0"/>
          <a:chOff x="0" y="0"/>
          <a:chExt cx="0" cy="0"/>
        </a:xfrm>
      </p:grpSpPr>
      <p:grpSp>
        <p:nvGrpSpPr>
          <p:cNvPr id="5" name="Diagramme 6"/>
          <p:cNvGrpSpPr/>
          <p:nvPr/>
        </p:nvGrpSpPr>
        <p:grpSpPr>
          <a:xfrm>
            <a:off x="1423007" y="6278169"/>
            <a:ext cx="1423144" cy="532647"/>
            <a:chOff x="1423007" y="6278169"/>
            <a:chExt cx="1423144" cy="532647"/>
          </a:xfrm>
        </p:grpSpPr>
        <p:sp>
          <p:nvSpPr>
            <p:cNvPr id="6" name="Forme libre 5"/>
            <p:cNvSpPr/>
            <p:nvPr/>
          </p:nvSpPr>
          <p:spPr>
            <a:xfrm>
              <a:off x="1453493" y="6469380"/>
              <a:ext cx="536542" cy="176817"/>
            </a:xfrm>
            <a:custGeom>
              <a:avLst/>
              <a:gdLst>
                <a:gd name="f0" fmla="val 10800000"/>
                <a:gd name="f1" fmla="val 5400000"/>
                <a:gd name="f2" fmla="val 180"/>
                <a:gd name="f3" fmla="val w"/>
                <a:gd name="f4" fmla="val h"/>
                <a:gd name="f5" fmla="val 0"/>
                <a:gd name="f6" fmla="val 536547"/>
                <a:gd name="f7" fmla="val 176816"/>
                <a:gd name="f8" fmla="+- 0 0 -90"/>
                <a:gd name="f9" fmla="*/ f3 1 536547"/>
                <a:gd name="f10" fmla="*/ f4 1 176816"/>
                <a:gd name="f11" fmla="val f5"/>
                <a:gd name="f12" fmla="val f6"/>
                <a:gd name="f13" fmla="val f7"/>
                <a:gd name="f14" fmla="*/ f8 f0 1"/>
                <a:gd name="f15" fmla="+- f13 0 f11"/>
                <a:gd name="f16" fmla="+- f12 0 f11"/>
                <a:gd name="f17" fmla="*/ f14 1 f2"/>
                <a:gd name="f18" fmla="*/ f16 1 536547"/>
                <a:gd name="f19" fmla="*/ f15 1 176816"/>
                <a:gd name="f20" fmla="*/ 0 f16 1"/>
                <a:gd name="f21" fmla="*/ 0 f15 1"/>
                <a:gd name="f22" fmla="*/ 536547 f16 1"/>
                <a:gd name="f23" fmla="*/ 176816 f15 1"/>
                <a:gd name="f24" fmla="+- f17 0 f1"/>
                <a:gd name="f25" fmla="*/ f20 1 536547"/>
                <a:gd name="f26" fmla="*/ f21 1 176816"/>
                <a:gd name="f27" fmla="*/ f22 1 536547"/>
                <a:gd name="f28" fmla="*/ f23 1 176816"/>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536547" h="176816">
                  <a:moveTo>
                    <a:pt x="f5" y="f5"/>
                  </a:moveTo>
                  <a:lnTo>
                    <a:pt x="f6" y="f5"/>
                  </a:lnTo>
                  <a:lnTo>
                    <a:pt x="f6" y="f7"/>
                  </a:lnTo>
                  <a:lnTo>
                    <a:pt x="f5" y="f7"/>
                  </a:lnTo>
                  <a:lnTo>
                    <a:pt x="f5" y="f5"/>
                  </a:lnTo>
                  <a:close/>
                </a:path>
              </a:pathLst>
            </a:custGeom>
            <a:noFill/>
            <a:ln cap="flat">
              <a:noFill/>
              <a:prstDash val="solid"/>
            </a:ln>
          </p:spPr>
          <p:txBody>
            <a:bodyPr vert="horz" wrap="square" lIns="12701" tIns="12701" rIns="12701" bIns="12701" anchor="ctr" anchorCtr="1" compatLnSpc="1">
              <a:noAutofit/>
            </a:bodyPr>
            <a:lstStyle/>
            <a:p>
              <a:pPr marL="0" marR="0" lvl="0" indent="0" algn="ctr" defTabSz="444498" rtl="0" fontAlgn="auto" hangingPunct="1">
                <a:lnSpc>
                  <a:spcPct val="90000"/>
                </a:lnSpc>
                <a:spcBef>
                  <a:spcPts val="0"/>
                </a:spcBef>
                <a:spcAft>
                  <a:spcPts val="400"/>
                </a:spcAft>
                <a:buNone/>
                <a:tabLst/>
                <a:defRPr sz="1800" b="0" i="0" u="none" strike="noStrike" kern="0" cap="none" spc="0" baseline="0">
                  <a:solidFill>
                    <a:srgbClr val="000000"/>
                  </a:solidFill>
                  <a:uFillTx/>
                </a:defRPr>
              </a:pPr>
              <a:endParaRPr lang="fr-FR" sz="1000" b="0" i="0" u="none" strike="noStrike" kern="1200" cap="none" spc="0" baseline="0">
                <a:solidFill>
                  <a:srgbClr val="FFFFFF"/>
                </a:solidFill>
                <a:uFillTx/>
                <a:latin typeface="Corbel"/>
              </a:endParaRPr>
            </a:p>
          </p:txBody>
        </p:sp>
        <p:sp>
          <p:nvSpPr>
            <p:cNvPr id="7" name="Forme libre 6"/>
            <p:cNvSpPr/>
            <p:nvPr/>
          </p:nvSpPr>
          <p:spPr>
            <a:xfrm>
              <a:off x="1452881" y="6415604"/>
              <a:ext cx="42675" cy="4267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46689F"/>
                </a:gs>
                <a:gs pos="100000">
                  <a:srgbClr val="015098"/>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8" name="Forme libre 7"/>
            <p:cNvSpPr/>
            <p:nvPr/>
          </p:nvSpPr>
          <p:spPr>
            <a:xfrm>
              <a:off x="1482763" y="6355848"/>
              <a:ext cx="42675" cy="4267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476FB2"/>
                </a:gs>
                <a:gs pos="100000">
                  <a:srgbClr val="065AAD"/>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9" name="Forme libre 8"/>
            <p:cNvSpPr/>
            <p:nvPr/>
          </p:nvSpPr>
          <p:spPr>
            <a:xfrm>
              <a:off x="1554461" y="6367799"/>
              <a:ext cx="67071" cy="6707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4977C4"/>
                </a:gs>
                <a:gs pos="100000">
                  <a:srgbClr val="0C63C2"/>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10" name="Forme libre 9"/>
            <p:cNvSpPr/>
            <p:nvPr/>
          </p:nvSpPr>
          <p:spPr>
            <a:xfrm>
              <a:off x="1614217" y="6302072"/>
              <a:ext cx="42675" cy="4267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4B7ED6"/>
                </a:gs>
                <a:gs pos="100000">
                  <a:srgbClr val="146CD5"/>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11" name="Forme libre 10"/>
            <p:cNvSpPr/>
            <p:nvPr/>
          </p:nvSpPr>
          <p:spPr>
            <a:xfrm>
              <a:off x="1691896" y="6278169"/>
              <a:ext cx="42675" cy="4267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5186E0"/>
                </a:gs>
                <a:gs pos="100000">
                  <a:srgbClr val="2074E3"/>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12" name="Forme libre 11"/>
            <p:cNvSpPr/>
            <p:nvPr/>
          </p:nvSpPr>
          <p:spPr>
            <a:xfrm>
              <a:off x="1787496" y="6320003"/>
              <a:ext cx="42675" cy="4267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6190DE"/>
                </a:gs>
                <a:gs pos="100000">
                  <a:srgbClr val="3D80E0"/>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13" name="Forme libre 12"/>
            <p:cNvSpPr/>
            <p:nvPr/>
          </p:nvSpPr>
          <p:spPr>
            <a:xfrm>
              <a:off x="1847243" y="6349877"/>
              <a:ext cx="67071" cy="6707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759BDE"/>
                </a:gs>
                <a:gs pos="100000">
                  <a:srgbClr val="5A8DDF"/>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14" name="Forme libre 13"/>
            <p:cNvSpPr/>
            <p:nvPr/>
          </p:nvSpPr>
          <p:spPr>
            <a:xfrm>
              <a:off x="1930901" y="6415604"/>
              <a:ext cx="42675" cy="4267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8AA8DF"/>
                </a:gs>
                <a:gs pos="100000">
                  <a:srgbClr val="749BDF"/>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15" name="Forme libre 14"/>
            <p:cNvSpPr/>
            <p:nvPr/>
          </p:nvSpPr>
          <p:spPr>
            <a:xfrm>
              <a:off x="1966755" y="6481331"/>
              <a:ext cx="42675" cy="4267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9FB5E1"/>
                </a:gs>
                <a:gs pos="100000">
                  <a:srgbClr val="8EAAE0"/>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16" name="Forme libre 15"/>
            <p:cNvSpPr/>
            <p:nvPr/>
          </p:nvSpPr>
          <p:spPr>
            <a:xfrm>
              <a:off x="1656042" y="6355848"/>
              <a:ext cx="109746" cy="10974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B4C3E4"/>
                </a:gs>
                <a:gs pos="100000">
                  <a:srgbClr val="A6B9E2"/>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17" name="Forme libre 16"/>
            <p:cNvSpPr/>
            <p:nvPr/>
          </p:nvSpPr>
          <p:spPr>
            <a:xfrm>
              <a:off x="1423007" y="6582911"/>
              <a:ext cx="42675" cy="4267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B4C3E4"/>
                </a:gs>
                <a:gs pos="100000">
                  <a:srgbClr val="A6B9E2"/>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18" name="Forme libre 17"/>
            <p:cNvSpPr/>
            <p:nvPr/>
          </p:nvSpPr>
          <p:spPr>
            <a:xfrm>
              <a:off x="1458861" y="6636687"/>
              <a:ext cx="67071" cy="6707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9FB5E1"/>
                </a:gs>
                <a:gs pos="100000">
                  <a:srgbClr val="8EAAE0"/>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19" name="Forme libre 18"/>
            <p:cNvSpPr/>
            <p:nvPr/>
          </p:nvSpPr>
          <p:spPr>
            <a:xfrm>
              <a:off x="1548490" y="6684483"/>
              <a:ext cx="97557" cy="9755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8AA8DF"/>
                </a:gs>
                <a:gs pos="100000">
                  <a:srgbClr val="749BDF"/>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20" name="Forme libre 19"/>
            <p:cNvSpPr/>
            <p:nvPr/>
          </p:nvSpPr>
          <p:spPr>
            <a:xfrm>
              <a:off x="1673964" y="6762161"/>
              <a:ext cx="42675" cy="4267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759BDE"/>
                </a:gs>
                <a:gs pos="100000">
                  <a:srgbClr val="5A8DDF"/>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21" name="Forme libre 20"/>
            <p:cNvSpPr/>
            <p:nvPr/>
          </p:nvSpPr>
          <p:spPr>
            <a:xfrm>
              <a:off x="1697867" y="6684483"/>
              <a:ext cx="67071" cy="6707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6190DE"/>
                </a:gs>
                <a:gs pos="100000">
                  <a:srgbClr val="3D80E0"/>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22" name="Forme libre 21"/>
            <p:cNvSpPr/>
            <p:nvPr/>
          </p:nvSpPr>
          <p:spPr>
            <a:xfrm>
              <a:off x="1757623" y="6768141"/>
              <a:ext cx="42675" cy="4267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5186E0"/>
                </a:gs>
                <a:gs pos="100000">
                  <a:srgbClr val="2074E3"/>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23" name="Forme libre 22"/>
            <p:cNvSpPr/>
            <p:nvPr/>
          </p:nvSpPr>
          <p:spPr>
            <a:xfrm>
              <a:off x="1840742" y="6678347"/>
              <a:ext cx="38852" cy="8592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4B7ED6"/>
                </a:gs>
                <a:gs pos="100000">
                  <a:srgbClr val="146CD5"/>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24" name="Forme libre 23"/>
            <p:cNvSpPr/>
            <p:nvPr/>
          </p:nvSpPr>
          <p:spPr>
            <a:xfrm>
              <a:off x="1942853" y="6648638"/>
              <a:ext cx="67071" cy="6707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4977C4"/>
                </a:gs>
                <a:gs pos="100000">
                  <a:srgbClr val="0C63C2"/>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25" name="Forme libre 24"/>
            <p:cNvSpPr/>
            <p:nvPr/>
          </p:nvSpPr>
          <p:spPr>
            <a:xfrm>
              <a:off x="2009915" y="6367698"/>
              <a:ext cx="196970" cy="376037"/>
            </a:xfrm>
            <a:custGeom>
              <a:avLst>
                <a:gd name="f8" fmla="val 62310"/>
              </a:avLst>
              <a:gdLst>
                <a:gd name="f1" fmla="val 10800000"/>
                <a:gd name="f2" fmla="val 5400000"/>
                <a:gd name="f3" fmla="val 180"/>
                <a:gd name="f4" fmla="val w"/>
                <a:gd name="f5" fmla="val h"/>
                <a:gd name="f6" fmla="val ss"/>
                <a:gd name="f7" fmla="val 0"/>
                <a:gd name="f8" fmla="val 62310"/>
                <a:gd name="f9" fmla="+- 0 0 -360"/>
                <a:gd name="f10" fmla="+- 0 0 -270"/>
                <a:gd name="f11" fmla="+- 0 0 -180"/>
                <a:gd name="f12" fmla="abs f4"/>
                <a:gd name="f13" fmla="abs f5"/>
                <a:gd name="f14" fmla="abs f6"/>
                <a:gd name="f15" fmla="val f7"/>
                <a:gd name="f16" fmla="val f8"/>
                <a:gd name="f17" fmla="*/ f9 f1 1"/>
                <a:gd name="f18" fmla="*/ f10 f1 1"/>
                <a:gd name="f19" fmla="*/ f11 f1 1"/>
                <a:gd name="f20" fmla="?: f12 f4 1"/>
                <a:gd name="f21" fmla="?: f13 f5 1"/>
                <a:gd name="f22" fmla="?: f14 f6 1"/>
                <a:gd name="f23" fmla="*/ f17 1 f3"/>
                <a:gd name="f24" fmla="*/ f18 1 f3"/>
                <a:gd name="f25" fmla="*/ f19 1 f3"/>
                <a:gd name="f26" fmla="*/ f20 1 21600"/>
                <a:gd name="f27" fmla="*/ f21 1 21600"/>
                <a:gd name="f28" fmla="*/ 21600 f20 1"/>
                <a:gd name="f29" fmla="*/ 21600 f21 1"/>
                <a:gd name="f30" fmla="+- f23 0 f2"/>
                <a:gd name="f31" fmla="+- f24 0 f2"/>
                <a:gd name="f32" fmla="+- f25 0 f2"/>
                <a:gd name="f33" fmla="min f27 f26"/>
                <a:gd name="f34" fmla="*/ f28 1 f22"/>
                <a:gd name="f35" fmla="*/ f29 1 f22"/>
                <a:gd name="f36" fmla="val f34"/>
                <a:gd name="f37" fmla="val f35"/>
                <a:gd name="f38" fmla="*/ f15 f33 1"/>
                <a:gd name="f39" fmla="+- f37 0 f15"/>
                <a:gd name="f40" fmla="+- f36 0 f15"/>
                <a:gd name="f41" fmla="*/ f37 f33 1"/>
                <a:gd name="f42" fmla="*/ f36 f33 1"/>
                <a:gd name="f43" fmla="*/ f39 1 2"/>
                <a:gd name="f44" fmla="min f40 f39"/>
                <a:gd name="f45" fmla="+- f15 f43 0"/>
                <a:gd name="f46" fmla="*/ f44 f16 1"/>
                <a:gd name="f47" fmla="*/ f46 1 100000"/>
                <a:gd name="f48" fmla="*/ f45 f33 1"/>
                <a:gd name="f49" fmla="+- f36 0 f47"/>
                <a:gd name="f50" fmla="*/ f47 f33 1"/>
                <a:gd name="f51" fmla="*/ f49 1 2"/>
                <a:gd name="f52" fmla="+- f49 0 f47"/>
                <a:gd name="f53" fmla="*/ f49 f33 1"/>
                <a:gd name="f54" fmla="?: f52 f47 f15"/>
                <a:gd name="f55" fmla="?: f52 f49 f36"/>
                <a:gd name="f56" fmla="*/ f51 f33 1"/>
                <a:gd name="f57" fmla="*/ f54 f33 1"/>
                <a:gd name="f58" fmla="*/ f55 f33 1"/>
              </a:gdLst>
              <a:ahLst/>
              <a:cxnLst>
                <a:cxn ang="3cd4">
                  <a:pos x="hc" y="t"/>
                </a:cxn>
                <a:cxn ang="0">
                  <a:pos x="r" y="vc"/>
                </a:cxn>
                <a:cxn ang="cd4">
                  <a:pos x="hc" y="b"/>
                </a:cxn>
                <a:cxn ang="cd2">
                  <a:pos x="l" y="vc"/>
                </a:cxn>
                <a:cxn ang="f30">
                  <a:pos x="f56" y="f38"/>
                </a:cxn>
                <a:cxn ang="f31">
                  <a:pos x="f50" y="f48"/>
                </a:cxn>
                <a:cxn ang="f32">
                  <a:pos x="f56" y="f41"/>
                </a:cxn>
              </a:cxnLst>
              <a:rect l="f57" t="f38" r="f58" b="f41"/>
              <a:pathLst>
                <a:path>
                  <a:moveTo>
                    <a:pt x="f38" y="f38"/>
                  </a:moveTo>
                  <a:lnTo>
                    <a:pt x="f53" y="f38"/>
                  </a:lnTo>
                  <a:lnTo>
                    <a:pt x="f42" y="f48"/>
                  </a:lnTo>
                  <a:lnTo>
                    <a:pt x="f53" y="f41"/>
                  </a:lnTo>
                  <a:lnTo>
                    <a:pt x="f38" y="f41"/>
                  </a:lnTo>
                  <a:lnTo>
                    <a:pt x="f50" y="f48"/>
                  </a:lnTo>
                  <a:close/>
                </a:path>
              </a:pathLst>
            </a:custGeom>
            <a:gradFill>
              <a:gsLst>
                <a:gs pos="0">
                  <a:srgbClr val="477CC8"/>
                </a:gs>
                <a:gs pos="100000">
                  <a:srgbClr val="056AC6"/>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26" name="Forme libre 25"/>
            <p:cNvSpPr/>
            <p:nvPr/>
          </p:nvSpPr>
          <p:spPr>
            <a:xfrm>
              <a:off x="2171078" y="6367698"/>
              <a:ext cx="196970" cy="376037"/>
            </a:xfrm>
            <a:custGeom>
              <a:avLst>
                <a:gd name="f8" fmla="val 62310"/>
              </a:avLst>
              <a:gdLst>
                <a:gd name="f1" fmla="val 10800000"/>
                <a:gd name="f2" fmla="val 5400000"/>
                <a:gd name="f3" fmla="val 180"/>
                <a:gd name="f4" fmla="val w"/>
                <a:gd name="f5" fmla="val h"/>
                <a:gd name="f6" fmla="val ss"/>
                <a:gd name="f7" fmla="val 0"/>
                <a:gd name="f8" fmla="val 62310"/>
                <a:gd name="f9" fmla="+- 0 0 -360"/>
                <a:gd name="f10" fmla="+- 0 0 -270"/>
                <a:gd name="f11" fmla="+- 0 0 -180"/>
                <a:gd name="f12" fmla="abs f4"/>
                <a:gd name="f13" fmla="abs f5"/>
                <a:gd name="f14" fmla="abs f6"/>
                <a:gd name="f15" fmla="val f7"/>
                <a:gd name="f16" fmla="val f8"/>
                <a:gd name="f17" fmla="*/ f9 f1 1"/>
                <a:gd name="f18" fmla="*/ f10 f1 1"/>
                <a:gd name="f19" fmla="*/ f11 f1 1"/>
                <a:gd name="f20" fmla="?: f12 f4 1"/>
                <a:gd name="f21" fmla="?: f13 f5 1"/>
                <a:gd name="f22" fmla="?: f14 f6 1"/>
                <a:gd name="f23" fmla="*/ f17 1 f3"/>
                <a:gd name="f24" fmla="*/ f18 1 f3"/>
                <a:gd name="f25" fmla="*/ f19 1 f3"/>
                <a:gd name="f26" fmla="*/ f20 1 21600"/>
                <a:gd name="f27" fmla="*/ f21 1 21600"/>
                <a:gd name="f28" fmla="*/ 21600 f20 1"/>
                <a:gd name="f29" fmla="*/ 21600 f21 1"/>
                <a:gd name="f30" fmla="+- f23 0 f2"/>
                <a:gd name="f31" fmla="+- f24 0 f2"/>
                <a:gd name="f32" fmla="+- f25 0 f2"/>
                <a:gd name="f33" fmla="min f27 f26"/>
                <a:gd name="f34" fmla="*/ f28 1 f22"/>
                <a:gd name="f35" fmla="*/ f29 1 f22"/>
                <a:gd name="f36" fmla="val f34"/>
                <a:gd name="f37" fmla="val f35"/>
                <a:gd name="f38" fmla="*/ f15 f33 1"/>
                <a:gd name="f39" fmla="+- f37 0 f15"/>
                <a:gd name="f40" fmla="+- f36 0 f15"/>
                <a:gd name="f41" fmla="*/ f37 f33 1"/>
                <a:gd name="f42" fmla="*/ f36 f33 1"/>
                <a:gd name="f43" fmla="*/ f39 1 2"/>
                <a:gd name="f44" fmla="min f40 f39"/>
                <a:gd name="f45" fmla="+- f15 f43 0"/>
                <a:gd name="f46" fmla="*/ f44 f16 1"/>
                <a:gd name="f47" fmla="*/ f46 1 100000"/>
                <a:gd name="f48" fmla="*/ f45 f33 1"/>
                <a:gd name="f49" fmla="+- f36 0 f47"/>
                <a:gd name="f50" fmla="*/ f47 f33 1"/>
                <a:gd name="f51" fmla="*/ f49 1 2"/>
                <a:gd name="f52" fmla="+- f49 0 f47"/>
                <a:gd name="f53" fmla="*/ f49 f33 1"/>
                <a:gd name="f54" fmla="?: f52 f47 f15"/>
                <a:gd name="f55" fmla="?: f52 f49 f36"/>
                <a:gd name="f56" fmla="*/ f51 f33 1"/>
                <a:gd name="f57" fmla="*/ f54 f33 1"/>
                <a:gd name="f58" fmla="*/ f55 f33 1"/>
              </a:gdLst>
              <a:ahLst/>
              <a:cxnLst>
                <a:cxn ang="3cd4">
                  <a:pos x="hc" y="t"/>
                </a:cxn>
                <a:cxn ang="0">
                  <a:pos x="r" y="vc"/>
                </a:cxn>
                <a:cxn ang="cd4">
                  <a:pos x="hc" y="b"/>
                </a:cxn>
                <a:cxn ang="cd2">
                  <a:pos x="l" y="vc"/>
                </a:cxn>
                <a:cxn ang="f30">
                  <a:pos x="f56" y="f38"/>
                </a:cxn>
                <a:cxn ang="f31">
                  <a:pos x="f50" y="f48"/>
                </a:cxn>
                <a:cxn ang="f32">
                  <a:pos x="f56" y="f41"/>
                </a:cxn>
              </a:cxnLst>
              <a:rect l="f57" t="f38" r="f58" b="f41"/>
              <a:pathLst>
                <a:path>
                  <a:moveTo>
                    <a:pt x="f38" y="f38"/>
                  </a:moveTo>
                  <a:lnTo>
                    <a:pt x="f53" y="f38"/>
                  </a:lnTo>
                  <a:lnTo>
                    <a:pt x="f42" y="f48"/>
                  </a:lnTo>
                  <a:lnTo>
                    <a:pt x="f53" y="f41"/>
                  </a:lnTo>
                  <a:lnTo>
                    <a:pt x="f38" y="f41"/>
                  </a:lnTo>
                  <a:lnTo>
                    <a:pt x="f50" y="f48"/>
                  </a:lnTo>
                  <a:close/>
                </a:path>
              </a:pathLst>
            </a:custGeom>
            <a:gradFill>
              <a:gsLst>
                <a:gs pos="0">
                  <a:srgbClr val="C6D0E9"/>
                </a:gs>
                <a:gs pos="100000">
                  <a:srgbClr val="BAC7E7"/>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27" name="Forme libre 26"/>
            <p:cNvSpPr/>
            <p:nvPr/>
          </p:nvSpPr>
          <p:spPr>
            <a:xfrm>
              <a:off x="2389537" y="6336627"/>
              <a:ext cx="456614" cy="456614"/>
            </a:xfrm>
            <a:custGeom>
              <a:avLst/>
              <a:gdLst>
                <a:gd name="f0" fmla="val 10800000"/>
                <a:gd name="f1" fmla="val 5400000"/>
                <a:gd name="f2" fmla="val 180"/>
                <a:gd name="f3" fmla="val w"/>
                <a:gd name="f4" fmla="val h"/>
                <a:gd name="f5" fmla="val 0"/>
                <a:gd name="f6" fmla="val 456613"/>
                <a:gd name="f7" fmla="val 228307"/>
                <a:gd name="f8" fmla="val 102217"/>
                <a:gd name="f9" fmla="val 354397"/>
                <a:gd name="f10" fmla="val 456614"/>
                <a:gd name="f11" fmla="+- 0 0 -90"/>
                <a:gd name="f12" fmla="*/ f3 1 456613"/>
                <a:gd name="f13" fmla="*/ f4 1 456613"/>
                <a:gd name="f14" fmla="val f5"/>
                <a:gd name="f15" fmla="val f6"/>
                <a:gd name="f16" fmla="*/ f11 f0 1"/>
                <a:gd name="f17" fmla="+- f15 0 f14"/>
                <a:gd name="f18" fmla="*/ f16 1 f2"/>
                <a:gd name="f19" fmla="*/ f17 1 456613"/>
                <a:gd name="f20" fmla="*/ 0 f17 1"/>
                <a:gd name="f21" fmla="*/ 228307 f17 1"/>
                <a:gd name="f22" fmla="*/ 456614 f17 1"/>
                <a:gd name="f23" fmla="+- f18 0 f1"/>
                <a:gd name="f24" fmla="*/ f20 1 456613"/>
                <a:gd name="f25" fmla="*/ f21 1 456613"/>
                <a:gd name="f26" fmla="*/ f22 1 456613"/>
                <a:gd name="f27" fmla="*/ f14 1 f19"/>
                <a:gd name="f28" fmla="*/ f15 1 f19"/>
                <a:gd name="f29" fmla="*/ f24 1 f19"/>
                <a:gd name="f30" fmla="*/ f25 1 f19"/>
                <a:gd name="f31" fmla="*/ f26 1 f19"/>
                <a:gd name="f32" fmla="*/ f27 f12 1"/>
                <a:gd name="f33" fmla="*/ f28 f12 1"/>
                <a:gd name="f34" fmla="*/ f28 f13 1"/>
                <a:gd name="f35" fmla="*/ f27 f13 1"/>
                <a:gd name="f36" fmla="*/ f29 f12 1"/>
                <a:gd name="f37" fmla="*/ f30 f13 1"/>
                <a:gd name="f38" fmla="*/ f30 f12 1"/>
                <a:gd name="f39" fmla="*/ f29 f13 1"/>
                <a:gd name="f40" fmla="*/ f31 f12 1"/>
                <a:gd name="f41" fmla="*/ f31 f13 1"/>
              </a:gdLst>
              <a:ahLst/>
              <a:cxnLst>
                <a:cxn ang="3cd4">
                  <a:pos x="hc" y="t"/>
                </a:cxn>
                <a:cxn ang="0">
                  <a:pos x="r" y="vc"/>
                </a:cxn>
                <a:cxn ang="cd4">
                  <a:pos x="hc" y="b"/>
                </a:cxn>
                <a:cxn ang="cd2">
                  <a:pos x="l" y="vc"/>
                </a:cxn>
                <a:cxn ang="f23">
                  <a:pos x="f36" y="f37"/>
                </a:cxn>
                <a:cxn ang="f23">
                  <a:pos x="f38" y="f39"/>
                </a:cxn>
                <a:cxn ang="f23">
                  <a:pos x="f40" y="f37"/>
                </a:cxn>
                <a:cxn ang="f23">
                  <a:pos x="f38" y="f41"/>
                </a:cxn>
                <a:cxn ang="f23">
                  <a:pos x="f36" y="f37"/>
                </a:cxn>
              </a:cxnLst>
              <a:rect l="f32" t="f35" r="f33" b="f34"/>
              <a:pathLst>
                <a:path w="456613" h="456613">
                  <a:moveTo>
                    <a:pt x="f5" y="f7"/>
                  </a:moveTo>
                  <a:cubicBezTo>
                    <a:pt x="f5" y="f8"/>
                    <a:pt x="f8" y="f5"/>
                    <a:pt x="f7" y="f5"/>
                  </a:cubicBezTo>
                  <a:cubicBezTo>
                    <a:pt x="f9" y="f5"/>
                    <a:pt x="f10" y="f8"/>
                    <a:pt x="f10" y="f7"/>
                  </a:cubicBezTo>
                  <a:cubicBezTo>
                    <a:pt x="f10" y="f9"/>
                    <a:pt x="f9" y="f10"/>
                    <a:pt x="f7" y="f10"/>
                  </a:cubicBezTo>
                  <a:cubicBezTo>
                    <a:pt x="f8" y="f10"/>
                    <a:pt x="f5" y="f9"/>
                    <a:pt x="f5" y="f7"/>
                  </a:cubicBezTo>
                  <a:close/>
                </a:path>
              </a:pathLst>
            </a:custGeom>
            <a:gradFill>
              <a:gsLst>
                <a:gs pos="0">
                  <a:srgbClr val="476FB2"/>
                </a:gs>
                <a:gs pos="100000">
                  <a:srgbClr val="065AAD"/>
                </a:gs>
              </a:gsLst>
              <a:lin ang="5400000"/>
            </a:gradFill>
            <a:ln cap="flat">
              <a:noFill/>
              <a:prstDash val="solid"/>
            </a:ln>
            <a:effectLst>
              <a:outerShdw dist="19046" dir="5400000" algn="tl">
                <a:srgbClr val="000000">
                  <a:alpha val="63000"/>
                </a:srgbClr>
              </a:outerShdw>
            </a:effectLst>
          </p:spPr>
          <p:txBody>
            <a:bodyPr vert="horz" wrap="square" lIns="66870" tIns="66870" rIns="66870" bIns="66870" anchor="ctr" anchorCtr="1" compatLnSpc="1">
              <a:noAutofit/>
            </a:bodyPr>
            <a:lstStyle/>
            <a:p>
              <a:pPr marL="0" marR="0" lvl="0" indent="0" algn="ctr" defTabSz="1022354" rtl="0" fontAlgn="auto" hangingPunct="1">
                <a:lnSpc>
                  <a:spcPct val="90000"/>
                </a:lnSpc>
                <a:spcBef>
                  <a:spcPts val="0"/>
                </a:spcBef>
                <a:spcAft>
                  <a:spcPts val="1000"/>
                </a:spcAft>
                <a:buNone/>
                <a:tabLst/>
                <a:defRPr sz="1800" b="0" i="0" u="none" strike="noStrike" kern="0" cap="none" spc="0" baseline="0">
                  <a:solidFill>
                    <a:srgbClr val="000000"/>
                  </a:solidFill>
                  <a:uFillTx/>
                </a:defRPr>
              </a:pPr>
              <a:endParaRPr lang="fr-FR" sz="2300" b="0" i="0" u="none" strike="noStrike" kern="1200" cap="none" spc="0" baseline="0">
                <a:solidFill>
                  <a:srgbClr val="FFFFFF"/>
                </a:solidFill>
                <a:uFillTx/>
                <a:latin typeface="Corbel"/>
              </a:endParaRPr>
            </a:p>
          </p:txBody>
        </p:sp>
      </p:grpSp>
      <p:sp>
        <p:nvSpPr>
          <p:cNvPr id="33" name="Titre 1"/>
          <p:cNvSpPr txBox="1">
            <a:spLocks noGrp="1"/>
          </p:cNvSpPr>
          <p:nvPr>
            <p:ph type="title"/>
          </p:nvPr>
        </p:nvSpPr>
        <p:spPr>
          <a:xfrm>
            <a:off x="4018207" y="721690"/>
            <a:ext cx="7335595" cy="968998"/>
          </a:xfrm>
        </p:spPr>
        <p:txBody>
          <a:bodyPr/>
          <a:lstStyle>
            <a:lvl1pPr>
              <a:defRPr/>
            </a:lvl1pPr>
          </a:lstStyle>
          <a:p>
            <a:pPr lvl="0"/>
            <a:r>
              <a:rPr lang="fr-FR" smtClean="0"/>
              <a:t>Modifiez le style du titre</a:t>
            </a:r>
            <a:endParaRPr lang="fr-FR"/>
          </a:p>
        </p:txBody>
      </p:sp>
      <p:sp>
        <p:nvSpPr>
          <p:cNvPr id="34" name="Espace réservé du texte vertical 2"/>
          <p:cNvSpPr txBox="1">
            <a:spLocks noGrp="1" noChangeAspect="1"/>
          </p:cNvSpPr>
          <p:nvPr>
            <p:ph type="body" orient="vert" idx="1"/>
          </p:nvPr>
        </p:nvSpPr>
        <p:spPr>
          <a:xfrm rot="-5400000">
            <a:off x="5103003" y="-2271698"/>
            <a:ext cx="1936941" cy="10564658"/>
          </a:xfrm>
        </p:spPr>
        <p:txBody>
          <a:bodyPr vert="eaVert" wrap="square">
            <a:spAutoFit/>
          </a:bodyPr>
          <a:lstStyle>
            <a:lvl1pPr>
              <a:defRPr/>
            </a:lvl1pPr>
            <a:lvl2pPr>
              <a:defRPr/>
            </a:lvl2pPr>
            <a:lvl3pPr>
              <a:defRPr/>
            </a:lvl3pPr>
            <a:lvl4pPr>
              <a:defRPr/>
            </a:lvl4pPr>
            <a:lvl5pPr>
              <a:defRPr/>
            </a:lvl5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5" name="Espace réservé du pied de page 4"/>
          <p:cNvSpPr txBox="1">
            <a:spLocks noGrp="1"/>
          </p:cNvSpPr>
          <p:nvPr>
            <p:ph type="ftr" sz="quarter" idx="9"/>
          </p:nvPr>
        </p:nvSpPr>
        <p:spPr/>
        <p:txBody>
          <a:bodyPr/>
          <a:lstStyle>
            <a:lvl1pPr>
              <a:defRPr/>
            </a:lvl1pPr>
          </a:lstStyle>
          <a:p>
            <a:pPr lvl="0"/>
            <a:endParaRPr lang="fr-FR"/>
          </a:p>
        </p:txBody>
      </p:sp>
      <p:grpSp>
        <p:nvGrpSpPr>
          <p:cNvPr id="36" name="Group 79"/>
          <p:cNvGrpSpPr/>
          <p:nvPr/>
        </p:nvGrpSpPr>
        <p:grpSpPr>
          <a:xfrm>
            <a:off x="348903" y="1054219"/>
            <a:ext cx="10583712" cy="4746556"/>
            <a:chOff x="-417513" y="0"/>
            <a:chExt cx="12584114" cy="6853238"/>
          </a:xfrm>
        </p:grpSpPr>
        <p:sp>
          <p:nvSpPr>
            <p:cNvPr id="37"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8"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1"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3"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4"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Tree>
    <p:extLst>
      <p:ext uri="{BB962C8B-B14F-4D97-AF65-F5344CB8AC3E}">
        <p14:creationId xmlns:p14="http://schemas.microsoft.com/office/powerpoint/2010/main" val="3616147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00_TITLE OU TRANSITION">
    <p:bg>
      <p:bgPr>
        <a:solidFill>
          <a:schemeClr val="bg2"/>
        </a:solidFill>
        <a:effectLst/>
      </p:bgPr>
    </p:bg>
    <p:spTree>
      <p:nvGrpSpPr>
        <p:cNvPr id="1" name=""/>
        <p:cNvGrpSpPr/>
        <p:nvPr/>
      </p:nvGrpSpPr>
      <p:grpSpPr>
        <a:xfrm>
          <a:off x="0" y="0"/>
          <a:ext cx="0" cy="0"/>
          <a:chOff x="0" y="0"/>
          <a:chExt cx="0" cy="0"/>
        </a:xfrm>
      </p:grpSpPr>
      <p:sp>
        <p:nvSpPr>
          <p:cNvPr id="18" name="Ovale 17"/>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9" name="Ovale 18"/>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1" name="Ovale 20"/>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2" name="Ovale 21"/>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 name="Titre 1"/>
          <p:cNvSpPr>
            <a:spLocks noGrp="1"/>
          </p:cNvSpPr>
          <p:nvPr>
            <p:ph type="ctrTitle" hasCustomPrompt="1"/>
          </p:nvPr>
        </p:nvSpPr>
        <p:spPr>
          <a:xfrm>
            <a:off x="1219939" y="2240230"/>
            <a:ext cx="9107555" cy="2308324"/>
          </a:xfrm>
          <a:prstGeom prst="rect">
            <a:avLst/>
          </a:prstGeom>
          <a:noFill/>
        </p:spPr>
        <p:txBody>
          <a:bodyPr rtlCol="0" anchor="b"/>
          <a:lstStyle>
            <a:lvl1pPr algn="ctr" defTabSz="914400" rtl="0" eaLnBrk="1" latinLnBrk="0" hangingPunct="1">
              <a:lnSpc>
                <a:spcPct val="90000"/>
              </a:lnSpc>
              <a:spcBef>
                <a:spcPct val="0"/>
              </a:spcBef>
              <a:buNone/>
              <a:defRPr lang="en-US" sz="8000" b="1" i="0" kern="1200" spc="-300" dirty="0">
                <a:gradFill>
                  <a:gsLst>
                    <a:gs pos="0">
                      <a:schemeClr val="accent1">
                        <a:lumMod val="5000"/>
                        <a:lumOff val="95000"/>
                      </a:schemeClr>
                    </a:gs>
                    <a:gs pos="100000">
                      <a:schemeClr val="tx1"/>
                    </a:gs>
                  </a:gsLst>
                  <a:lin ang="5400000" scaled="1"/>
                </a:gradFill>
                <a:latin typeface="+mn-lt"/>
                <a:ea typeface="+mn-ea"/>
                <a:cs typeface="Segoe UI Semilight" panose="020B0402040204020203" pitchFamily="34" charset="0"/>
              </a:defRPr>
            </a:lvl1pPr>
          </a:lstStyle>
          <a:p>
            <a:pPr rtl="0"/>
            <a:r>
              <a:rPr lang="fr-FR" noProof="0"/>
              <a:t>CLIQUEZ POUR MODIFIER LE TITRE</a:t>
            </a:r>
          </a:p>
        </p:txBody>
      </p:sp>
    </p:spTree>
    <p:extLst>
      <p:ext uri="{BB962C8B-B14F-4D97-AF65-F5344CB8AC3E}">
        <p14:creationId xmlns:p14="http://schemas.microsoft.com/office/powerpoint/2010/main" val="30000763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diagramColors" Target="../diagrams/colors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3.png"/><Relationship Id="rId47" Type="http://schemas.microsoft.com/office/2007/relationships/diagramDrawing" Target="../diagrams/drawin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diagramQuickStyle" Target="../diagrams/quickStyle1.xml"/><Relationship Id="rId46" Type="http://schemas.openxmlformats.org/officeDocument/2006/relationships/diagramColors" Target="../diagrams/colors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diagramLayout" Target="../diagrams/layout1.xml"/><Relationship Id="rId40" Type="http://schemas.microsoft.com/office/2007/relationships/diagramDrawing" Target="../diagrams/drawing1.xml"/><Relationship Id="rId45" Type="http://schemas.openxmlformats.org/officeDocument/2006/relationships/diagramQuickStyle" Target="../diagrams/quickStyle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diagramData" Target="../diagrams/data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diagramLayout" Target="../diagrams/layout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43" Type="http://schemas.openxmlformats.org/officeDocument/2006/relationships/diagramData" Target="../diagrams/data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9" Type="http://schemas.openxmlformats.org/officeDocument/2006/relationships/diagramQuickStyle" Target="../diagrams/quickStyle3.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42" Type="http://schemas.openxmlformats.org/officeDocument/2006/relationships/image" Target="../media/image2.png"/><Relationship Id="rId47" Type="http://schemas.openxmlformats.org/officeDocument/2006/relationships/diagramColors" Target="../diagrams/colors4.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38" Type="http://schemas.openxmlformats.org/officeDocument/2006/relationships/diagramLayout" Target="../diagrams/layout3.xml"/><Relationship Id="rId46" Type="http://schemas.openxmlformats.org/officeDocument/2006/relationships/diagramQuickStyle" Target="../diagrams/quickStyle4.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41" Type="http://schemas.microsoft.com/office/2007/relationships/diagramDrawing" Target="../diagrams/drawing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37" Type="http://schemas.openxmlformats.org/officeDocument/2006/relationships/diagramData" Target="../diagrams/data3.xml"/><Relationship Id="rId40" Type="http://schemas.openxmlformats.org/officeDocument/2006/relationships/diagramColors" Target="../diagrams/colors3.xml"/><Relationship Id="rId45" Type="http://schemas.openxmlformats.org/officeDocument/2006/relationships/diagramLayout" Target="../diagrams/layout4.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theme" Target="../theme/theme2.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4" Type="http://schemas.openxmlformats.org/officeDocument/2006/relationships/diagramData" Target="../diagrams/data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slideLayout" Target="../slideLayouts/slideLayout69.xml"/><Relationship Id="rId43" Type="http://schemas.openxmlformats.org/officeDocument/2006/relationships/image" Target="../media/image3.png"/><Relationship Id="rId48" Type="http://schemas.microsoft.com/office/2007/relationships/diagramDrawing" Target="../diagrams/drawing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7406D"/>
        </a:solidFill>
        <a:effectLst/>
      </p:bgPr>
    </p:bg>
    <p:spTree>
      <p:nvGrpSpPr>
        <p:cNvPr id="1" name=""/>
        <p:cNvGrpSpPr/>
        <p:nvPr/>
      </p:nvGrpSpPr>
      <p:grpSpPr>
        <a:xfrm>
          <a:off x="0" y="0"/>
          <a:ext cx="0" cy="0"/>
          <a:chOff x="0" y="0"/>
          <a:chExt cx="0" cy="0"/>
        </a:xfrm>
      </p:grpSpPr>
      <p:sp>
        <p:nvSpPr>
          <p:cNvPr id="2" name="Espace réservé du titre 1"/>
          <p:cNvSpPr txBox="1">
            <a:spLocks noGrp="1"/>
          </p:cNvSpPr>
          <p:nvPr>
            <p:ph type="title"/>
          </p:nvPr>
        </p:nvSpPr>
        <p:spPr>
          <a:xfrm>
            <a:off x="838203" y="721690"/>
            <a:ext cx="10515600" cy="968998"/>
          </a:xfrm>
          <a:prstGeom prst="rect">
            <a:avLst/>
          </a:prstGeom>
          <a:noFill/>
          <a:ln>
            <a:noFill/>
          </a:ln>
        </p:spPr>
        <p:txBody>
          <a:bodyPr vert="horz" wrap="square" lIns="91440" tIns="45720" rIns="91440" bIns="45720" anchor="ctr" anchorCtr="0" compatLnSpc="1">
            <a:normAutofit/>
          </a:bodyPr>
          <a:lstStyle/>
          <a:p>
            <a:pPr lvl="0"/>
            <a:r>
              <a:rPr lang="fr-FR"/>
              <a:t>				Modifiez le style du titre</a:t>
            </a:r>
          </a:p>
        </p:txBody>
      </p:sp>
      <p:sp>
        <p:nvSpPr>
          <p:cNvPr id="3" name="Espace réservé du texte 2"/>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pied de page 4"/>
          <p:cNvSpPr txBox="1">
            <a:spLocks noGrp="1"/>
          </p:cNvSpPr>
          <p:nvPr>
            <p:ph type="ftr" sz="quarter" idx="3"/>
          </p:nvPr>
        </p:nvSpPr>
        <p:spPr>
          <a:xfrm>
            <a:off x="-155576" y="12976250"/>
            <a:ext cx="1008958" cy="45720"/>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fr-FR" sz="1200" b="0" i="0" u="none" strike="noStrike" kern="1200" cap="none" spc="0" baseline="0">
                <a:solidFill>
                  <a:srgbClr val="FFFFFF"/>
                </a:solidFill>
                <a:uFillTx/>
                <a:latin typeface="Corbel"/>
              </a:defRPr>
            </a:lvl1pPr>
          </a:lstStyle>
          <a:p>
            <a:pPr lvl="0"/>
            <a:endParaRPr lang="fr-FR"/>
          </a:p>
        </p:txBody>
      </p:sp>
      <p:grpSp>
        <p:nvGrpSpPr>
          <p:cNvPr id="39" name="Group 79"/>
          <p:cNvGrpSpPr/>
          <p:nvPr/>
        </p:nvGrpSpPr>
        <p:grpSpPr>
          <a:xfrm>
            <a:off x="348903" y="1054219"/>
            <a:ext cx="10583712" cy="4746556"/>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aphicFrame>
        <p:nvGraphicFramePr>
          <p:cNvPr id="61" name="Diagramme 60"/>
          <p:cNvGraphicFramePr/>
          <p:nvPr>
            <p:extLst>
              <p:ext uri="{D42A27DB-BD31-4B8C-83A1-F6EECF244321}">
                <p14:modId xmlns:p14="http://schemas.microsoft.com/office/powerpoint/2010/main" val="574149565"/>
              </p:ext>
            </p:extLst>
          </p:nvPr>
        </p:nvGraphicFramePr>
        <p:xfrm>
          <a:off x="2296884" y="384772"/>
          <a:ext cx="7552788" cy="1736914"/>
        </p:xfrm>
        <a:graphic>
          <a:graphicData uri="http://schemas.openxmlformats.org/drawingml/2006/diagram">
            <dgm:relIds xmlns:dgm="http://schemas.openxmlformats.org/drawingml/2006/diagram" xmlns:r="http://schemas.openxmlformats.org/officeDocument/2006/relationships" r:dm="rId36" r:lo="rId37" r:qs="rId38" r:cs="rId39"/>
          </a:graphicData>
        </a:graphic>
      </p:graphicFrame>
      <p:pic>
        <p:nvPicPr>
          <p:cNvPr id="83" name="Image 82"/>
          <p:cNvPicPr>
            <a:picLocks noChangeAspect="1"/>
          </p:cNvPicPr>
          <p:nvPr/>
        </p:nvPicPr>
        <p:blipFill>
          <a:blip r:embed="rId41"/>
          <a:stretch>
            <a:fillRect/>
          </a:stretch>
        </p:blipFill>
        <p:spPr>
          <a:xfrm>
            <a:off x="9933924" y="6247287"/>
            <a:ext cx="2245656" cy="610713"/>
          </a:xfrm>
          <a:prstGeom prst="rect">
            <a:avLst/>
          </a:prstGeom>
        </p:spPr>
      </p:pic>
      <p:pic>
        <p:nvPicPr>
          <p:cNvPr id="89" name="Image 88"/>
          <p:cNvPicPr>
            <a:picLocks noChangeAspect="1"/>
          </p:cNvPicPr>
          <p:nvPr/>
        </p:nvPicPr>
        <p:blipFill>
          <a:blip r:embed="rId42"/>
          <a:stretch>
            <a:fillRect/>
          </a:stretch>
        </p:blipFill>
        <p:spPr>
          <a:xfrm>
            <a:off x="8201916" y="6247287"/>
            <a:ext cx="1426588" cy="554784"/>
          </a:xfrm>
          <a:prstGeom prst="rect">
            <a:avLst/>
          </a:prstGeom>
        </p:spPr>
      </p:pic>
      <p:graphicFrame>
        <p:nvGraphicFramePr>
          <p:cNvPr id="91" name="Diagramme 90"/>
          <p:cNvGraphicFramePr/>
          <p:nvPr>
            <p:extLst>
              <p:ext uri="{D42A27DB-BD31-4B8C-83A1-F6EECF244321}">
                <p14:modId xmlns:p14="http://schemas.microsoft.com/office/powerpoint/2010/main" val="1649794140"/>
              </p:ext>
            </p:extLst>
          </p:nvPr>
        </p:nvGraphicFramePr>
        <p:xfrm>
          <a:off x="-22531" y="4680856"/>
          <a:ext cx="2764279" cy="2177144"/>
        </p:xfrm>
        <a:graphic>
          <a:graphicData uri="http://schemas.openxmlformats.org/drawingml/2006/diagram">
            <dgm:relIds xmlns:dgm="http://schemas.openxmlformats.org/drawingml/2006/diagram" xmlns:r="http://schemas.openxmlformats.org/officeDocument/2006/relationships" r:dm="rId43" r:lo="rId44" r:qs="rId45" r:cs="rId46"/>
          </a:graphicData>
        </a:graphic>
      </p:graphicFrame>
    </p:spTree>
    <p:extLst>
      <p:ext uri="{BB962C8B-B14F-4D97-AF65-F5344CB8AC3E}">
        <p14:creationId xmlns:p14="http://schemas.microsoft.com/office/powerpoint/2010/main" val="2174795732"/>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712" r:id="rId14"/>
    <p:sldLayoutId id="2147483749" r:id="rId15"/>
    <p:sldLayoutId id="2147483750" r:id="rId16"/>
    <p:sldLayoutId id="2147483752" r:id="rId17"/>
    <p:sldLayoutId id="2147483674" r:id="rId18"/>
    <p:sldLayoutId id="2147483721" r:id="rId19"/>
    <p:sldLayoutId id="2147483732" r:id="rId20"/>
    <p:sldLayoutId id="2147483730" r:id="rId21"/>
    <p:sldLayoutId id="2147483716" r:id="rId22"/>
    <p:sldLayoutId id="2147483735" r:id="rId23"/>
    <p:sldLayoutId id="2147483700" r:id="rId24"/>
    <p:sldLayoutId id="2147483734" r:id="rId25"/>
    <p:sldLayoutId id="2147483701" r:id="rId26"/>
    <p:sldLayoutId id="2147483736" r:id="rId27"/>
    <p:sldLayoutId id="2147483733" r:id="rId28"/>
    <p:sldLayoutId id="2147483741" r:id="rId29"/>
    <p:sldLayoutId id="2147483727" r:id="rId30"/>
    <p:sldLayoutId id="2147483719" r:id="rId31"/>
    <p:sldLayoutId id="2147483655" r:id="rId32"/>
    <p:sldLayoutId id="2147483745" r:id="rId33"/>
    <p:sldLayoutId id="2147483737" r:id="rId34"/>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txStyles>
    <p:titleStyle>
      <a:lvl1pPr marL="0" marR="0" lvl="0" indent="0" algn="l" defTabSz="914400" rtl="0" eaLnBrk="1" fontAlgn="auto" hangingPunct="1">
        <a:lnSpc>
          <a:spcPct val="90000"/>
        </a:lnSpc>
        <a:spcBef>
          <a:spcPts val="0"/>
        </a:spcBef>
        <a:spcAft>
          <a:spcPts val="0"/>
        </a:spcAft>
        <a:buNone/>
        <a:tabLst/>
        <a:defRPr lang="fr-FR" sz="4400" b="0" i="0" u="none" strike="noStrike" kern="1200" cap="small" spc="0" baseline="0">
          <a:solidFill>
            <a:srgbClr val="FF0000"/>
          </a:solidFill>
          <a:uFillTx/>
          <a:latin typeface="Corbel"/>
        </a:defRPr>
      </a:lvl1pPr>
    </p:titleStyle>
    <p:bodyStyle>
      <a:lvl1pPr marL="228600" marR="0" lvl="0" indent="-228600" algn="l" defTabSz="914400" rtl="0" eaLnBrk="1" fontAlgn="auto" hangingPunct="1">
        <a:lnSpc>
          <a:spcPct val="90000"/>
        </a:lnSpc>
        <a:spcBef>
          <a:spcPts val="1000"/>
        </a:spcBef>
        <a:spcAft>
          <a:spcPts val="0"/>
        </a:spcAft>
        <a:buClr>
          <a:srgbClr val="FF0000"/>
        </a:buClr>
        <a:buSzPct val="100000"/>
        <a:buFont typeface="Wingdings" pitchFamily="2"/>
        <a:buChar char="§"/>
        <a:tabLst/>
        <a:defRPr lang="fr-FR" sz="2800" b="0" i="0" u="none" strike="noStrike" kern="1200" cap="none" spc="0" baseline="0">
          <a:solidFill>
            <a:srgbClr val="FFFF00"/>
          </a:solidFill>
          <a:uFillTx/>
          <a:latin typeface="Corbel"/>
        </a:defRPr>
      </a:lvl1pPr>
      <a:lvl2pPr marL="685800" marR="0" lvl="1" indent="-228600" algn="l" defTabSz="914400" rtl="0" eaLnBrk="1" fontAlgn="auto" hangingPunct="1">
        <a:lnSpc>
          <a:spcPct val="90000"/>
        </a:lnSpc>
        <a:spcBef>
          <a:spcPts val="500"/>
        </a:spcBef>
        <a:spcAft>
          <a:spcPts val="0"/>
        </a:spcAft>
        <a:buSzPct val="100000"/>
        <a:buFont typeface="Wingdings" pitchFamily="2"/>
        <a:buChar char="§"/>
        <a:tabLst/>
        <a:defRPr lang="fr-FR" sz="2400" b="0" i="0" u="none" strike="noStrike" kern="1200" cap="none" spc="0" baseline="0">
          <a:solidFill>
            <a:srgbClr val="FFC000"/>
          </a:solidFill>
          <a:uFillTx/>
          <a:latin typeface="Corbel"/>
        </a:defRPr>
      </a:lvl2pPr>
      <a:lvl3pPr marL="1143000" marR="0" lvl="2" indent="-228600" algn="l" defTabSz="914400" rtl="0" eaLnBrk="1" fontAlgn="auto" hangingPunct="1">
        <a:lnSpc>
          <a:spcPct val="90000"/>
        </a:lnSpc>
        <a:spcBef>
          <a:spcPts val="500"/>
        </a:spcBef>
        <a:spcAft>
          <a:spcPts val="0"/>
        </a:spcAft>
        <a:buSzPct val="100000"/>
        <a:buFont typeface="Wingdings" pitchFamily="2"/>
        <a:buChar char="§"/>
        <a:tabLst/>
        <a:defRPr lang="fr-FR" sz="2000" b="0" i="0" u="none" strike="noStrike" kern="1200" cap="none" spc="0" baseline="0">
          <a:solidFill>
            <a:srgbClr val="EEF1F4"/>
          </a:solidFill>
          <a:uFillTx/>
          <a:latin typeface="Corbel"/>
        </a:defRPr>
      </a:lvl3pPr>
      <a:lvl4pPr marL="1600200" marR="0" lvl="3" indent="-228600" algn="l" defTabSz="914400" rtl="0" eaLnBrk="1" fontAlgn="auto" hangingPunct="1">
        <a:lnSpc>
          <a:spcPct val="90000"/>
        </a:lnSpc>
        <a:spcBef>
          <a:spcPts val="500"/>
        </a:spcBef>
        <a:spcAft>
          <a:spcPts val="0"/>
        </a:spcAft>
        <a:buSzPct val="100000"/>
        <a:buFont typeface="Wingdings" pitchFamily="2"/>
        <a:buChar char="§"/>
        <a:tabLst/>
        <a:defRPr lang="fr-FR" sz="1800" b="0" i="0" u="none" strike="noStrike" kern="1200" cap="none" spc="0" baseline="0">
          <a:solidFill>
            <a:srgbClr val="FFFFFF"/>
          </a:solidFill>
          <a:uFillTx/>
          <a:latin typeface="Corbel"/>
        </a:defRPr>
      </a:lvl4pPr>
      <a:lvl5pPr marL="2057400" marR="0" lvl="4" indent="-228600" algn="l" defTabSz="914400" rtl="0" eaLnBrk="1" fontAlgn="auto" hangingPunct="1">
        <a:lnSpc>
          <a:spcPct val="90000"/>
        </a:lnSpc>
        <a:spcBef>
          <a:spcPts val="500"/>
        </a:spcBef>
        <a:spcAft>
          <a:spcPts val="0"/>
        </a:spcAft>
        <a:buSzPct val="100000"/>
        <a:buFont typeface="Wingdings" pitchFamily="2"/>
        <a:buChar char="§"/>
        <a:tabLst/>
        <a:defRPr lang="fr-FR" sz="1800" b="0" i="0" u="none" strike="noStrike" kern="1200" cap="none" spc="0" baseline="0">
          <a:solidFill>
            <a:srgbClr val="FFFFFF"/>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92" userDrawn="1">
          <p15:clr>
            <a:srgbClr val="F26B43"/>
          </p15:clr>
        </p15:guide>
        <p15:guide id="4" pos="7536" userDrawn="1">
          <p15:clr>
            <a:srgbClr val="F26B43"/>
          </p15:clr>
        </p15:guide>
        <p15:guide id="5" orient="horz" pos="264" userDrawn="1">
          <p15:clr>
            <a:srgbClr val="F26B43"/>
          </p15:clr>
        </p15:guide>
        <p15:guide id="6" orient="horz" pos="792" userDrawn="1">
          <p15:clr>
            <a:srgbClr val="F26B43"/>
          </p15:clr>
        </p15:guide>
        <p15:guide id="7" orient="horz" pos="420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17406D"/>
        </a:solidFill>
        <a:effectLst/>
      </p:bgPr>
    </p:bg>
    <p:spTree>
      <p:nvGrpSpPr>
        <p:cNvPr id="1" name=""/>
        <p:cNvGrpSpPr/>
        <p:nvPr/>
      </p:nvGrpSpPr>
      <p:grpSpPr>
        <a:xfrm>
          <a:off x="0" y="0"/>
          <a:ext cx="0" cy="0"/>
          <a:chOff x="0" y="0"/>
          <a:chExt cx="0" cy="0"/>
        </a:xfrm>
      </p:grpSpPr>
      <p:sp>
        <p:nvSpPr>
          <p:cNvPr id="2" name="Espace réservé du titre 1"/>
          <p:cNvSpPr txBox="1">
            <a:spLocks noGrp="1"/>
          </p:cNvSpPr>
          <p:nvPr>
            <p:ph type="title"/>
          </p:nvPr>
        </p:nvSpPr>
        <p:spPr>
          <a:xfrm>
            <a:off x="838203" y="721690"/>
            <a:ext cx="10515600" cy="968998"/>
          </a:xfrm>
          <a:prstGeom prst="rect">
            <a:avLst/>
          </a:prstGeom>
          <a:noFill/>
          <a:ln>
            <a:noFill/>
          </a:ln>
        </p:spPr>
        <p:txBody>
          <a:bodyPr vert="horz" wrap="square" lIns="91440" tIns="45720" rIns="91440" bIns="45720" anchor="ctr" anchorCtr="0" compatLnSpc="1">
            <a:normAutofit/>
          </a:bodyPr>
          <a:lstStyle/>
          <a:p>
            <a:pPr lvl="0"/>
            <a:r>
              <a:rPr lang="fr-FR"/>
              <a:t>				Modifiez le style du titre</a:t>
            </a:r>
          </a:p>
        </p:txBody>
      </p:sp>
      <p:sp>
        <p:nvSpPr>
          <p:cNvPr id="3" name="Espace réservé du texte 2"/>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pied de page 4"/>
          <p:cNvSpPr txBox="1">
            <a:spLocks noGrp="1"/>
          </p:cNvSpPr>
          <p:nvPr>
            <p:ph type="ftr" sz="quarter" idx="3"/>
          </p:nvPr>
        </p:nvSpPr>
        <p:spPr>
          <a:xfrm>
            <a:off x="-155576" y="12976250"/>
            <a:ext cx="1008958" cy="45720"/>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fr-FR" sz="1200" b="0" i="0" u="none" strike="noStrike" kern="1200" cap="none" spc="0" baseline="0">
                <a:solidFill>
                  <a:srgbClr val="FFFFFF"/>
                </a:solidFill>
                <a:uFillTx/>
                <a:latin typeface="Corbel"/>
              </a:defRPr>
            </a:lvl1pPr>
          </a:lstStyle>
          <a:p>
            <a:pPr lvl="0"/>
            <a:endParaRPr lang="fr-FR"/>
          </a:p>
        </p:txBody>
      </p:sp>
      <p:grpSp>
        <p:nvGrpSpPr>
          <p:cNvPr id="39" name="Group 79"/>
          <p:cNvGrpSpPr/>
          <p:nvPr/>
        </p:nvGrpSpPr>
        <p:grpSpPr>
          <a:xfrm>
            <a:off x="348903" y="1054219"/>
            <a:ext cx="10583712" cy="4746556"/>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aphicFrame>
        <p:nvGraphicFramePr>
          <p:cNvPr id="61" name="Diagramme 60"/>
          <p:cNvGraphicFramePr/>
          <p:nvPr>
            <p:extLst/>
          </p:nvPr>
        </p:nvGraphicFramePr>
        <p:xfrm>
          <a:off x="2296884" y="384772"/>
          <a:ext cx="7552788" cy="1736914"/>
        </p:xfrm>
        <a:graphic>
          <a:graphicData uri="http://schemas.openxmlformats.org/drawingml/2006/diagram">
            <dgm:relIds xmlns:dgm="http://schemas.openxmlformats.org/drawingml/2006/diagram" xmlns:r="http://schemas.openxmlformats.org/officeDocument/2006/relationships" r:dm="rId37" r:lo="rId38" r:qs="rId39" r:cs="rId40"/>
          </a:graphicData>
        </a:graphic>
      </p:graphicFrame>
      <p:pic>
        <p:nvPicPr>
          <p:cNvPr id="83" name="Image 82"/>
          <p:cNvPicPr>
            <a:picLocks noChangeAspect="1"/>
          </p:cNvPicPr>
          <p:nvPr/>
        </p:nvPicPr>
        <p:blipFill>
          <a:blip r:embed="rId42"/>
          <a:stretch>
            <a:fillRect/>
          </a:stretch>
        </p:blipFill>
        <p:spPr>
          <a:xfrm>
            <a:off x="9933924" y="6247287"/>
            <a:ext cx="2245656" cy="610713"/>
          </a:xfrm>
          <a:prstGeom prst="rect">
            <a:avLst/>
          </a:prstGeom>
        </p:spPr>
      </p:pic>
      <p:pic>
        <p:nvPicPr>
          <p:cNvPr id="89" name="Image 88"/>
          <p:cNvPicPr>
            <a:picLocks noChangeAspect="1"/>
          </p:cNvPicPr>
          <p:nvPr/>
        </p:nvPicPr>
        <p:blipFill>
          <a:blip r:embed="rId43"/>
          <a:stretch>
            <a:fillRect/>
          </a:stretch>
        </p:blipFill>
        <p:spPr>
          <a:xfrm>
            <a:off x="8201916" y="6247287"/>
            <a:ext cx="1426588" cy="554784"/>
          </a:xfrm>
          <a:prstGeom prst="rect">
            <a:avLst/>
          </a:prstGeom>
        </p:spPr>
      </p:pic>
      <p:graphicFrame>
        <p:nvGraphicFramePr>
          <p:cNvPr id="91" name="Diagramme 90"/>
          <p:cNvGraphicFramePr/>
          <p:nvPr>
            <p:extLst/>
          </p:nvPr>
        </p:nvGraphicFramePr>
        <p:xfrm>
          <a:off x="-22531" y="4680856"/>
          <a:ext cx="2764279" cy="2177144"/>
        </p:xfrm>
        <a:graphic>
          <a:graphicData uri="http://schemas.openxmlformats.org/drawingml/2006/diagram">
            <dgm:relIds xmlns:dgm="http://schemas.openxmlformats.org/drawingml/2006/diagram" xmlns:r="http://schemas.openxmlformats.org/officeDocument/2006/relationships" r:dm="rId44" r:lo="rId45" r:qs="rId46" r:cs="rId47"/>
          </a:graphicData>
        </a:graphic>
      </p:graphicFrame>
    </p:spTree>
    <p:extLst>
      <p:ext uri="{BB962C8B-B14F-4D97-AF65-F5344CB8AC3E}">
        <p14:creationId xmlns:p14="http://schemas.microsoft.com/office/powerpoint/2010/main" val="2516816636"/>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 id="2147483842" r:id="rId17"/>
    <p:sldLayoutId id="2147483843" r:id="rId18"/>
    <p:sldLayoutId id="2147483844" r:id="rId19"/>
    <p:sldLayoutId id="2147483845" r:id="rId20"/>
    <p:sldLayoutId id="2147483846" r:id="rId21"/>
    <p:sldLayoutId id="2147483847" r:id="rId22"/>
    <p:sldLayoutId id="2147483848" r:id="rId23"/>
    <p:sldLayoutId id="2147483849" r:id="rId24"/>
    <p:sldLayoutId id="2147483850" r:id="rId25"/>
    <p:sldLayoutId id="2147483851" r:id="rId26"/>
    <p:sldLayoutId id="2147483852" r:id="rId27"/>
    <p:sldLayoutId id="2147483853" r:id="rId28"/>
    <p:sldLayoutId id="2147483854" r:id="rId29"/>
    <p:sldLayoutId id="2147483855" r:id="rId30"/>
    <p:sldLayoutId id="2147483856" r:id="rId31"/>
    <p:sldLayoutId id="2147483857" r:id="rId32"/>
    <p:sldLayoutId id="2147483858" r:id="rId33"/>
    <p:sldLayoutId id="2147483859" r:id="rId34"/>
    <p:sldLayoutId id="2147483860" r:id="rId35"/>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txStyles>
    <p:titleStyle>
      <a:lvl1pPr marL="0" marR="0" lvl="0" indent="0" algn="l" defTabSz="914400" rtl="0" eaLnBrk="1" fontAlgn="auto" hangingPunct="1">
        <a:lnSpc>
          <a:spcPct val="90000"/>
        </a:lnSpc>
        <a:spcBef>
          <a:spcPts val="0"/>
        </a:spcBef>
        <a:spcAft>
          <a:spcPts val="0"/>
        </a:spcAft>
        <a:buNone/>
        <a:tabLst/>
        <a:defRPr lang="fr-FR" sz="4400" b="0" i="0" u="none" strike="noStrike" kern="1200" cap="small" spc="0" baseline="0">
          <a:solidFill>
            <a:srgbClr val="FF0000"/>
          </a:solidFill>
          <a:uFillTx/>
          <a:latin typeface="Corbel"/>
        </a:defRPr>
      </a:lvl1pPr>
    </p:titleStyle>
    <p:bodyStyle>
      <a:lvl1pPr marL="228600" marR="0" lvl="0" indent="-228600" algn="l" defTabSz="914400" rtl="0" eaLnBrk="1" fontAlgn="auto" hangingPunct="1">
        <a:lnSpc>
          <a:spcPct val="90000"/>
        </a:lnSpc>
        <a:spcBef>
          <a:spcPts val="1000"/>
        </a:spcBef>
        <a:spcAft>
          <a:spcPts val="0"/>
        </a:spcAft>
        <a:buClr>
          <a:srgbClr val="FF0000"/>
        </a:buClr>
        <a:buSzPct val="100000"/>
        <a:buFont typeface="Wingdings" pitchFamily="2"/>
        <a:buChar char="§"/>
        <a:tabLst/>
        <a:defRPr lang="fr-FR" sz="2800" b="0" i="0" u="none" strike="noStrike" kern="1200" cap="none" spc="0" baseline="0">
          <a:solidFill>
            <a:srgbClr val="FFFF00"/>
          </a:solidFill>
          <a:uFillTx/>
          <a:latin typeface="Corbel"/>
        </a:defRPr>
      </a:lvl1pPr>
      <a:lvl2pPr marL="685800" marR="0" lvl="1" indent="-228600" algn="l" defTabSz="914400" rtl="0" eaLnBrk="1" fontAlgn="auto" hangingPunct="1">
        <a:lnSpc>
          <a:spcPct val="90000"/>
        </a:lnSpc>
        <a:spcBef>
          <a:spcPts val="500"/>
        </a:spcBef>
        <a:spcAft>
          <a:spcPts val="0"/>
        </a:spcAft>
        <a:buSzPct val="100000"/>
        <a:buFont typeface="Wingdings" pitchFamily="2"/>
        <a:buChar char="§"/>
        <a:tabLst/>
        <a:defRPr lang="fr-FR" sz="2400" b="0" i="0" u="none" strike="noStrike" kern="1200" cap="none" spc="0" baseline="0">
          <a:solidFill>
            <a:srgbClr val="FFC000"/>
          </a:solidFill>
          <a:uFillTx/>
          <a:latin typeface="Corbel"/>
        </a:defRPr>
      </a:lvl2pPr>
      <a:lvl3pPr marL="1143000" marR="0" lvl="2" indent="-228600" algn="l" defTabSz="914400" rtl="0" eaLnBrk="1" fontAlgn="auto" hangingPunct="1">
        <a:lnSpc>
          <a:spcPct val="90000"/>
        </a:lnSpc>
        <a:spcBef>
          <a:spcPts val="500"/>
        </a:spcBef>
        <a:spcAft>
          <a:spcPts val="0"/>
        </a:spcAft>
        <a:buSzPct val="100000"/>
        <a:buFont typeface="Wingdings" pitchFamily="2"/>
        <a:buChar char="§"/>
        <a:tabLst/>
        <a:defRPr lang="fr-FR" sz="2000" b="0" i="0" u="none" strike="noStrike" kern="1200" cap="none" spc="0" baseline="0">
          <a:solidFill>
            <a:srgbClr val="EEF1F4"/>
          </a:solidFill>
          <a:uFillTx/>
          <a:latin typeface="Corbel"/>
        </a:defRPr>
      </a:lvl3pPr>
      <a:lvl4pPr marL="1600200" marR="0" lvl="3" indent="-228600" algn="l" defTabSz="914400" rtl="0" eaLnBrk="1" fontAlgn="auto" hangingPunct="1">
        <a:lnSpc>
          <a:spcPct val="90000"/>
        </a:lnSpc>
        <a:spcBef>
          <a:spcPts val="500"/>
        </a:spcBef>
        <a:spcAft>
          <a:spcPts val="0"/>
        </a:spcAft>
        <a:buSzPct val="100000"/>
        <a:buFont typeface="Wingdings" pitchFamily="2"/>
        <a:buChar char="§"/>
        <a:tabLst/>
        <a:defRPr lang="fr-FR" sz="1800" b="0" i="0" u="none" strike="noStrike" kern="1200" cap="none" spc="0" baseline="0">
          <a:solidFill>
            <a:srgbClr val="FFFFFF"/>
          </a:solidFill>
          <a:uFillTx/>
          <a:latin typeface="Corbel"/>
        </a:defRPr>
      </a:lvl4pPr>
      <a:lvl5pPr marL="2057400" marR="0" lvl="4" indent="-228600" algn="l" defTabSz="914400" rtl="0" eaLnBrk="1" fontAlgn="auto" hangingPunct="1">
        <a:lnSpc>
          <a:spcPct val="90000"/>
        </a:lnSpc>
        <a:spcBef>
          <a:spcPts val="500"/>
        </a:spcBef>
        <a:spcAft>
          <a:spcPts val="0"/>
        </a:spcAft>
        <a:buSzPct val="100000"/>
        <a:buFont typeface="Wingdings" pitchFamily="2"/>
        <a:buChar char="§"/>
        <a:tabLst/>
        <a:defRPr lang="fr-FR" sz="1800" b="0" i="0" u="none" strike="noStrike" kern="1200" cap="none" spc="0" baseline="0">
          <a:solidFill>
            <a:srgbClr val="FFFFFF"/>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192">
          <p15:clr>
            <a:srgbClr val="F26B43"/>
          </p15:clr>
        </p15:guide>
        <p15:guide id="4" pos="7536">
          <p15:clr>
            <a:srgbClr val="F26B43"/>
          </p15:clr>
        </p15:guide>
        <p15:guide id="5" orient="horz" pos="264">
          <p15:clr>
            <a:srgbClr val="F26B43"/>
          </p15:clr>
        </p15:guide>
        <p15:guide id="6" orient="horz" pos="792">
          <p15:clr>
            <a:srgbClr val="F26B43"/>
          </p15:clr>
        </p15:guide>
        <p15:guide id="7" orient="horz" pos="420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jpeg"/><Relationship Id="rId3" Type="http://schemas.openxmlformats.org/officeDocument/2006/relationships/image" Target="../media/image15.png"/><Relationship Id="rId7" Type="http://schemas.openxmlformats.org/officeDocument/2006/relationships/image" Target="../media/image19.jpeg"/><Relationship Id="rId12"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5" Type="http://schemas.openxmlformats.org/officeDocument/2006/relationships/image" Target="../media/image27.pn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png"/><Relationship Id="rId14" Type="http://schemas.openxmlformats.org/officeDocument/2006/relationships/image" Target="../media/image26.jpeg"/></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8" Type="http://schemas.openxmlformats.org/officeDocument/2006/relationships/hyperlink" Target="https://fr.wikipedia.org/wiki/D%C3%A9veloppeur" TargetMode="External"/><Relationship Id="rId3" Type="http://schemas.openxmlformats.org/officeDocument/2006/relationships/hyperlink" Target="https://fr.wikipedia.org/wiki/R%C3%A9alit%C3%A9_simul%C3%A9e" TargetMode="External"/><Relationship Id="rId7" Type="http://schemas.openxmlformats.org/officeDocument/2006/relationships/hyperlink" Target="https://fr.wikipedia.org/wiki/%C3%89nergie" TargetMode="External"/><Relationship Id="rId2" Type="http://schemas.openxmlformats.org/officeDocument/2006/relationships/hyperlink" Target="https://fr.wikipedia.org/wiki/Homo_sapiens" TargetMode="External"/><Relationship Id="rId1" Type="http://schemas.openxmlformats.org/officeDocument/2006/relationships/slideLayout" Target="../slideLayouts/slideLayout13.xml"/><Relationship Id="rId6" Type="http://schemas.openxmlformats.org/officeDocument/2006/relationships/hyperlink" Target="https://fr.wikipedia.org/wiki/%C3%89lectricit%C3%A9" TargetMode="External"/><Relationship Id="rId11" Type="http://schemas.openxmlformats.org/officeDocument/2006/relationships/image" Target="../media/image74.png"/><Relationship Id="rId5" Type="http://schemas.openxmlformats.org/officeDocument/2006/relationships/hyperlink" Target="https://fr.wikipedia.org/wiki/Chaleur_corporelle" TargetMode="External"/><Relationship Id="rId10" Type="http://schemas.openxmlformats.org/officeDocument/2006/relationships/hyperlink" Target="https://fr.wikipedia.org/wiki/R%C3%A9volte" TargetMode="External"/><Relationship Id="rId4" Type="http://schemas.openxmlformats.org/officeDocument/2006/relationships/hyperlink" Target="https://fr.wikipedia.org/wiki/Intelligence_artificielle" TargetMode="External"/><Relationship Id="rId9" Type="http://schemas.openxmlformats.org/officeDocument/2006/relationships/hyperlink" Target="https://fr.wikipedia.org/wiki/Neo_(Matrix)"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hyperlink" Target="https://en.wikipedia.org/wiki/Virtual_reality" TargetMode="External"/><Relationship Id="rId2" Type="http://schemas.openxmlformats.org/officeDocument/2006/relationships/image" Target="../media/image75.png"/><Relationship Id="rId1" Type="http://schemas.openxmlformats.org/officeDocument/2006/relationships/slideLayout" Target="../slideLayouts/slideLayout13.xml"/><Relationship Id="rId4" Type="http://schemas.openxmlformats.org/officeDocument/2006/relationships/hyperlink" Target="https://en.wikipedia.org/wiki/Chief_executive_officer"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78.png"/><Relationship Id="rId2" Type="http://schemas.openxmlformats.org/officeDocument/2006/relationships/diagramData" Target="../diagrams/data8.xml"/><Relationship Id="rId1" Type="http://schemas.openxmlformats.org/officeDocument/2006/relationships/slideLayout" Target="../slideLayouts/slideLayout1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81.png"/><Relationship Id="rId1" Type="http://schemas.openxmlformats.org/officeDocument/2006/relationships/slideLayout" Target="../slideLayouts/slideLayout1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83.png"/></Relationships>
</file>

<file path=ppt/slides/_rels/slide6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84.png"/><Relationship Id="rId1" Type="http://schemas.openxmlformats.org/officeDocument/2006/relationships/slideLayout" Target="../slideLayouts/slideLayout11.xml"/><Relationship Id="rId6" Type="http://schemas.openxmlformats.org/officeDocument/2006/relationships/diagramColors" Target="../diagrams/colors10.xml"/><Relationship Id="rId5" Type="http://schemas.openxmlformats.org/officeDocument/2006/relationships/diagramQuickStyle" Target="../diagrams/quickStyle10.xml"/><Relationship Id="rId10" Type="http://schemas.openxmlformats.org/officeDocument/2006/relationships/image" Target="../media/image87.png"/><Relationship Id="rId4" Type="http://schemas.openxmlformats.org/officeDocument/2006/relationships/diagramLayout" Target="../diagrams/layout10.xml"/><Relationship Id="rId9" Type="http://schemas.openxmlformats.org/officeDocument/2006/relationships/image" Target="../media/image86.png"/></Relationships>
</file>

<file path=ppt/slides/_rels/slide6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7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91.png"/><Relationship Id="rId1" Type="http://schemas.openxmlformats.org/officeDocument/2006/relationships/slideLayout" Target="../slideLayouts/slideLayout5.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7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image" Target="../media/image95.png"/><Relationship Id="rId7" Type="http://schemas.openxmlformats.org/officeDocument/2006/relationships/diagramQuickStyle" Target="../diagrams/quickStyle12.xml"/><Relationship Id="rId2" Type="http://schemas.openxmlformats.org/officeDocument/2006/relationships/image" Target="../media/image94.jpeg"/><Relationship Id="rId1" Type="http://schemas.openxmlformats.org/officeDocument/2006/relationships/slideLayout" Target="../slideLayouts/slideLayout5.xml"/><Relationship Id="rId6" Type="http://schemas.openxmlformats.org/officeDocument/2006/relationships/diagramLayout" Target="../diagrams/layout12.xml"/><Relationship Id="rId5" Type="http://schemas.openxmlformats.org/officeDocument/2006/relationships/diagramData" Target="../diagrams/data12.xml"/><Relationship Id="rId4" Type="http://schemas.openxmlformats.org/officeDocument/2006/relationships/image" Target="../media/image96.png"/><Relationship Id="rId9" Type="http://schemas.microsoft.com/office/2007/relationships/diagramDrawing" Target="../diagrams/drawing12.xml"/></Relationships>
</file>

<file path=ppt/slides/_rels/slide7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s://playstables.io/fr" TargetMode="Externa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hyperlink" Target="https://www.linkedin.com/company/olympiahall/?lipi=urn%3Ali%3Apage%3Ad_flagship3_feed%3Bhi%2BfJ2v3QZeCnldAE4SQDQ%3D%3D" TargetMode="External"/><Relationship Id="rId2" Type="http://schemas.openxmlformats.org/officeDocument/2006/relationships/hyperlink" Target="https://www.linkedin.com/company/national-football-league/" TargetMode="External"/><Relationship Id="rId1" Type="http://schemas.openxmlformats.org/officeDocument/2006/relationships/slideLayout" Target="../slideLayouts/slideLayout12.xml"/><Relationship Id="rId6" Type="http://schemas.openxmlformats.org/officeDocument/2006/relationships/image" Target="../media/image100.png"/><Relationship Id="rId5" Type="http://schemas.openxmlformats.org/officeDocument/2006/relationships/hyperlink" Target="https://www.linkedin.com/company/realtplatform/" TargetMode="External"/><Relationship Id="rId4" Type="http://schemas.openxmlformats.org/officeDocument/2006/relationships/hyperlink" Target="https://www.linkedin.com/feed/hashtag/?keywords=muse&amp;highlightedUpdateUrns=urn%3Ali%3Aactivity%3A697536121273361203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13.xml"/><Relationship Id="rId4" Type="http://schemas.openxmlformats.org/officeDocument/2006/relationships/image" Target="../media/image103.png"/></Relationships>
</file>

<file path=ppt/slides/_rels/slide8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fontScale="90000"/>
          </a:bodyPr>
          <a:lstStyle/>
          <a:p>
            <a:r>
              <a:rPr lang="fr-FR" dirty="0" err="1" smtClean="0"/>
              <a:t>Blockchain</a:t>
            </a:r>
            <a:r>
              <a:rPr lang="fr-FR" dirty="0" smtClean="0"/>
              <a:t>, NFT, Cryptos, </a:t>
            </a:r>
            <a:r>
              <a:rPr lang="fr-FR" dirty="0" err="1" smtClean="0"/>
              <a:t>Metaverse</a:t>
            </a:r>
            <a:endParaRPr lang="fr-FR" dirty="0"/>
          </a:p>
        </p:txBody>
      </p:sp>
    </p:spTree>
    <p:extLst>
      <p:ext uri="{BB962C8B-B14F-4D97-AF65-F5344CB8AC3E}">
        <p14:creationId xmlns:p14="http://schemas.microsoft.com/office/powerpoint/2010/main" val="12827472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2922091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9268" y="277199"/>
            <a:ext cx="5985806" cy="369332"/>
          </a:xfrm>
          <a:prstGeom prst="rect">
            <a:avLst/>
          </a:prstGeom>
          <a:solidFill>
            <a:srgbClr val="FFC000"/>
          </a:solidFill>
        </p:spPr>
        <p:txBody>
          <a:bodyPr wrap="none">
            <a:spAutoFit/>
          </a:bodyPr>
          <a:lstStyle/>
          <a:p>
            <a:r>
              <a:rPr lang="fr-FR" dirty="0"/>
              <a:t>https://www.blockchain.com/explorer/blocks/btc?page=1</a:t>
            </a:r>
          </a:p>
        </p:txBody>
      </p:sp>
      <p:pic>
        <p:nvPicPr>
          <p:cNvPr id="6" name="Image 5"/>
          <p:cNvPicPr>
            <a:picLocks noChangeAspect="1"/>
          </p:cNvPicPr>
          <p:nvPr/>
        </p:nvPicPr>
        <p:blipFill>
          <a:blip r:embed="rId2"/>
          <a:stretch>
            <a:fillRect/>
          </a:stretch>
        </p:blipFill>
        <p:spPr>
          <a:xfrm>
            <a:off x="669514" y="802600"/>
            <a:ext cx="11105717" cy="3162741"/>
          </a:xfrm>
          <a:prstGeom prst="rect">
            <a:avLst/>
          </a:prstGeom>
        </p:spPr>
      </p:pic>
      <p:sp>
        <p:nvSpPr>
          <p:cNvPr id="7" name="Rectangle à coins arrondis 6"/>
          <p:cNvSpPr/>
          <p:nvPr/>
        </p:nvSpPr>
        <p:spPr>
          <a:xfrm>
            <a:off x="970383" y="4292082"/>
            <a:ext cx="10804849" cy="21833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Numéro de bloc : Identifiant unique du bloc</a:t>
            </a:r>
            <a:r>
              <a:rPr lang="fr-FR" sz="2000" dirty="0" smtClean="0"/>
              <a:t>. Hash </a:t>
            </a:r>
            <a:r>
              <a:rPr lang="fr-FR" sz="2000" dirty="0"/>
              <a:t>: Empreinte cryptographique du bloc</a:t>
            </a:r>
            <a:r>
              <a:rPr lang="fr-FR" sz="2000" dirty="0" smtClean="0"/>
              <a:t>. Mineur </a:t>
            </a:r>
            <a:r>
              <a:rPr lang="fr-FR" sz="2000" dirty="0"/>
              <a:t>: Entité ayant validé (miné) le </a:t>
            </a:r>
            <a:r>
              <a:rPr lang="fr-FR" sz="2000" dirty="0" smtClean="0"/>
              <a:t>bloc .</a:t>
            </a:r>
            <a:r>
              <a:rPr lang="fr-FR" sz="2000" dirty="0"/>
              <a:t>Miné : Temps écoulé depuis que le bloc a été miné</a:t>
            </a:r>
            <a:r>
              <a:rPr lang="fr-FR" sz="2000" dirty="0" smtClean="0"/>
              <a:t>. Nombre </a:t>
            </a:r>
            <a:r>
              <a:rPr lang="fr-FR" sz="2000" dirty="0"/>
              <a:t>de transactions : Nombre total de transactions dans le bloc</a:t>
            </a:r>
            <a:r>
              <a:rPr lang="fr-FR" sz="2000" dirty="0" smtClean="0"/>
              <a:t>. Nonce </a:t>
            </a:r>
            <a:r>
              <a:rPr lang="fr-FR" sz="2000" dirty="0"/>
              <a:t>: Nombre arbitraire utilisé par les mineurs pour valider le bloc</a:t>
            </a:r>
            <a:r>
              <a:rPr lang="fr-FR" sz="2000" dirty="0" smtClean="0"/>
              <a:t>. Taille </a:t>
            </a:r>
            <a:r>
              <a:rPr lang="fr-FR" sz="2000" dirty="0"/>
              <a:t>: Taille du bloc en octets</a:t>
            </a:r>
            <a:r>
              <a:rPr lang="fr-FR" sz="2000" dirty="0" smtClean="0"/>
              <a:t>. Total </a:t>
            </a:r>
            <a:r>
              <a:rPr lang="fr-FR" sz="2000" dirty="0"/>
              <a:t>envoyé : Montant total de Bitcoins transférés dans le bloc</a:t>
            </a:r>
            <a:r>
              <a:rPr lang="fr-FR" sz="2000" dirty="0" smtClean="0"/>
              <a:t>. Frais </a:t>
            </a:r>
            <a:r>
              <a:rPr lang="fr-FR" sz="2000" dirty="0"/>
              <a:t>totaux : Frais de transaction collectés dans le bloc.</a:t>
            </a:r>
          </a:p>
        </p:txBody>
      </p:sp>
    </p:spTree>
    <p:extLst>
      <p:ext uri="{BB962C8B-B14F-4D97-AF65-F5344CB8AC3E}">
        <p14:creationId xmlns:p14="http://schemas.microsoft.com/office/powerpoint/2010/main" val="4178724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2077" y="2162092"/>
            <a:ext cx="2598681" cy="839350"/>
          </a:xfrm>
        </p:spPr>
        <p:txBody>
          <a:bodyPr>
            <a:normAutofit fontScale="90000"/>
          </a:bodyPr>
          <a:lstStyle/>
          <a:p>
            <a:r>
              <a:rPr lang="fr-FR" dirty="0" smtClean="0"/>
              <a:t>Smart </a:t>
            </a:r>
            <a:r>
              <a:rPr lang="fr-FR" dirty="0" err="1" smtClean="0"/>
              <a:t>Contract</a:t>
            </a:r>
            <a:endParaRPr lang="fr-FR" dirty="0"/>
          </a:p>
        </p:txBody>
      </p:sp>
      <p:pic>
        <p:nvPicPr>
          <p:cNvPr id="3" name="Image 2"/>
          <p:cNvPicPr>
            <a:picLocks noChangeAspect="1"/>
          </p:cNvPicPr>
          <p:nvPr/>
        </p:nvPicPr>
        <p:blipFill>
          <a:blip r:embed="rId2"/>
          <a:stretch>
            <a:fillRect/>
          </a:stretch>
        </p:blipFill>
        <p:spPr>
          <a:xfrm>
            <a:off x="3673366" y="567559"/>
            <a:ext cx="8166538" cy="5076496"/>
          </a:xfrm>
          <a:prstGeom prst="rect">
            <a:avLst/>
          </a:prstGeom>
        </p:spPr>
      </p:pic>
      <p:sp>
        <p:nvSpPr>
          <p:cNvPr id="4" name="Rectangle 3"/>
          <p:cNvSpPr/>
          <p:nvPr/>
        </p:nvSpPr>
        <p:spPr>
          <a:xfrm>
            <a:off x="336330" y="5801738"/>
            <a:ext cx="10384221" cy="369332"/>
          </a:xfrm>
          <a:prstGeom prst="rect">
            <a:avLst/>
          </a:prstGeom>
          <a:solidFill>
            <a:schemeClr val="bg1">
              <a:lumMod val="95000"/>
            </a:schemeClr>
          </a:solidFill>
        </p:spPr>
        <p:txBody>
          <a:bodyPr wrap="square">
            <a:spAutoFit/>
          </a:bodyPr>
          <a:lstStyle/>
          <a:p>
            <a:r>
              <a:rPr lang="fr-FR" dirty="0"/>
              <a:t>https://www-cairn-info.ezpaarse.univ-paris1.fr/revue-realites-industrielles-2017-3-page-81.htm</a:t>
            </a:r>
          </a:p>
        </p:txBody>
      </p:sp>
      <p:sp>
        <p:nvSpPr>
          <p:cNvPr id="5" name="Rectangle à coins arrondis 4"/>
          <p:cNvSpPr/>
          <p:nvPr/>
        </p:nvSpPr>
        <p:spPr>
          <a:xfrm>
            <a:off x="867103" y="4351283"/>
            <a:ext cx="1970690" cy="8513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ORACLE</a:t>
            </a:r>
            <a:endParaRPr lang="fr-FR" dirty="0"/>
          </a:p>
        </p:txBody>
      </p:sp>
    </p:spTree>
    <p:extLst>
      <p:ext uri="{BB962C8B-B14F-4D97-AF65-F5344CB8AC3E}">
        <p14:creationId xmlns:p14="http://schemas.microsoft.com/office/powerpoint/2010/main" val="2523079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Démonstration (génération de code Smart </a:t>
            </a:r>
            <a:r>
              <a:rPr lang="fr-FR" dirty="0" err="1" smtClean="0"/>
              <a:t>contract</a:t>
            </a:r>
            <a:r>
              <a:rPr lang="fr-FR" dirty="0" smtClean="0"/>
              <a:t> sur CHATGPT)</a:t>
            </a:r>
            <a:endParaRPr lang="fr-FR" dirty="0"/>
          </a:p>
        </p:txBody>
      </p:sp>
      <p:sp>
        <p:nvSpPr>
          <p:cNvPr id="3" name="Espace réservé du contenu 2"/>
          <p:cNvSpPr>
            <a:spLocks noGrp="1"/>
          </p:cNvSpPr>
          <p:nvPr>
            <p:ph idx="1"/>
          </p:nvPr>
        </p:nvSpPr>
        <p:spPr/>
        <p:txBody>
          <a:bodyPr>
            <a:normAutofit fontScale="92500" lnSpcReduction="20000"/>
          </a:bodyPr>
          <a:lstStyle/>
          <a:p>
            <a:r>
              <a:rPr lang="fr-FR" dirty="0" smtClean="0"/>
              <a:t>Programme </a:t>
            </a:r>
            <a:r>
              <a:rPr lang="fr-FR" dirty="0"/>
              <a:t>de Fidélisation avec </a:t>
            </a:r>
            <a:r>
              <a:rPr lang="fr-FR" dirty="0" err="1" smtClean="0"/>
              <a:t>Blockchain</a:t>
            </a:r>
            <a:endParaRPr lang="fr-FR" dirty="0" smtClean="0"/>
          </a:p>
          <a:p>
            <a:r>
              <a:rPr lang="fr-FR" dirty="0" smtClean="0"/>
              <a:t>Consigne </a:t>
            </a:r>
            <a:r>
              <a:rPr lang="fr-FR" dirty="0"/>
              <a:t>:Imaginer un programme de fidélisation où un smart </a:t>
            </a:r>
            <a:r>
              <a:rPr lang="fr-FR" dirty="0" err="1"/>
              <a:t>contract</a:t>
            </a:r>
            <a:r>
              <a:rPr lang="fr-FR" dirty="0"/>
              <a:t> automatise la distribution de récompenses basées sur le comportement d'achat des clients d'une marque de mode</a:t>
            </a:r>
            <a:r>
              <a:rPr lang="fr-FR" dirty="0" smtClean="0"/>
              <a:t>.</a:t>
            </a:r>
          </a:p>
          <a:p>
            <a:r>
              <a:rPr lang="fr-FR" dirty="0" smtClean="0"/>
              <a:t>Objectif </a:t>
            </a:r>
            <a:r>
              <a:rPr lang="fr-FR" dirty="0"/>
              <a:t>:Développer un smart </a:t>
            </a:r>
            <a:r>
              <a:rPr lang="fr-FR" dirty="0" err="1"/>
              <a:t>contract</a:t>
            </a:r>
            <a:r>
              <a:rPr lang="fr-FR" dirty="0"/>
              <a:t> qui gère un programme de fidélisation, déclenchant automatiquement des récompenses basées sur des achats et des actions spécifiques des clients</a:t>
            </a:r>
            <a:r>
              <a:rPr lang="fr-FR" dirty="0" smtClean="0"/>
              <a:t>.</a:t>
            </a:r>
          </a:p>
          <a:p>
            <a:r>
              <a:rPr lang="fr-FR" dirty="0" smtClean="0"/>
              <a:t>Étapes 1 : Déterminer </a:t>
            </a:r>
            <a:r>
              <a:rPr lang="fr-FR" dirty="0"/>
              <a:t>des objectifs spécifiques pour le programme de fidélisation (ex : augmenter la fréquence des achats, promouvoir des produits spécifiques).Identifier les comportements des clients qui seront récompensés (ex : achat répété, recommandations à des amis</a:t>
            </a:r>
            <a:r>
              <a:rPr lang="fr-FR" dirty="0" smtClean="0"/>
              <a:t>). </a:t>
            </a:r>
          </a:p>
          <a:p>
            <a:r>
              <a:rPr lang="fr-FR" dirty="0" smtClean="0"/>
              <a:t>Etape 2 : Demandez à Claude ou à </a:t>
            </a:r>
            <a:r>
              <a:rPr lang="fr-FR" dirty="0" err="1" smtClean="0"/>
              <a:t>ChatGPT</a:t>
            </a:r>
            <a:r>
              <a:rPr lang="fr-FR" dirty="0" smtClean="0"/>
              <a:t> de rédiger ce smart </a:t>
            </a:r>
            <a:r>
              <a:rPr lang="fr-FR" dirty="0" err="1" smtClean="0"/>
              <a:t>contract</a:t>
            </a:r>
            <a:r>
              <a:rPr lang="fr-FR" dirty="0" smtClean="0"/>
              <a:t>. </a:t>
            </a:r>
          </a:p>
          <a:p>
            <a:endParaRPr lang="fr-FR" dirty="0" smtClean="0"/>
          </a:p>
        </p:txBody>
      </p:sp>
      <p:sp>
        <p:nvSpPr>
          <p:cNvPr id="4" name="Espace réservé du numéro de diapositive 3"/>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425189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Les principaux protocoles </a:t>
            </a:r>
            <a:r>
              <a:rPr lang="fr-FR" dirty="0" err="1" smtClean="0"/>
              <a:t>Blockchain</a:t>
            </a:r>
            <a:endParaRPr lang="fr-FR" dirty="0"/>
          </a:p>
        </p:txBody>
      </p:sp>
      <p:sp>
        <p:nvSpPr>
          <p:cNvPr id="4" name="Espace réservé du contenu 3"/>
          <p:cNvSpPr>
            <a:spLocks noGrp="1"/>
          </p:cNvSpPr>
          <p:nvPr>
            <p:ph idx="1"/>
          </p:nvPr>
        </p:nvSpPr>
        <p:spPr/>
        <p:txBody>
          <a:bodyPr>
            <a:normAutofit fontScale="92500" lnSpcReduction="20000"/>
          </a:bodyPr>
          <a:lstStyle/>
          <a:p>
            <a:pPr algn="just"/>
            <a:r>
              <a:rPr lang="fr-FR" dirty="0"/>
              <a:t>La </a:t>
            </a:r>
            <a:r>
              <a:rPr lang="fr-FR" dirty="0" err="1"/>
              <a:t>blockchain</a:t>
            </a:r>
            <a:r>
              <a:rPr lang="fr-FR" dirty="0"/>
              <a:t> est une technologie de stockage et de transmission </a:t>
            </a:r>
            <a:r>
              <a:rPr lang="fr-FR" dirty="0" smtClean="0"/>
              <a:t>d’informations, transparente</a:t>
            </a:r>
            <a:r>
              <a:rPr lang="fr-FR" dirty="0"/>
              <a:t>, sécurisée, et fonctionnant sans organe central de contrôle. </a:t>
            </a:r>
            <a:r>
              <a:rPr lang="fr-FR" dirty="0" smtClean="0"/>
              <a:t>Tout est </a:t>
            </a:r>
            <a:r>
              <a:rPr lang="fr-FR" dirty="0" smtClean="0">
                <a:solidFill>
                  <a:srgbClr val="FF0000"/>
                </a:solidFill>
              </a:rPr>
              <a:t>ineffaçable</a:t>
            </a:r>
            <a:r>
              <a:rPr lang="fr-FR" dirty="0" smtClean="0"/>
              <a:t>. </a:t>
            </a:r>
          </a:p>
          <a:p>
            <a:r>
              <a:rPr lang="fr-FR" dirty="0" err="1" smtClean="0"/>
              <a:t>Blockchains</a:t>
            </a:r>
            <a:r>
              <a:rPr lang="fr-FR" dirty="0" smtClean="0"/>
              <a:t> publiques </a:t>
            </a:r>
          </a:p>
          <a:p>
            <a:pPr lvl="1"/>
            <a:r>
              <a:rPr lang="fr-FR" dirty="0" smtClean="0"/>
              <a:t>Code open-source</a:t>
            </a:r>
          </a:p>
          <a:p>
            <a:pPr lvl="1"/>
            <a:r>
              <a:rPr lang="fr-FR" dirty="0" smtClean="0"/>
              <a:t>Bitcoin, </a:t>
            </a:r>
            <a:r>
              <a:rPr lang="fr-FR" dirty="0" err="1" smtClean="0"/>
              <a:t>Ethereum</a:t>
            </a:r>
            <a:endParaRPr lang="fr-FR" dirty="0" smtClean="0"/>
          </a:p>
          <a:p>
            <a:pPr lvl="1"/>
            <a:endParaRPr lang="fr-FR" dirty="0"/>
          </a:p>
          <a:p>
            <a:r>
              <a:rPr lang="fr-FR" dirty="0" err="1" smtClean="0"/>
              <a:t>Blockchains</a:t>
            </a:r>
            <a:r>
              <a:rPr lang="fr-FR" dirty="0" smtClean="0"/>
              <a:t> privées</a:t>
            </a:r>
          </a:p>
          <a:p>
            <a:pPr lvl="1"/>
            <a:r>
              <a:rPr lang="fr-FR" dirty="0" err="1" smtClean="0"/>
              <a:t>Hyperledger</a:t>
            </a:r>
            <a:r>
              <a:rPr lang="fr-FR" dirty="0" smtClean="0"/>
              <a:t>, Corda</a:t>
            </a:r>
          </a:p>
          <a:p>
            <a:pPr lvl="1"/>
            <a:r>
              <a:rPr lang="fr-FR" dirty="0" err="1" smtClean="0"/>
              <a:t>Hyperledger</a:t>
            </a:r>
            <a:r>
              <a:rPr lang="fr-FR" dirty="0"/>
              <a:t> </a:t>
            </a:r>
            <a:r>
              <a:rPr lang="fr-FR" dirty="0" smtClean="0"/>
              <a:t>:</a:t>
            </a:r>
          </a:p>
          <a:p>
            <a:pPr lvl="2"/>
            <a:r>
              <a:rPr lang="fr-FR" dirty="0" smtClean="0"/>
              <a:t> « </a:t>
            </a:r>
            <a:r>
              <a:rPr lang="fr-FR" dirty="0" err="1"/>
              <a:t>permissioned</a:t>
            </a:r>
            <a:r>
              <a:rPr lang="fr-FR" dirty="0"/>
              <a:t> </a:t>
            </a:r>
            <a:r>
              <a:rPr lang="fr-FR" dirty="0" err="1"/>
              <a:t>blockchains</a:t>
            </a:r>
            <a:r>
              <a:rPr lang="fr-FR" dirty="0"/>
              <a:t> </a:t>
            </a:r>
            <a:r>
              <a:rPr lang="fr-FR" dirty="0" smtClean="0"/>
              <a:t>»</a:t>
            </a:r>
          </a:p>
          <a:p>
            <a:pPr lvl="2"/>
            <a:r>
              <a:rPr lang="fr-FR" dirty="0" smtClean="0"/>
              <a:t> </a:t>
            </a:r>
            <a:r>
              <a:rPr lang="fr-FR" dirty="0"/>
              <a:t>L’adhésion au réseau est donc contrôlée, et les membres peuvent avoir besoin d’une autorisation supplémentaire pour certaines actions sensibles. </a:t>
            </a:r>
            <a:endParaRPr lang="fr-FR" dirty="0" smtClean="0"/>
          </a:p>
          <a:p>
            <a:pPr lvl="1"/>
            <a:r>
              <a:rPr lang="fr-FR" dirty="0" smtClean="0"/>
              <a:t>Nota : </a:t>
            </a:r>
            <a:r>
              <a:rPr lang="fr-FR" dirty="0" err="1" smtClean="0"/>
              <a:t>Ethereum</a:t>
            </a:r>
            <a:r>
              <a:rPr lang="fr-FR" dirty="0" smtClean="0"/>
              <a:t> peut être utilisé dans un contexte privé. </a:t>
            </a:r>
          </a:p>
          <a:p>
            <a:pPr lvl="1"/>
            <a:endParaRPr lang="fr-FR" dirty="0" smtClean="0"/>
          </a:p>
          <a:p>
            <a:pPr lvl="1"/>
            <a:endParaRPr lang="fr-FR" dirty="0" smtClean="0"/>
          </a:p>
          <a:p>
            <a:endParaRPr lang="fr-FR" dirty="0" smtClean="0"/>
          </a:p>
          <a:p>
            <a:pPr lvl="1"/>
            <a:endParaRPr lang="fr-FR" dirty="0"/>
          </a:p>
        </p:txBody>
      </p:sp>
      <p:sp>
        <p:nvSpPr>
          <p:cNvPr id="2" name="Espace réservé du numéro de diapositive 1"/>
          <p:cNvSpPr>
            <a:spLocks noGrp="1"/>
          </p:cNvSpPr>
          <p:nvPr>
            <p:ph type="sldNum" sz="quarter" idx="12"/>
          </p:nvPr>
        </p:nvSpPr>
        <p:spPr/>
        <p:txBody>
          <a:bodyPr/>
          <a:lstStyle/>
          <a:p>
            <a:pPr rtl="0"/>
            <a:fld id="{5AE1514C-5E56-4738-A1FF-4B1CFD2A3E36}" type="slidenum">
              <a:rPr lang="fr-FR" noProof="0" smtClean="0"/>
              <a:t>14</a:t>
            </a:fld>
            <a:endParaRPr lang="fr-FR" noProof="0"/>
          </a:p>
        </p:txBody>
      </p:sp>
      <p:graphicFrame>
        <p:nvGraphicFramePr>
          <p:cNvPr id="6" name="Diagramme 5"/>
          <p:cNvGraphicFramePr/>
          <p:nvPr>
            <p:extLst/>
          </p:nvPr>
        </p:nvGraphicFramePr>
        <p:xfrm>
          <a:off x="7409793" y="2238703"/>
          <a:ext cx="4279462" cy="31744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786087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stretch>
            <a:fillRect/>
          </a:stretch>
        </p:blipFill>
        <p:spPr>
          <a:xfrm>
            <a:off x="410547" y="335901"/>
            <a:ext cx="11402008" cy="6288833"/>
          </a:xfrm>
          <a:prstGeom prst="rect">
            <a:avLst/>
          </a:prstGeom>
        </p:spPr>
      </p:pic>
    </p:spTree>
    <p:extLst>
      <p:ext uri="{BB962C8B-B14F-4D97-AF65-F5344CB8AC3E}">
        <p14:creationId xmlns:p14="http://schemas.microsoft.com/office/powerpoint/2010/main" val="1631491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ctrTitle"/>
          </p:nvPr>
        </p:nvSpPr>
        <p:spPr/>
        <p:txBody>
          <a:bodyPr/>
          <a:lstStyle/>
          <a:p>
            <a:r>
              <a:rPr lang="fr-FR" dirty="0" smtClean="0"/>
              <a:t>LES USAGES BLOCKCHAIN</a:t>
            </a:r>
            <a:endParaRPr lang="fr-FR" dirty="0"/>
          </a:p>
        </p:txBody>
      </p:sp>
      <p:sp>
        <p:nvSpPr>
          <p:cNvPr id="2" name="Espace réservé du numéro de diapositive 1"/>
          <p:cNvSpPr>
            <a:spLocks noGrp="1"/>
          </p:cNvSpPr>
          <p:nvPr>
            <p:ph type="sldNum" sz="quarter" idx="4294967295"/>
          </p:nvPr>
        </p:nvSpPr>
        <p:spPr>
          <a:xfrm>
            <a:off x="11760200" y="6465888"/>
            <a:ext cx="431800" cy="365125"/>
          </a:xfrm>
          <a:prstGeom prst="rect">
            <a:avLst/>
          </a:prstGeom>
        </p:spPr>
        <p:txBody>
          <a:bodyPr/>
          <a:lstStyle/>
          <a:p>
            <a:pPr rtl="0"/>
            <a:fld id="{5AE1514C-5E56-4738-A1FF-4B1CFD2A3E36}" type="slidenum">
              <a:rPr lang="fr-FR" noProof="0" smtClean="0"/>
              <a:t>16</a:t>
            </a:fld>
            <a:endParaRPr lang="fr-FR" noProof="0"/>
          </a:p>
        </p:txBody>
      </p:sp>
    </p:spTree>
    <p:extLst>
      <p:ext uri="{BB962C8B-B14F-4D97-AF65-F5344CB8AC3E}">
        <p14:creationId xmlns:p14="http://schemas.microsoft.com/office/powerpoint/2010/main" val="15467849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315688" y="1045434"/>
            <a:ext cx="11571511" cy="5263012"/>
          </a:xfrm>
          <a:prstGeom prst="rect">
            <a:avLst/>
          </a:prstGeom>
        </p:spPr>
      </p:pic>
      <p:sp>
        <p:nvSpPr>
          <p:cNvPr id="5" name="Rectangle 4"/>
          <p:cNvSpPr/>
          <p:nvPr/>
        </p:nvSpPr>
        <p:spPr>
          <a:xfrm>
            <a:off x="2908126" y="6308446"/>
            <a:ext cx="4662110" cy="369332"/>
          </a:xfrm>
          <a:prstGeom prst="rect">
            <a:avLst/>
          </a:prstGeom>
        </p:spPr>
        <p:txBody>
          <a:bodyPr wrap="none">
            <a:spAutoFit/>
          </a:bodyPr>
          <a:lstStyle/>
          <a:p>
            <a:r>
              <a:rPr lang="fr-FR" dirty="0" smtClean="0"/>
              <a:t>https://chain.link/education/blockchain-gaming</a:t>
            </a:r>
            <a:endParaRPr lang="fr-FR" dirty="0"/>
          </a:p>
        </p:txBody>
      </p:sp>
      <p:sp>
        <p:nvSpPr>
          <p:cNvPr id="2" name="Titre 1"/>
          <p:cNvSpPr>
            <a:spLocks noGrp="1"/>
          </p:cNvSpPr>
          <p:nvPr>
            <p:ph type="title"/>
          </p:nvPr>
        </p:nvSpPr>
        <p:spPr>
          <a:xfrm>
            <a:off x="315689" y="280921"/>
            <a:ext cx="10515600" cy="968998"/>
          </a:xfrm>
        </p:spPr>
        <p:txBody>
          <a:bodyPr/>
          <a:lstStyle/>
          <a:p>
            <a:r>
              <a:rPr lang="fr-FR" dirty="0" err="1" smtClean="0"/>
              <a:t>Blockchain</a:t>
            </a:r>
            <a:r>
              <a:rPr lang="fr-FR" dirty="0" smtClean="0"/>
              <a:t> et Gaming</a:t>
            </a:r>
            <a:endParaRPr lang="fr-FR" dirty="0"/>
          </a:p>
        </p:txBody>
      </p:sp>
    </p:spTree>
    <p:extLst>
      <p:ext uri="{BB962C8B-B14F-4D97-AF65-F5344CB8AC3E}">
        <p14:creationId xmlns:p14="http://schemas.microsoft.com/office/powerpoint/2010/main" val="3333587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Gaming, une nouvelle gouvernance</a:t>
            </a:r>
            <a:endParaRPr lang="fr-FR" dirty="0"/>
          </a:p>
        </p:txBody>
      </p:sp>
      <p:sp>
        <p:nvSpPr>
          <p:cNvPr id="4" name="Espace réservé du contenu 3"/>
          <p:cNvSpPr>
            <a:spLocks noGrp="1"/>
          </p:cNvSpPr>
          <p:nvPr>
            <p:ph idx="1"/>
          </p:nvPr>
        </p:nvSpPr>
        <p:spPr/>
        <p:txBody>
          <a:bodyPr>
            <a:normAutofit fontScale="92500" lnSpcReduction="10000"/>
          </a:bodyPr>
          <a:lstStyle/>
          <a:p>
            <a:r>
              <a:rPr lang="fr-FR" dirty="0"/>
              <a:t>Économie de jeu </a:t>
            </a:r>
            <a:r>
              <a:rPr lang="fr-FR" dirty="0" smtClean="0"/>
              <a:t>fermée, </a:t>
            </a:r>
            <a:r>
              <a:rPr lang="fr-FR" dirty="0"/>
              <a:t>le modèle économique est principalement centré sur le </a:t>
            </a:r>
            <a:r>
              <a:rPr lang="fr-FR" dirty="0" err="1"/>
              <a:t>game</a:t>
            </a:r>
            <a:r>
              <a:rPr lang="fr-FR" dirty="0"/>
              <a:t> </a:t>
            </a:r>
            <a:r>
              <a:rPr lang="fr-FR" dirty="0" err="1"/>
              <a:t>publisher</a:t>
            </a:r>
            <a:r>
              <a:rPr lang="fr-FR" dirty="0"/>
              <a:t> (l'éditeur du jeu).Les joueurs achètent des objets en jeu ou de la monnaie de jeu à partir de la boutique du jeu, mais ces objets et cette monnaie restent sous le contrôle de l'éditeur</a:t>
            </a:r>
            <a:r>
              <a:rPr lang="fr-FR" dirty="0" smtClean="0"/>
              <a:t>. </a:t>
            </a:r>
          </a:p>
          <a:p>
            <a:r>
              <a:rPr lang="fr-FR" dirty="0" smtClean="0"/>
              <a:t>Économie </a:t>
            </a:r>
            <a:r>
              <a:rPr lang="fr-FR" dirty="0"/>
              <a:t>de jeu ouverte </a:t>
            </a:r>
            <a:r>
              <a:rPr lang="fr-FR" dirty="0" smtClean="0"/>
              <a:t>, dans les </a:t>
            </a:r>
            <a:r>
              <a:rPr lang="fr-FR" dirty="0"/>
              <a:t>jeux basés sur la </a:t>
            </a:r>
            <a:r>
              <a:rPr lang="fr-FR" dirty="0" err="1"/>
              <a:t>blockchain</a:t>
            </a:r>
            <a:r>
              <a:rPr lang="fr-FR" dirty="0"/>
              <a:t>, les joueurs ont un contrôle plus direct sur les objets en jeu et la monnaie en jeu, car ils sont représentés comme des actifs numériques</a:t>
            </a:r>
            <a:r>
              <a:rPr lang="fr-FR" dirty="0" smtClean="0"/>
              <a:t>. Ces </a:t>
            </a:r>
            <a:r>
              <a:rPr lang="fr-FR" dirty="0"/>
              <a:t>objets et monnaies peuvent être stockés dans des portefeuilles personnels en dehors du jeu, ce qui permet aux joueurs de réellement posséder leurs biens </a:t>
            </a:r>
            <a:r>
              <a:rPr lang="fr-FR" dirty="0" smtClean="0"/>
              <a:t>numériques. Les </a:t>
            </a:r>
            <a:r>
              <a:rPr lang="fr-FR" dirty="0"/>
              <a:t>joueurs peuvent vendre ou échanger ces objets dans des marchés tiers ou des </a:t>
            </a:r>
            <a:r>
              <a:rPr lang="fr-FR" dirty="0" err="1"/>
              <a:t>marketplaces</a:t>
            </a:r>
            <a:r>
              <a:rPr lang="fr-FR" dirty="0"/>
              <a:t> décentralisées, et ainsi monétiser leurs biens en dehors de l'environnement du </a:t>
            </a:r>
            <a:r>
              <a:rPr lang="fr-FR" dirty="0" smtClean="0"/>
              <a:t>jeu</a:t>
            </a:r>
            <a:endParaRPr lang="fr-FR" dirty="0"/>
          </a:p>
        </p:txBody>
      </p:sp>
      <p:sp>
        <p:nvSpPr>
          <p:cNvPr id="3" name="Espace réservé du numéro de diapositive 2"/>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378944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69494" y="1231642"/>
            <a:ext cx="10837787" cy="4347570"/>
          </a:xfrm>
          <a:prstGeom prst="rect">
            <a:avLst/>
          </a:prstGeom>
        </p:spPr>
      </p:pic>
      <p:sp>
        <p:nvSpPr>
          <p:cNvPr id="3" name="Rectangle 2"/>
          <p:cNvSpPr/>
          <p:nvPr/>
        </p:nvSpPr>
        <p:spPr>
          <a:xfrm>
            <a:off x="769495" y="5579212"/>
            <a:ext cx="6096000" cy="646331"/>
          </a:xfrm>
          <a:prstGeom prst="rect">
            <a:avLst/>
          </a:prstGeom>
        </p:spPr>
        <p:txBody>
          <a:bodyPr>
            <a:spAutoFit/>
          </a:bodyPr>
          <a:lstStyle/>
          <a:p>
            <a:r>
              <a:rPr lang="fr-FR" dirty="0" smtClean="0"/>
              <a:t>https://www.softeq.com/blog/blockchain-for-business-use-cases-and-real-life-examples</a:t>
            </a:r>
            <a:endParaRPr lang="fr-FR" dirty="0"/>
          </a:p>
        </p:txBody>
      </p:sp>
      <p:sp>
        <p:nvSpPr>
          <p:cNvPr id="4" name="Titre 3"/>
          <p:cNvSpPr>
            <a:spLocks noGrp="1"/>
          </p:cNvSpPr>
          <p:nvPr>
            <p:ph type="title"/>
          </p:nvPr>
        </p:nvSpPr>
        <p:spPr>
          <a:xfrm>
            <a:off x="769494" y="100812"/>
            <a:ext cx="10515600" cy="968998"/>
          </a:xfrm>
        </p:spPr>
        <p:txBody>
          <a:bodyPr>
            <a:normAutofit fontScale="90000"/>
          </a:bodyPr>
          <a:lstStyle/>
          <a:p>
            <a:r>
              <a:rPr lang="fr-FR" dirty="0" err="1" smtClean="0"/>
              <a:t>Blockchain</a:t>
            </a:r>
            <a:r>
              <a:rPr lang="fr-FR" dirty="0" smtClean="0"/>
              <a:t> et transport de biens </a:t>
            </a:r>
            <a:r>
              <a:rPr lang="fr-FR" dirty="0" err="1" smtClean="0"/>
              <a:t>perissables</a:t>
            </a:r>
            <a:endParaRPr lang="fr-FR" dirty="0"/>
          </a:p>
        </p:txBody>
      </p:sp>
    </p:spTree>
    <p:extLst>
      <p:ext uri="{BB962C8B-B14F-4D97-AF65-F5344CB8AC3E}">
        <p14:creationId xmlns:p14="http://schemas.microsoft.com/office/powerpoint/2010/main" val="1446676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e 2"/>
          <p:cNvSpPr/>
          <p:nvPr/>
        </p:nvSpPr>
        <p:spPr>
          <a:xfrm>
            <a:off x="4524703" y="2743200"/>
            <a:ext cx="2159876" cy="11351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NFT</a:t>
            </a:r>
            <a:endParaRPr lang="fr-FR" dirty="0"/>
          </a:p>
        </p:txBody>
      </p:sp>
      <p:sp>
        <p:nvSpPr>
          <p:cNvPr id="4" name="Ellipse 3"/>
          <p:cNvSpPr/>
          <p:nvPr/>
        </p:nvSpPr>
        <p:spPr>
          <a:xfrm>
            <a:off x="3468414" y="2081048"/>
            <a:ext cx="4319752" cy="2743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4524703" y="2349062"/>
            <a:ext cx="2033752" cy="369332"/>
          </a:xfrm>
          <a:prstGeom prst="rect">
            <a:avLst/>
          </a:prstGeom>
          <a:noFill/>
        </p:spPr>
        <p:txBody>
          <a:bodyPr wrap="square" rtlCol="0">
            <a:spAutoFit/>
          </a:bodyPr>
          <a:lstStyle/>
          <a:p>
            <a:pPr algn="ctr"/>
            <a:r>
              <a:rPr lang="fr-FR" dirty="0" smtClean="0">
                <a:solidFill>
                  <a:srgbClr val="FF0000"/>
                </a:solidFill>
              </a:rPr>
              <a:t>METAVERSE</a:t>
            </a:r>
            <a:endParaRPr lang="fr-FR" dirty="0">
              <a:solidFill>
                <a:srgbClr val="FF0000"/>
              </a:solidFill>
            </a:endParaRPr>
          </a:p>
        </p:txBody>
      </p:sp>
      <p:sp>
        <p:nvSpPr>
          <p:cNvPr id="6" name="Ellipse 5"/>
          <p:cNvSpPr/>
          <p:nvPr/>
        </p:nvSpPr>
        <p:spPr>
          <a:xfrm>
            <a:off x="2025869" y="1322043"/>
            <a:ext cx="7204841" cy="3977430"/>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4430109" y="1545021"/>
            <a:ext cx="2349063" cy="369332"/>
          </a:xfrm>
          <a:prstGeom prst="rect">
            <a:avLst/>
          </a:prstGeom>
          <a:noFill/>
        </p:spPr>
        <p:txBody>
          <a:bodyPr wrap="square" rtlCol="0">
            <a:spAutoFit/>
          </a:bodyPr>
          <a:lstStyle/>
          <a:p>
            <a:pPr algn="ctr"/>
            <a:r>
              <a:rPr lang="fr-FR" dirty="0" smtClean="0">
                <a:solidFill>
                  <a:srgbClr val="FF0000"/>
                </a:solidFill>
              </a:rPr>
              <a:t>WEB 3</a:t>
            </a:r>
            <a:endParaRPr lang="fr-FR" dirty="0">
              <a:solidFill>
                <a:srgbClr val="FF0000"/>
              </a:solidFill>
            </a:endParaRPr>
          </a:p>
        </p:txBody>
      </p:sp>
      <p:sp>
        <p:nvSpPr>
          <p:cNvPr id="8" name="Organigramme : Bande perforée 7"/>
          <p:cNvSpPr/>
          <p:nvPr/>
        </p:nvSpPr>
        <p:spPr>
          <a:xfrm>
            <a:off x="8387255" y="376112"/>
            <a:ext cx="2979683" cy="1229711"/>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BLOCKCHAIN</a:t>
            </a:r>
            <a:endParaRPr lang="fr-FR" dirty="0"/>
          </a:p>
        </p:txBody>
      </p:sp>
      <p:pic>
        <p:nvPicPr>
          <p:cNvPr id="9" name="Image 8" descr="Ethereum - Wikipedia"/>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464767" y="1148622"/>
            <a:ext cx="2020613" cy="1864851"/>
          </a:xfrm>
          <a:prstGeom prst="rect">
            <a:avLst/>
          </a:prstGeom>
        </p:spPr>
      </p:pic>
      <p:pic>
        <p:nvPicPr>
          <p:cNvPr id="10" name="Image 9" descr="Bitcoin Free Stock Photo - Public Domain Pictures"/>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090131" y="2962604"/>
            <a:ext cx="1421524" cy="1421524"/>
          </a:xfrm>
          <a:prstGeom prst="rect">
            <a:avLst/>
          </a:prstGeom>
        </p:spPr>
      </p:pic>
      <p:pic>
        <p:nvPicPr>
          <p:cNvPr id="11" name="Image 10" descr="Le penseur | Rodin's penseur in the gardens of the musée Rod… | Vincent ..."/>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15389" y="376112"/>
            <a:ext cx="1503631" cy="2244487"/>
          </a:xfrm>
          <a:prstGeom prst="rect">
            <a:avLst/>
          </a:prstGeom>
        </p:spPr>
      </p:pic>
      <p:sp>
        <p:nvSpPr>
          <p:cNvPr id="12" name="Double vague 11"/>
          <p:cNvSpPr/>
          <p:nvPr/>
        </p:nvSpPr>
        <p:spPr>
          <a:xfrm>
            <a:off x="2687039" y="376112"/>
            <a:ext cx="1683950" cy="945931"/>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DAO</a:t>
            </a:r>
          </a:p>
          <a:p>
            <a:pPr algn="ctr"/>
            <a:r>
              <a:rPr lang="fr-FR" dirty="0" smtClean="0"/>
              <a:t>DEFI</a:t>
            </a:r>
            <a:endParaRPr lang="fr-FR" dirty="0"/>
          </a:p>
        </p:txBody>
      </p:sp>
      <p:sp>
        <p:nvSpPr>
          <p:cNvPr id="13" name="Parchemin vertical 12"/>
          <p:cNvSpPr/>
          <p:nvPr/>
        </p:nvSpPr>
        <p:spPr>
          <a:xfrm>
            <a:off x="10074166" y="1914353"/>
            <a:ext cx="2117834" cy="1759013"/>
          </a:xfrm>
          <a:prstGeom prst="verticalScroll">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SMART</a:t>
            </a:r>
          </a:p>
          <a:p>
            <a:pPr algn="ctr"/>
            <a:r>
              <a:rPr lang="fr-FR" dirty="0" smtClean="0"/>
              <a:t>CONTRACT</a:t>
            </a:r>
            <a:endParaRPr lang="fr-FR" dirty="0"/>
          </a:p>
        </p:txBody>
      </p:sp>
      <p:sp>
        <p:nvSpPr>
          <p:cNvPr id="2" name="Rectangle à coins arrondis 1"/>
          <p:cNvSpPr/>
          <p:nvPr/>
        </p:nvSpPr>
        <p:spPr>
          <a:xfrm>
            <a:off x="4524703" y="5580993"/>
            <a:ext cx="2522483" cy="96169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smtClean="0"/>
              <a:t>TOKENISATION DE L’ECONOMIE</a:t>
            </a:r>
            <a:endParaRPr lang="fr-FR" dirty="0"/>
          </a:p>
        </p:txBody>
      </p:sp>
    </p:spTree>
    <p:extLst>
      <p:ext uri="{BB962C8B-B14F-4D97-AF65-F5344CB8AC3E}">
        <p14:creationId xmlns:p14="http://schemas.microsoft.com/office/powerpoint/2010/main" val="893278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27788" y="201271"/>
            <a:ext cx="11010122" cy="6298874"/>
          </a:xfrm>
          <a:prstGeom prst="rect">
            <a:avLst/>
          </a:prstGeom>
        </p:spPr>
      </p:pic>
    </p:spTree>
    <p:extLst>
      <p:ext uri="{BB962C8B-B14F-4D97-AF65-F5344CB8AC3E}">
        <p14:creationId xmlns:p14="http://schemas.microsoft.com/office/powerpoint/2010/main" val="8540424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27788" y="0"/>
            <a:ext cx="10543592" cy="6734651"/>
          </a:xfrm>
          <a:prstGeom prst="rect">
            <a:avLst/>
          </a:prstGeom>
        </p:spPr>
      </p:pic>
    </p:spTree>
    <p:extLst>
      <p:ext uri="{BB962C8B-B14F-4D97-AF65-F5344CB8AC3E}">
        <p14:creationId xmlns:p14="http://schemas.microsoft.com/office/powerpoint/2010/main" val="2672928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29209" y="951722"/>
            <a:ext cx="11111208" cy="5710335"/>
          </a:xfrm>
          <a:prstGeom prst="rect">
            <a:avLst/>
          </a:prstGeom>
        </p:spPr>
      </p:pic>
      <p:sp>
        <p:nvSpPr>
          <p:cNvPr id="3" name="Titre 2"/>
          <p:cNvSpPr>
            <a:spLocks noGrp="1"/>
          </p:cNvSpPr>
          <p:nvPr>
            <p:ph type="title"/>
          </p:nvPr>
        </p:nvSpPr>
        <p:spPr>
          <a:xfrm>
            <a:off x="1024816" y="173724"/>
            <a:ext cx="10515600" cy="968998"/>
          </a:xfrm>
        </p:spPr>
        <p:txBody>
          <a:bodyPr/>
          <a:lstStyle/>
          <a:p>
            <a:r>
              <a:rPr lang="fr-FR" dirty="0" smtClean="0"/>
              <a:t>Sur les processus achat</a:t>
            </a:r>
            <a:endParaRPr lang="fr-FR" dirty="0"/>
          </a:p>
        </p:txBody>
      </p:sp>
    </p:spTree>
    <p:extLst>
      <p:ext uri="{BB962C8B-B14F-4D97-AF65-F5344CB8AC3E}">
        <p14:creationId xmlns:p14="http://schemas.microsoft.com/office/powerpoint/2010/main" val="1455265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9578" y="343478"/>
            <a:ext cx="5352043" cy="369332"/>
          </a:xfrm>
          <a:prstGeom prst="rect">
            <a:avLst/>
          </a:prstGeom>
          <a:solidFill>
            <a:schemeClr val="bg2">
              <a:lumMod val="90000"/>
            </a:schemeClr>
          </a:solidFill>
        </p:spPr>
        <p:txBody>
          <a:bodyPr wrap="none">
            <a:spAutoFit/>
          </a:bodyPr>
          <a:lstStyle/>
          <a:p>
            <a:r>
              <a:rPr lang="fr-FR" dirty="0"/>
              <a:t>https://www.youtube.com/watch?v=ZcuGX5xjnmc</a:t>
            </a:r>
          </a:p>
        </p:txBody>
      </p:sp>
      <p:pic>
        <p:nvPicPr>
          <p:cNvPr id="3" name="Image 2"/>
          <p:cNvPicPr>
            <a:picLocks noChangeAspect="1"/>
          </p:cNvPicPr>
          <p:nvPr/>
        </p:nvPicPr>
        <p:blipFill>
          <a:blip r:embed="rId2"/>
          <a:stretch>
            <a:fillRect/>
          </a:stretch>
        </p:blipFill>
        <p:spPr>
          <a:xfrm>
            <a:off x="346841" y="1454432"/>
            <a:ext cx="8941819" cy="5012456"/>
          </a:xfrm>
          <a:prstGeom prst="rect">
            <a:avLst/>
          </a:prstGeom>
        </p:spPr>
      </p:pic>
      <p:sp>
        <p:nvSpPr>
          <p:cNvPr id="4" name="Rectangle 3"/>
          <p:cNvSpPr/>
          <p:nvPr/>
        </p:nvSpPr>
        <p:spPr>
          <a:xfrm>
            <a:off x="6766230" y="410055"/>
            <a:ext cx="4145943" cy="923330"/>
          </a:xfrm>
          <a:prstGeom prst="rect">
            <a:avLst/>
          </a:prstGeom>
          <a:noFill/>
        </p:spPr>
        <p:txBody>
          <a:bodyPr wrap="none" lIns="91440" tIns="45720" rIns="91440" bIns="45720">
            <a:spAutoFit/>
          </a:bodyPr>
          <a:lstStyle/>
          <a:p>
            <a:pPr algn="ctr"/>
            <a:r>
              <a:rPr lang="fr-FR" sz="5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L’immobilier</a:t>
            </a:r>
            <a:endParaRPr lang="fr-FR"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1616942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294967295"/>
          </p:nvPr>
        </p:nvSpPr>
        <p:spPr/>
        <p:txBody>
          <a:bodyPr/>
          <a:lstStyle/>
          <a:p>
            <a:pPr rtl="0"/>
            <a:fld id="{5AE1514C-5E56-4738-A1FF-4B1CFD2A3E36}" type="slidenum">
              <a:rPr lang="fr-FR" noProof="0" smtClean="0"/>
              <a:t>24</a:t>
            </a:fld>
            <a:endParaRPr lang="fr-FR" noProof="0"/>
          </a:p>
        </p:txBody>
      </p:sp>
      <p:sp>
        <p:nvSpPr>
          <p:cNvPr id="4" name="Rectangle 3"/>
          <p:cNvSpPr/>
          <p:nvPr/>
        </p:nvSpPr>
        <p:spPr>
          <a:xfrm>
            <a:off x="378316" y="264651"/>
            <a:ext cx="5507533" cy="369332"/>
          </a:xfrm>
          <a:prstGeom prst="rect">
            <a:avLst/>
          </a:prstGeom>
          <a:solidFill>
            <a:schemeClr val="bg2">
              <a:lumMod val="90000"/>
            </a:schemeClr>
          </a:solidFill>
        </p:spPr>
        <p:txBody>
          <a:bodyPr wrap="none">
            <a:spAutoFit/>
          </a:bodyPr>
          <a:lstStyle/>
          <a:p>
            <a:r>
              <a:rPr lang="fr-FR" dirty="0"/>
              <a:t>https://www.youtube.com/watch?v=8vAcGxCoNmc</a:t>
            </a:r>
          </a:p>
        </p:txBody>
      </p:sp>
      <p:pic>
        <p:nvPicPr>
          <p:cNvPr id="5" name="Image 4"/>
          <p:cNvPicPr>
            <a:picLocks noChangeAspect="1"/>
          </p:cNvPicPr>
          <p:nvPr/>
        </p:nvPicPr>
        <p:blipFill>
          <a:blip r:embed="rId2"/>
          <a:stretch>
            <a:fillRect/>
          </a:stretch>
        </p:blipFill>
        <p:spPr>
          <a:xfrm>
            <a:off x="378316" y="826899"/>
            <a:ext cx="7163800" cy="4258269"/>
          </a:xfrm>
          <a:prstGeom prst="rect">
            <a:avLst/>
          </a:prstGeom>
        </p:spPr>
      </p:pic>
      <p:pic>
        <p:nvPicPr>
          <p:cNvPr id="6" name="Image 5" descr="Portail:Aéronautique — Wikipédia"/>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786064" y="3090042"/>
            <a:ext cx="3710974" cy="2563946"/>
          </a:xfrm>
          <a:prstGeom prst="rect">
            <a:avLst/>
          </a:prstGeom>
        </p:spPr>
      </p:pic>
      <p:sp>
        <p:nvSpPr>
          <p:cNvPr id="7" name="Rectangle 6"/>
          <p:cNvSpPr/>
          <p:nvPr/>
        </p:nvSpPr>
        <p:spPr>
          <a:xfrm>
            <a:off x="6997476" y="172318"/>
            <a:ext cx="4750211" cy="923330"/>
          </a:xfrm>
          <a:prstGeom prst="rect">
            <a:avLst/>
          </a:prstGeom>
          <a:noFill/>
        </p:spPr>
        <p:txBody>
          <a:bodyPr wrap="none" lIns="91440" tIns="45720" rIns="91440" bIns="45720">
            <a:spAutoFit/>
          </a:bodyPr>
          <a:lstStyle/>
          <a:p>
            <a:pPr algn="ctr"/>
            <a:r>
              <a:rPr lang="fr-FR" sz="5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L’aéronautique</a:t>
            </a:r>
            <a:endParaRPr lang="fr-FR"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16099759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294967295"/>
          </p:nvPr>
        </p:nvSpPr>
        <p:spPr/>
        <p:txBody>
          <a:bodyPr/>
          <a:lstStyle/>
          <a:p>
            <a:pPr rtl="0"/>
            <a:fld id="{5AE1514C-5E56-4738-A1FF-4B1CFD2A3E36}" type="slidenum">
              <a:rPr lang="fr-FR" noProof="0" smtClean="0"/>
              <a:t>25</a:t>
            </a:fld>
            <a:endParaRPr lang="fr-FR" noProof="0"/>
          </a:p>
        </p:txBody>
      </p:sp>
      <p:pic>
        <p:nvPicPr>
          <p:cNvPr id="3" name="Image 2"/>
          <p:cNvPicPr>
            <a:picLocks noChangeAspect="1"/>
          </p:cNvPicPr>
          <p:nvPr/>
        </p:nvPicPr>
        <p:blipFill>
          <a:blip r:embed="rId2"/>
          <a:stretch>
            <a:fillRect/>
          </a:stretch>
        </p:blipFill>
        <p:spPr>
          <a:xfrm>
            <a:off x="0" y="0"/>
            <a:ext cx="7346731" cy="4170131"/>
          </a:xfrm>
          <a:prstGeom prst="rect">
            <a:avLst/>
          </a:prstGeom>
        </p:spPr>
      </p:pic>
      <p:pic>
        <p:nvPicPr>
          <p:cNvPr id="4" name="Image 3"/>
          <p:cNvPicPr>
            <a:picLocks noChangeAspect="1"/>
          </p:cNvPicPr>
          <p:nvPr/>
        </p:nvPicPr>
        <p:blipFill>
          <a:blip r:embed="rId3"/>
          <a:stretch>
            <a:fillRect/>
          </a:stretch>
        </p:blipFill>
        <p:spPr>
          <a:xfrm>
            <a:off x="7346731" y="3954389"/>
            <a:ext cx="4616668" cy="2693554"/>
          </a:xfrm>
          <a:prstGeom prst="rect">
            <a:avLst/>
          </a:prstGeom>
        </p:spPr>
      </p:pic>
      <p:sp>
        <p:nvSpPr>
          <p:cNvPr id="5" name="Rectangle 4"/>
          <p:cNvSpPr/>
          <p:nvPr/>
        </p:nvSpPr>
        <p:spPr>
          <a:xfrm>
            <a:off x="1393712" y="4458279"/>
            <a:ext cx="5400133" cy="369332"/>
          </a:xfrm>
          <a:prstGeom prst="rect">
            <a:avLst/>
          </a:prstGeom>
          <a:solidFill>
            <a:schemeClr val="bg2">
              <a:lumMod val="90000"/>
            </a:schemeClr>
          </a:solidFill>
        </p:spPr>
        <p:txBody>
          <a:bodyPr wrap="none">
            <a:spAutoFit/>
          </a:bodyPr>
          <a:lstStyle/>
          <a:p>
            <a:r>
              <a:rPr lang="fr-FR" dirty="0"/>
              <a:t>https://www.youtube.com/watch?v=8TBkX98FKQ4</a:t>
            </a:r>
          </a:p>
        </p:txBody>
      </p:sp>
      <p:sp>
        <p:nvSpPr>
          <p:cNvPr id="6" name="Rectangle 5"/>
          <p:cNvSpPr/>
          <p:nvPr/>
        </p:nvSpPr>
        <p:spPr>
          <a:xfrm>
            <a:off x="7801489" y="271432"/>
            <a:ext cx="4161910" cy="923330"/>
          </a:xfrm>
          <a:prstGeom prst="rect">
            <a:avLst/>
          </a:prstGeom>
          <a:noFill/>
        </p:spPr>
        <p:txBody>
          <a:bodyPr wrap="none" lIns="91440" tIns="45720" rIns="91440" bIns="45720">
            <a:spAutoFit/>
          </a:bodyPr>
          <a:lstStyle/>
          <a:p>
            <a:pPr algn="ctr"/>
            <a:r>
              <a:rPr lang="fr-FR" sz="5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L’alimentaire</a:t>
            </a:r>
            <a:endParaRPr lang="fr-FR"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1502425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294967295"/>
          </p:nvPr>
        </p:nvSpPr>
        <p:spPr/>
        <p:txBody>
          <a:bodyPr/>
          <a:lstStyle/>
          <a:p>
            <a:pPr rtl="0"/>
            <a:fld id="{5AE1514C-5E56-4738-A1FF-4B1CFD2A3E36}" type="slidenum">
              <a:rPr lang="fr-FR" noProof="0" smtClean="0"/>
              <a:t>26</a:t>
            </a:fld>
            <a:endParaRPr lang="fr-FR" noProof="0"/>
          </a:p>
        </p:txBody>
      </p:sp>
      <p:sp>
        <p:nvSpPr>
          <p:cNvPr id="5" name="Rectangle 4"/>
          <p:cNvSpPr/>
          <p:nvPr/>
        </p:nvSpPr>
        <p:spPr>
          <a:xfrm>
            <a:off x="7329911" y="114372"/>
            <a:ext cx="4153701" cy="923330"/>
          </a:xfrm>
          <a:prstGeom prst="rect">
            <a:avLst/>
          </a:prstGeom>
          <a:noFill/>
        </p:spPr>
        <p:txBody>
          <a:bodyPr wrap="none" lIns="91440" tIns="45720" rIns="91440" bIns="45720">
            <a:spAutoFit/>
          </a:bodyPr>
          <a:lstStyle/>
          <a:p>
            <a:pPr algn="ctr"/>
            <a:r>
              <a:rPr lang="fr-FR" sz="5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La logistique</a:t>
            </a:r>
            <a:endParaRPr lang="fr-FR"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7" name="Rectangle 6"/>
          <p:cNvSpPr/>
          <p:nvPr/>
        </p:nvSpPr>
        <p:spPr>
          <a:xfrm>
            <a:off x="304800" y="391371"/>
            <a:ext cx="6096000" cy="646331"/>
          </a:xfrm>
          <a:prstGeom prst="rect">
            <a:avLst/>
          </a:prstGeom>
          <a:solidFill>
            <a:srgbClr val="FFFF00"/>
          </a:solidFill>
        </p:spPr>
        <p:txBody>
          <a:bodyPr>
            <a:spAutoFit/>
          </a:bodyPr>
          <a:lstStyle/>
          <a:p>
            <a:r>
              <a:rPr lang="fr-FR" dirty="0"/>
              <a:t>https://www.youtube.com/watch?v=PDu1kwwrql8&amp;ab_channel=Visionstrat%C3%A9giquebyThibault</a:t>
            </a:r>
          </a:p>
        </p:txBody>
      </p:sp>
      <p:pic>
        <p:nvPicPr>
          <p:cNvPr id="8" name="Image 7"/>
          <p:cNvPicPr>
            <a:picLocks noChangeAspect="1"/>
          </p:cNvPicPr>
          <p:nvPr/>
        </p:nvPicPr>
        <p:blipFill>
          <a:blip r:embed="rId2"/>
          <a:stretch>
            <a:fillRect/>
          </a:stretch>
        </p:blipFill>
        <p:spPr>
          <a:xfrm>
            <a:off x="750550" y="1548882"/>
            <a:ext cx="10733062" cy="4571999"/>
          </a:xfrm>
          <a:prstGeom prst="rect">
            <a:avLst/>
          </a:prstGeom>
        </p:spPr>
      </p:pic>
    </p:spTree>
    <p:extLst>
      <p:ext uri="{BB962C8B-B14F-4D97-AF65-F5344CB8AC3E}">
        <p14:creationId xmlns:p14="http://schemas.microsoft.com/office/powerpoint/2010/main" val="37749662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36483" y="315310"/>
            <a:ext cx="6589986" cy="6353504"/>
          </a:xfrm>
          <a:prstGeom prst="rect">
            <a:avLst/>
          </a:prstGeom>
        </p:spPr>
      </p:pic>
      <p:pic>
        <p:nvPicPr>
          <p:cNvPr id="4" name="Image 3"/>
          <p:cNvPicPr>
            <a:picLocks noChangeAspect="1"/>
          </p:cNvPicPr>
          <p:nvPr/>
        </p:nvPicPr>
        <p:blipFill>
          <a:blip r:embed="rId3"/>
          <a:stretch>
            <a:fillRect/>
          </a:stretch>
        </p:blipFill>
        <p:spPr>
          <a:xfrm>
            <a:off x="6998572" y="315310"/>
            <a:ext cx="4872862" cy="3925614"/>
          </a:xfrm>
          <a:prstGeom prst="rect">
            <a:avLst/>
          </a:prstGeom>
        </p:spPr>
      </p:pic>
      <p:sp>
        <p:nvSpPr>
          <p:cNvPr id="5" name="Rectangle 4"/>
          <p:cNvSpPr/>
          <p:nvPr/>
        </p:nvSpPr>
        <p:spPr>
          <a:xfrm>
            <a:off x="6826469" y="4433528"/>
            <a:ext cx="4943982" cy="923330"/>
          </a:xfrm>
          <a:prstGeom prst="rect">
            <a:avLst/>
          </a:prstGeom>
          <a:noFill/>
        </p:spPr>
        <p:txBody>
          <a:bodyPr wrap="none" lIns="91440" tIns="45720" rIns="91440" bIns="45720">
            <a:spAutoFit/>
          </a:bodyPr>
          <a:lstStyle/>
          <a:p>
            <a:pPr algn="ctr"/>
            <a:r>
              <a:rPr lang="fr-FR" sz="5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La construction</a:t>
            </a:r>
            <a:endParaRPr lang="fr-FR"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761730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0702" y="530586"/>
            <a:ext cx="6096000" cy="646331"/>
          </a:xfrm>
          <a:prstGeom prst="rect">
            <a:avLst/>
          </a:prstGeom>
          <a:solidFill>
            <a:schemeClr val="bg2">
              <a:lumMod val="90000"/>
            </a:schemeClr>
          </a:solidFill>
        </p:spPr>
        <p:txBody>
          <a:bodyPr>
            <a:spAutoFit/>
          </a:bodyPr>
          <a:lstStyle/>
          <a:p>
            <a:r>
              <a:rPr lang="fr-FR" dirty="0"/>
              <a:t>https://www.youtube.com/watch?v=mBjqaJP4tZU&amp;ab_channel=Financi%C3%A8reArbevel</a:t>
            </a:r>
          </a:p>
        </p:txBody>
      </p:sp>
      <p:pic>
        <p:nvPicPr>
          <p:cNvPr id="3" name="Image 2"/>
          <p:cNvPicPr>
            <a:picLocks noChangeAspect="1"/>
          </p:cNvPicPr>
          <p:nvPr/>
        </p:nvPicPr>
        <p:blipFill>
          <a:blip r:embed="rId2"/>
          <a:stretch>
            <a:fillRect/>
          </a:stretch>
        </p:blipFill>
        <p:spPr>
          <a:xfrm>
            <a:off x="1679510" y="1442326"/>
            <a:ext cx="8341568" cy="4688140"/>
          </a:xfrm>
          <a:prstGeom prst="rect">
            <a:avLst/>
          </a:prstGeom>
        </p:spPr>
      </p:pic>
    </p:spTree>
    <p:extLst>
      <p:ext uri="{BB962C8B-B14F-4D97-AF65-F5344CB8AC3E}">
        <p14:creationId xmlns:p14="http://schemas.microsoft.com/office/powerpoint/2010/main" val="2500272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286000" y="557212"/>
            <a:ext cx="7620000" cy="5743575"/>
          </a:xfrm>
          <a:prstGeom prst="rect">
            <a:avLst/>
          </a:prstGeom>
        </p:spPr>
      </p:pic>
      <p:sp>
        <p:nvSpPr>
          <p:cNvPr id="3" name="Rectangle 2"/>
          <p:cNvSpPr/>
          <p:nvPr/>
        </p:nvSpPr>
        <p:spPr>
          <a:xfrm>
            <a:off x="641394" y="95547"/>
            <a:ext cx="3094373" cy="923330"/>
          </a:xfrm>
          <a:prstGeom prst="rect">
            <a:avLst/>
          </a:prstGeom>
          <a:noFill/>
        </p:spPr>
        <p:txBody>
          <a:bodyPr wrap="none" lIns="91440" tIns="45720" rIns="91440" bIns="45720">
            <a:spAutoFit/>
          </a:bodyPr>
          <a:lstStyle/>
          <a:p>
            <a:pPr algn="ctr"/>
            <a:r>
              <a:rPr lang="fr-FR" sz="5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L’identité</a:t>
            </a:r>
            <a:endParaRPr lang="fr-FR"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2362379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à coins arrondis 2"/>
          <p:cNvSpPr/>
          <p:nvPr/>
        </p:nvSpPr>
        <p:spPr>
          <a:xfrm>
            <a:off x="3505199" y="177323"/>
            <a:ext cx="2017987" cy="137985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smtClean="0"/>
              <a:t>Cryptomonnaie</a:t>
            </a:r>
            <a:endParaRPr lang="fr-FR" dirty="0" smtClean="0"/>
          </a:p>
          <a:p>
            <a:pPr algn="ctr"/>
            <a:r>
              <a:rPr lang="fr-FR" dirty="0" smtClean="0"/>
              <a:t>bitcoin</a:t>
            </a:r>
          </a:p>
          <a:p>
            <a:pPr algn="ctr"/>
            <a:r>
              <a:rPr lang="fr-FR" dirty="0" smtClean="0"/>
              <a:t>TOKEN FONGIBLE</a:t>
            </a:r>
          </a:p>
          <a:p>
            <a:pPr algn="ctr"/>
            <a:endParaRPr lang="fr-FR" dirty="0"/>
          </a:p>
        </p:txBody>
      </p:sp>
      <p:sp>
        <p:nvSpPr>
          <p:cNvPr id="4" name="Rectangle à coins arrondis 3"/>
          <p:cNvSpPr/>
          <p:nvPr/>
        </p:nvSpPr>
        <p:spPr>
          <a:xfrm>
            <a:off x="1229710" y="488728"/>
            <a:ext cx="2033752" cy="8198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Bitcoin</a:t>
            </a:r>
          </a:p>
          <a:p>
            <a:pPr algn="ctr"/>
            <a:r>
              <a:rPr lang="fr-FR" dirty="0" smtClean="0"/>
              <a:t>BLOCKCHAIN</a:t>
            </a:r>
            <a:endParaRPr lang="fr-FR" dirty="0"/>
          </a:p>
        </p:txBody>
      </p:sp>
      <p:sp>
        <p:nvSpPr>
          <p:cNvPr id="6" name="Rectangle à coins arrondis 5"/>
          <p:cNvSpPr/>
          <p:nvPr/>
        </p:nvSpPr>
        <p:spPr>
          <a:xfrm>
            <a:off x="220717" y="2377313"/>
            <a:ext cx="4051738" cy="17059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BLOCKCHAIN</a:t>
            </a:r>
          </a:p>
          <a:p>
            <a:pPr algn="ctr"/>
            <a:r>
              <a:rPr lang="fr-FR" dirty="0" err="1" smtClean="0"/>
              <a:t>Ethereum</a:t>
            </a:r>
            <a:endParaRPr lang="fr-FR" dirty="0"/>
          </a:p>
          <a:p>
            <a:pPr algn="ctr"/>
            <a:r>
              <a:rPr lang="fr-FR" dirty="0" err="1" smtClean="0"/>
              <a:t>Ignite</a:t>
            </a:r>
            <a:endParaRPr lang="fr-FR" dirty="0"/>
          </a:p>
          <a:p>
            <a:pPr algn="ctr"/>
            <a:r>
              <a:rPr lang="fr-FR" dirty="0" err="1"/>
              <a:t>Zero</a:t>
            </a:r>
            <a:r>
              <a:rPr lang="fr-FR" dirty="0"/>
              <a:t> </a:t>
            </a:r>
            <a:r>
              <a:rPr lang="fr-FR" dirty="0" smtClean="0"/>
              <a:t>Cash</a:t>
            </a:r>
            <a:endParaRPr lang="fr-FR" dirty="0"/>
          </a:p>
          <a:p>
            <a:pPr algn="ctr"/>
            <a:r>
              <a:rPr lang="fr-FR" dirty="0" err="1" smtClean="0"/>
              <a:t>Tezos</a:t>
            </a:r>
            <a:endParaRPr lang="fr-FR" dirty="0" smtClean="0"/>
          </a:p>
          <a:p>
            <a:pPr algn="ctr"/>
            <a:r>
              <a:rPr lang="fr-FR" dirty="0" smtClean="0"/>
              <a:t>Solana</a:t>
            </a:r>
            <a:endParaRPr lang="fr-FR" dirty="0"/>
          </a:p>
        </p:txBody>
      </p:sp>
      <p:sp>
        <p:nvSpPr>
          <p:cNvPr id="7" name="Rectangle 6"/>
          <p:cNvSpPr/>
          <p:nvPr/>
        </p:nvSpPr>
        <p:spPr>
          <a:xfrm>
            <a:off x="3578214" y="2339231"/>
            <a:ext cx="1915183" cy="1754326"/>
          </a:xfrm>
          <a:prstGeom prst="rect">
            <a:avLst/>
          </a:prstGeom>
          <a:solidFill>
            <a:srgbClr val="FFC000"/>
          </a:solidFill>
        </p:spPr>
        <p:txBody>
          <a:bodyPr wrap="square">
            <a:spAutoFit/>
          </a:bodyPr>
          <a:lstStyle/>
          <a:p>
            <a:r>
              <a:rPr lang="fr-FR" dirty="0" err="1" smtClean="0">
                <a:solidFill>
                  <a:srgbClr val="202124"/>
                </a:solidFill>
                <a:latin typeface="arial" panose="020B0604020202020204" pitchFamily="34" charset="0"/>
              </a:rPr>
              <a:t>Cryptomonnaies</a:t>
            </a:r>
            <a:endParaRPr lang="fr-FR" dirty="0" smtClean="0">
              <a:solidFill>
                <a:srgbClr val="202124"/>
              </a:solidFill>
              <a:latin typeface="arial" panose="020B0604020202020204" pitchFamily="34" charset="0"/>
            </a:endParaRPr>
          </a:p>
          <a:p>
            <a:r>
              <a:rPr lang="fr-FR" dirty="0" smtClean="0">
                <a:solidFill>
                  <a:srgbClr val="202124"/>
                </a:solidFill>
                <a:latin typeface="arial" panose="020B0604020202020204" pitchFamily="34" charset="0"/>
              </a:rPr>
              <a:t>Ether (ETH)</a:t>
            </a:r>
          </a:p>
          <a:p>
            <a:r>
              <a:rPr lang="fr-FR" dirty="0" smtClean="0">
                <a:solidFill>
                  <a:srgbClr val="202124"/>
                </a:solidFill>
                <a:latin typeface="arial" panose="020B0604020202020204" pitchFamily="34" charset="0"/>
              </a:rPr>
              <a:t>IGT (</a:t>
            </a:r>
            <a:r>
              <a:rPr lang="fr-FR" dirty="0" err="1" smtClean="0">
                <a:solidFill>
                  <a:srgbClr val="202124"/>
                </a:solidFill>
                <a:latin typeface="arial" panose="020B0604020202020204" pitchFamily="34" charset="0"/>
              </a:rPr>
              <a:t>ignite</a:t>
            </a:r>
            <a:r>
              <a:rPr lang="fr-FR" dirty="0" smtClean="0">
                <a:solidFill>
                  <a:srgbClr val="202124"/>
                </a:solidFill>
                <a:latin typeface="arial" panose="020B0604020202020204" pitchFamily="34" charset="0"/>
              </a:rPr>
              <a:t>)</a:t>
            </a:r>
          </a:p>
          <a:p>
            <a:r>
              <a:rPr lang="fr-FR" dirty="0" err="1" smtClean="0">
                <a:solidFill>
                  <a:srgbClr val="202124"/>
                </a:solidFill>
                <a:latin typeface="arial" panose="020B0604020202020204" pitchFamily="34" charset="0"/>
              </a:rPr>
              <a:t>Zcash</a:t>
            </a:r>
            <a:endParaRPr lang="fr-FR" dirty="0" smtClean="0">
              <a:solidFill>
                <a:srgbClr val="202124"/>
              </a:solidFill>
              <a:latin typeface="arial" panose="020B0604020202020204" pitchFamily="34" charset="0"/>
            </a:endParaRPr>
          </a:p>
          <a:p>
            <a:r>
              <a:rPr lang="fr-FR" dirty="0" smtClean="0">
                <a:solidFill>
                  <a:srgbClr val="202124"/>
                </a:solidFill>
                <a:latin typeface="arial" panose="020B0604020202020204" pitchFamily="34" charset="0"/>
              </a:rPr>
              <a:t>XTZ</a:t>
            </a:r>
          </a:p>
          <a:p>
            <a:r>
              <a:rPr lang="fr-FR" dirty="0" smtClean="0">
                <a:solidFill>
                  <a:srgbClr val="202124"/>
                </a:solidFill>
                <a:latin typeface="arial" panose="020B0604020202020204" pitchFamily="34" charset="0"/>
              </a:rPr>
              <a:t>Sol</a:t>
            </a:r>
            <a:endParaRPr lang="fr-FR" dirty="0">
              <a:solidFill>
                <a:srgbClr val="202124"/>
              </a:solidFill>
              <a:latin typeface="arial" panose="020B0604020202020204" pitchFamily="34" charset="0"/>
            </a:endParaRPr>
          </a:p>
        </p:txBody>
      </p:sp>
      <p:sp>
        <p:nvSpPr>
          <p:cNvPr id="8" name="Flèche vers le bas 7"/>
          <p:cNvSpPr/>
          <p:nvPr/>
        </p:nvSpPr>
        <p:spPr>
          <a:xfrm>
            <a:off x="2088931" y="1466192"/>
            <a:ext cx="290084" cy="91112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a:blip r:embed="rId3"/>
          <a:stretch>
            <a:fillRect/>
          </a:stretch>
        </p:blipFill>
        <p:spPr>
          <a:xfrm>
            <a:off x="6345293" y="177323"/>
            <a:ext cx="2002876" cy="2002876"/>
          </a:xfrm>
          <a:prstGeom prst="rect">
            <a:avLst/>
          </a:prstGeom>
        </p:spPr>
      </p:pic>
      <p:cxnSp>
        <p:nvCxnSpPr>
          <p:cNvPr id="12" name="Connecteur droit avec flèche 11"/>
          <p:cNvCxnSpPr/>
          <p:nvPr/>
        </p:nvCxnSpPr>
        <p:spPr>
          <a:xfrm flipH="1">
            <a:off x="7346731" y="2353127"/>
            <a:ext cx="2875" cy="21001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avec coin arrondi 12"/>
          <p:cNvSpPr/>
          <p:nvPr/>
        </p:nvSpPr>
        <p:spPr>
          <a:xfrm>
            <a:off x="5885340" y="4453309"/>
            <a:ext cx="2456548" cy="1797269"/>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TOKEN NON FONGIBLE (NFT)</a:t>
            </a:r>
          </a:p>
          <a:p>
            <a:pPr algn="ctr"/>
            <a:r>
              <a:rPr lang="fr-FR" dirty="0" smtClean="0"/>
              <a:t>Exemple, un terrain dans </a:t>
            </a:r>
            <a:r>
              <a:rPr lang="fr-FR" dirty="0" err="1" smtClean="0"/>
              <a:t>Decentraland</a:t>
            </a:r>
            <a:r>
              <a:rPr lang="fr-FR" dirty="0" smtClean="0"/>
              <a:t> (</a:t>
            </a:r>
            <a:r>
              <a:rPr lang="fr-FR" dirty="0" err="1" smtClean="0"/>
              <a:t>Token</a:t>
            </a:r>
            <a:r>
              <a:rPr lang="fr-FR" dirty="0" smtClean="0"/>
              <a:t> Mana)</a:t>
            </a:r>
            <a:endParaRPr lang="fr-FR" dirty="0"/>
          </a:p>
        </p:txBody>
      </p:sp>
      <p:sp>
        <p:nvSpPr>
          <p:cNvPr id="14" name="Rectangle à coins arrondis 13"/>
          <p:cNvSpPr/>
          <p:nvPr/>
        </p:nvSpPr>
        <p:spPr>
          <a:xfrm>
            <a:off x="123494" y="4909306"/>
            <a:ext cx="1986455" cy="1860331"/>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Exchange décentralisé</a:t>
            </a:r>
          </a:p>
          <a:p>
            <a:pPr algn="ctr"/>
            <a:r>
              <a:rPr lang="fr-FR" dirty="0" err="1" smtClean="0"/>
              <a:t>Uniswap</a:t>
            </a:r>
            <a:endParaRPr lang="fr-FR" dirty="0" smtClean="0"/>
          </a:p>
          <a:p>
            <a:pPr algn="ctr"/>
            <a:r>
              <a:rPr lang="fr-FR" dirty="0" err="1" smtClean="0"/>
              <a:t>Pancakeswap</a:t>
            </a:r>
            <a:endParaRPr lang="fr-FR" dirty="0" smtClean="0"/>
          </a:p>
          <a:p>
            <a:pPr algn="ctr"/>
            <a:endParaRPr lang="fr-FR" dirty="0"/>
          </a:p>
        </p:txBody>
      </p:sp>
      <p:pic>
        <p:nvPicPr>
          <p:cNvPr id="21" name="Image 20" descr="Billet de 1 dollar américain — Wikipédia"/>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58377" y="4551051"/>
            <a:ext cx="1516692" cy="647122"/>
          </a:xfrm>
          <a:prstGeom prst="rect">
            <a:avLst/>
          </a:prstGeom>
        </p:spPr>
      </p:pic>
      <p:sp>
        <p:nvSpPr>
          <p:cNvPr id="22" name="Rectangle à coins arrondis 21"/>
          <p:cNvSpPr/>
          <p:nvPr/>
        </p:nvSpPr>
        <p:spPr>
          <a:xfrm>
            <a:off x="2262351" y="4773011"/>
            <a:ext cx="2002221" cy="1954924"/>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Exchange centralisé</a:t>
            </a:r>
          </a:p>
          <a:p>
            <a:pPr algn="ctr"/>
            <a:r>
              <a:rPr lang="fr-FR" dirty="0" smtClean="0"/>
              <a:t>BINANCE</a:t>
            </a:r>
          </a:p>
          <a:p>
            <a:pPr algn="ctr"/>
            <a:r>
              <a:rPr lang="fr-FR" dirty="0" smtClean="0"/>
              <a:t>Coin Base</a:t>
            </a:r>
            <a:endParaRPr lang="fr-FR" dirty="0"/>
          </a:p>
        </p:txBody>
      </p:sp>
      <p:pic>
        <p:nvPicPr>
          <p:cNvPr id="24" name="Image 23" descr="Ethereum 3D logo - Download Free 3D model by Akimovcg [de0c154] - Sketchfab"/>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30199" y="6285107"/>
            <a:ext cx="1573047" cy="442828"/>
          </a:xfrm>
          <a:prstGeom prst="rect">
            <a:avLst/>
          </a:prstGeom>
        </p:spPr>
      </p:pic>
      <p:pic>
        <p:nvPicPr>
          <p:cNvPr id="25" name="Image 24" descr="Ethereum 3D logo - Download Free 3D model by Akimovcg [de0c154] - Sketchfab"/>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628302" y="4453309"/>
            <a:ext cx="1573047" cy="665532"/>
          </a:xfrm>
          <a:prstGeom prst="rect">
            <a:avLst/>
          </a:prstGeom>
        </p:spPr>
      </p:pic>
      <p:cxnSp>
        <p:nvCxnSpPr>
          <p:cNvPr id="30" name="Connecteur droit avec flèche 29"/>
          <p:cNvCxnSpPr/>
          <p:nvPr/>
        </p:nvCxnSpPr>
        <p:spPr>
          <a:xfrm>
            <a:off x="7346731" y="2353127"/>
            <a:ext cx="1970690" cy="21001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1" name="Image 30" descr="90+ Ethereum Apps You Can Use Right Now – ConsenSys Media"/>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rot="10800000" flipV="1">
            <a:off x="4506891" y="5075138"/>
            <a:ext cx="845987" cy="845987"/>
          </a:xfrm>
          <a:prstGeom prst="rect">
            <a:avLst/>
          </a:prstGeom>
        </p:spPr>
      </p:pic>
      <p:pic>
        <p:nvPicPr>
          <p:cNvPr id="32" name="Image 31" descr="smart-contract | Salvis Juribus"/>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546055" y="6131134"/>
            <a:ext cx="1135117" cy="638503"/>
          </a:xfrm>
          <a:prstGeom prst="rect">
            <a:avLst/>
          </a:prstGeom>
        </p:spPr>
      </p:pic>
      <p:pic>
        <p:nvPicPr>
          <p:cNvPr id="33" name="Image 32" descr="Sean Bonner – changing the world, one pixel at a time"/>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8797158" y="4566190"/>
            <a:ext cx="3105807" cy="1017896"/>
          </a:xfrm>
          <a:prstGeom prst="rect">
            <a:avLst/>
          </a:prstGeom>
        </p:spPr>
      </p:pic>
      <p:pic>
        <p:nvPicPr>
          <p:cNvPr id="36" name="Image 35" descr="Bitcoin Free Stock Photo - Public Domain Pictures"/>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3364913" y="417021"/>
            <a:ext cx="660876" cy="513082"/>
          </a:xfrm>
          <a:prstGeom prst="rect">
            <a:avLst/>
          </a:prstGeom>
        </p:spPr>
      </p:pic>
      <p:pic>
        <p:nvPicPr>
          <p:cNvPr id="37" name="Image 36" descr="Premiers pas dans la Blockchain | Le Blog De Emmanuel BAMA"/>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414253" y="930102"/>
            <a:ext cx="991650" cy="991650"/>
          </a:xfrm>
          <a:prstGeom prst="rect">
            <a:avLst/>
          </a:prstGeom>
        </p:spPr>
      </p:pic>
      <p:pic>
        <p:nvPicPr>
          <p:cNvPr id="38" name="Image 37" descr="ex-ceed: In the World But Not of the World"/>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9132439" y="177324"/>
            <a:ext cx="2426138" cy="2002876"/>
          </a:xfrm>
          <a:prstGeom prst="rect">
            <a:avLst/>
          </a:prstGeom>
        </p:spPr>
      </p:pic>
      <p:pic>
        <p:nvPicPr>
          <p:cNvPr id="39" name="Image 38" descr="Blockchain : les folles promesses de la numérisation d'actifs - L ..."/>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9066202" y="1601845"/>
            <a:ext cx="1923690" cy="1076064"/>
          </a:xfrm>
          <a:prstGeom prst="rect">
            <a:avLst/>
          </a:prstGeom>
        </p:spPr>
      </p:pic>
      <p:cxnSp>
        <p:nvCxnSpPr>
          <p:cNvPr id="41" name="Connecteur droit avec flèche 40"/>
          <p:cNvCxnSpPr/>
          <p:nvPr/>
        </p:nvCxnSpPr>
        <p:spPr>
          <a:xfrm>
            <a:off x="11209283" y="2180199"/>
            <a:ext cx="15765" cy="9829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Rectangle à coins arrondis 41"/>
          <p:cNvSpPr/>
          <p:nvPr/>
        </p:nvSpPr>
        <p:spPr>
          <a:xfrm>
            <a:off x="9433562" y="3075949"/>
            <a:ext cx="2125015" cy="110926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err="1" smtClean="0"/>
              <a:t>Tokens</a:t>
            </a:r>
            <a:endParaRPr lang="fr-FR" dirty="0" smtClean="0"/>
          </a:p>
          <a:p>
            <a:pPr algn="ctr"/>
            <a:r>
              <a:rPr lang="fr-FR" dirty="0" smtClean="0"/>
              <a:t>(immobilier, droit de vote, œuvres d’art…</a:t>
            </a:r>
            <a:endParaRPr lang="fr-FR" dirty="0"/>
          </a:p>
        </p:txBody>
      </p:sp>
      <p:pic>
        <p:nvPicPr>
          <p:cNvPr id="43" name="Image 42" descr="Ethereum 3D logo - Download Free 3D model by Akimovcg [de0c154] - Sketchfab"/>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10840458" y="2752689"/>
            <a:ext cx="1062508" cy="449531"/>
          </a:xfrm>
          <a:prstGeom prst="rect">
            <a:avLst/>
          </a:prstGeom>
        </p:spPr>
      </p:pic>
      <p:sp>
        <p:nvSpPr>
          <p:cNvPr id="46" name="Rectangle à coins arrondis 45"/>
          <p:cNvSpPr/>
          <p:nvPr/>
        </p:nvSpPr>
        <p:spPr>
          <a:xfrm>
            <a:off x="6819887" y="2752689"/>
            <a:ext cx="2312551" cy="117424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dirty="0" err="1" smtClean="0"/>
              <a:t>Rarible</a:t>
            </a:r>
            <a:endParaRPr lang="fr-FR" dirty="0" smtClean="0"/>
          </a:p>
          <a:p>
            <a:pPr algn="ctr"/>
            <a:r>
              <a:rPr lang="fr-FR" dirty="0" err="1" smtClean="0"/>
              <a:t>Opensea</a:t>
            </a:r>
            <a:endParaRPr lang="fr-FR" dirty="0" smtClean="0"/>
          </a:p>
          <a:p>
            <a:pPr algn="ctr"/>
            <a:r>
              <a:rPr lang="fr-FR" dirty="0" err="1" smtClean="0"/>
              <a:t>Sandbox</a:t>
            </a:r>
            <a:endParaRPr lang="fr-FR" dirty="0"/>
          </a:p>
        </p:txBody>
      </p:sp>
      <p:cxnSp>
        <p:nvCxnSpPr>
          <p:cNvPr id="48" name="Connecteur droit 47"/>
          <p:cNvCxnSpPr/>
          <p:nvPr/>
        </p:nvCxnSpPr>
        <p:spPr>
          <a:xfrm>
            <a:off x="5658420" y="0"/>
            <a:ext cx="103748" cy="6858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Connecteur droit 49"/>
          <p:cNvCxnSpPr/>
          <p:nvPr/>
        </p:nvCxnSpPr>
        <p:spPr>
          <a:xfrm>
            <a:off x="8772802" y="0"/>
            <a:ext cx="24356" cy="434536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Connecteur droit 51"/>
          <p:cNvCxnSpPr/>
          <p:nvPr/>
        </p:nvCxnSpPr>
        <p:spPr>
          <a:xfrm>
            <a:off x="8788050" y="4376896"/>
            <a:ext cx="336641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Ellipse 53"/>
          <p:cNvSpPr/>
          <p:nvPr/>
        </p:nvSpPr>
        <p:spPr>
          <a:xfrm>
            <a:off x="220717" y="57223"/>
            <a:ext cx="689361" cy="48872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1</a:t>
            </a:r>
            <a:endParaRPr lang="fr-FR" dirty="0"/>
          </a:p>
        </p:txBody>
      </p:sp>
      <p:sp>
        <p:nvSpPr>
          <p:cNvPr id="55" name="Ellipse 54"/>
          <p:cNvSpPr/>
          <p:nvPr/>
        </p:nvSpPr>
        <p:spPr>
          <a:xfrm>
            <a:off x="5675574" y="27641"/>
            <a:ext cx="669719" cy="54789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2</a:t>
            </a:r>
            <a:endParaRPr lang="fr-FR" dirty="0"/>
          </a:p>
        </p:txBody>
      </p:sp>
      <p:sp>
        <p:nvSpPr>
          <p:cNvPr id="56" name="Ellipse 55"/>
          <p:cNvSpPr/>
          <p:nvPr/>
        </p:nvSpPr>
        <p:spPr>
          <a:xfrm>
            <a:off x="8760211" y="100912"/>
            <a:ext cx="520263" cy="36862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3</a:t>
            </a:r>
            <a:endParaRPr lang="fr-FR" dirty="0"/>
          </a:p>
        </p:txBody>
      </p:sp>
      <p:pic>
        <p:nvPicPr>
          <p:cNvPr id="2" name="Image 1"/>
          <p:cNvPicPr>
            <a:picLocks noChangeAspect="1"/>
          </p:cNvPicPr>
          <p:nvPr/>
        </p:nvPicPr>
        <p:blipFill>
          <a:blip r:embed="rId15"/>
          <a:stretch>
            <a:fillRect/>
          </a:stretch>
        </p:blipFill>
        <p:spPr>
          <a:xfrm>
            <a:off x="4679110" y="6210534"/>
            <a:ext cx="1708645" cy="593720"/>
          </a:xfrm>
          <a:prstGeom prst="rect">
            <a:avLst/>
          </a:prstGeom>
        </p:spPr>
      </p:pic>
      <p:sp>
        <p:nvSpPr>
          <p:cNvPr id="5" name="Rectangle à coins arrondis 4"/>
          <p:cNvSpPr/>
          <p:nvPr/>
        </p:nvSpPr>
        <p:spPr>
          <a:xfrm>
            <a:off x="4324521" y="4376896"/>
            <a:ext cx="1378495" cy="4977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smtClean="0"/>
              <a:t>Wallet</a:t>
            </a:r>
            <a:r>
              <a:rPr lang="fr-FR" dirty="0" smtClean="0"/>
              <a:t> </a:t>
            </a:r>
            <a:r>
              <a:rPr lang="fr-FR" dirty="0" err="1" smtClean="0"/>
              <a:t>Metamask</a:t>
            </a:r>
            <a:endParaRPr lang="fr-FR" dirty="0"/>
          </a:p>
        </p:txBody>
      </p:sp>
    </p:spTree>
    <p:extLst>
      <p:ext uri="{BB962C8B-B14F-4D97-AF65-F5344CB8AC3E}">
        <p14:creationId xmlns:p14="http://schemas.microsoft.com/office/powerpoint/2010/main" val="568923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4460" y="296182"/>
            <a:ext cx="5868210" cy="369332"/>
          </a:xfrm>
          <a:prstGeom prst="rect">
            <a:avLst/>
          </a:prstGeom>
          <a:solidFill>
            <a:schemeClr val="bg2">
              <a:lumMod val="90000"/>
            </a:schemeClr>
          </a:solidFill>
        </p:spPr>
        <p:txBody>
          <a:bodyPr wrap="none">
            <a:spAutoFit/>
          </a:bodyPr>
          <a:lstStyle/>
          <a:p>
            <a:r>
              <a:rPr lang="fr-FR" dirty="0"/>
              <a:t>https://www.youtube.com/watch?v=kvIlHP0uroA&amp;t=1s</a:t>
            </a:r>
          </a:p>
        </p:txBody>
      </p:sp>
      <p:pic>
        <p:nvPicPr>
          <p:cNvPr id="3" name="Image 2"/>
          <p:cNvPicPr>
            <a:picLocks noChangeAspect="1"/>
          </p:cNvPicPr>
          <p:nvPr/>
        </p:nvPicPr>
        <p:blipFill>
          <a:blip r:embed="rId2"/>
          <a:stretch>
            <a:fillRect/>
          </a:stretch>
        </p:blipFill>
        <p:spPr>
          <a:xfrm>
            <a:off x="2528389" y="1128391"/>
            <a:ext cx="7135221" cy="4601217"/>
          </a:xfrm>
          <a:prstGeom prst="rect">
            <a:avLst/>
          </a:prstGeom>
        </p:spPr>
      </p:pic>
      <p:sp>
        <p:nvSpPr>
          <p:cNvPr id="4" name="Rectangle 3"/>
          <p:cNvSpPr/>
          <p:nvPr/>
        </p:nvSpPr>
        <p:spPr>
          <a:xfrm>
            <a:off x="7066441" y="203849"/>
            <a:ext cx="4176143" cy="923330"/>
          </a:xfrm>
          <a:prstGeom prst="rect">
            <a:avLst/>
          </a:prstGeom>
          <a:noFill/>
        </p:spPr>
        <p:txBody>
          <a:bodyPr wrap="none" lIns="91440" tIns="45720" rIns="91440" bIns="45720">
            <a:spAutoFit/>
          </a:bodyPr>
          <a:lstStyle/>
          <a:p>
            <a:pPr algn="ctr"/>
            <a:r>
              <a:rPr lang="fr-FR" sz="5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La formation</a:t>
            </a:r>
            <a:endParaRPr lang="fr-FR"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2550782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74593" y="501134"/>
            <a:ext cx="5534785" cy="369332"/>
          </a:xfrm>
          <a:prstGeom prst="rect">
            <a:avLst/>
          </a:prstGeom>
          <a:solidFill>
            <a:schemeClr val="bg2">
              <a:lumMod val="90000"/>
            </a:schemeClr>
          </a:solidFill>
        </p:spPr>
        <p:txBody>
          <a:bodyPr wrap="none">
            <a:spAutoFit/>
          </a:bodyPr>
          <a:lstStyle/>
          <a:p>
            <a:r>
              <a:rPr lang="fr-FR" dirty="0"/>
              <a:t>https://www.youtube.com/watch?v=aUA8KNZV_Rs</a:t>
            </a:r>
          </a:p>
        </p:txBody>
      </p:sp>
      <p:pic>
        <p:nvPicPr>
          <p:cNvPr id="4" name="Image 3"/>
          <p:cNvPicPr>
            <a:picLocks noChangeAspect="1"/>
          </p:cNvPicPr>
          <p:nvPr/>
        </p:nvPicPr>
        <p:blipFill>
          <a:blip r:embed="rId2"/>
          <a:stretch>
            <a:fillRect/>
          </a:stretch>
        </p:blipFill>
        <p:spPr>
          <a:xfrm>
            <a:off x="1946608" y="1551488"/>
            <a:ext cx="8298790" cy="4678354"/>
          </a:xfrm>
          <a:prstGeom prst="rect">
            <a:avLst/>
          </a:prstGeom>
        </p:spPr>
      </p:pic>
      <p:sp>
        <p:nvSpPr>
          <p:cNvPr id="5" name="Rectangle 4"/>
          <p:cNvSpPr/>
          <p:nvPr/>
        </p:nvSpPr>
        <p:spPr>
          <a:xfrm>
            <a:off x="7066434" y="408801"/>
            <a:ext cx="4081567" cy="923330"/>
          </a:xfrm>
          <a:prstGeom prst="rect">
            <a:avLst/>
          </a:prstGeom>
          <a:noFill/>
        </p:spPr>
        <p:txBody>
          <a:bodyPr wrap="none" lIns="91440" tIns="45720" rIns="91440" bIns="45720">
            <a:spAutoFit/>
          </a:bodyPr>
          <a:lstStyle/>
          <a:p>
            <a:pPr algn="ctr"/>
            <a:r>
              <a:rPr lang="fr-FR" sz="5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Les élections</a:t>
            </a:r>
            <a:endParaRPr lang="fr-FR"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2531076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p:txBody>
          <a:bodyPr/>
          <a:lstStyle/>
          <a:p>
            <a:r>
              <a:rPr lang="fr-FR" dirty="0" smtClean="0"/>
              <a:t>Bitcoin, </a:t>
            </a:r>
            <a:r>
              <a:rPr lang="fr-FR" dirty="0" err="1" smtClean="0"/>
              <a:t>ether</a:t>
            </a:r>
            <a:r>
              <a:rPr lang="fr-FR" dirty="0" smtClean="0"/>
              <a:t> et les autres</a:t>
            </a:r>
            <a:endParaRPr lang="fr-FR" dirty="0"/>
          </a:p>
        </p:txBody>
      </p:sp>
    </p:spTree>
    <p:extLst>
      <p:ext uri="{BB962C8B-B14F-4D97-AF65-F5344CB8AC3E}">
        <p14:creationId xmlns:p14="http://schemas.microsoft.com/office/powerpoint/2010/main" val="34822334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583323" y="733751"/>
            <a:ext cx="10878207" cy="5432526"/>
          </a:xfrm>
          <a:prstGeom prst="rect">
            <a:avLst/>
          </a:prstGeom>
        </p:spPr>
      </p:pic>
      <p:pic>
        <p:nvPicPr>
          <p:cNvPr id="5" name="Image 4"/>
          <p:cNvPicPr>
            <a:picLocks noChangeAspect="1"/>
          </p:cNvPicPr>
          <p:nvPr/>
        </p:nvPicPr>
        <p:blipFill>
          <a:blip r:embed="rId4"/>
          <a:stretch>
            <a:fillRect/>
          </a:stretch>
        </p:blipFill>
        <p:spPr>
          <a:xfrm>
            <a:off x="9553904" y="4629329"/>
            <a:ext cx="2429880" cy="2011802"/>
          </a:xfrm>
          <a:prstGeom prst="rect">
            <a:avLst/>
          </a:prstGeom>
        </p:spPr>
      </p:pic>
      <p:sp>
        <p:nvSpPr>
          <p:cNvPr id="2" name="Rectangle 1"/>
          <p:cNvSpPr/>
          <p:nvPr/>
        </p:nvSpPr>
        <p:spPr>
          <a:xfrm>
            <a:off x="2893930" y="6271799"/>
            <a:ext cx="5127429" cy="369332"/>
          </a:xfrm>
          <a:prstGeom prst="rect">
            <a:avLst/>
          </a:prstGeom>
        </p:spPr>
        <p:txBody>
          <a:bodyPr wrap="none">
            <a:spAutoFit/>
          </a:bodyPr>
          <a:lstStyle/>
          <a:p>
            <a:r>
              <a:rPr lang="fr-FR" dirty="0"/>
              <a:t>https://www.youtube.com/shorts/dESM3zZq30g</a:t>
            </a:r>
          </a:p>
        </p:txBody>
      </p:sp>
    </p:spTree>
    <p:extLst>
      <p:ext uri="{BB962C8B-B14F-4D97-AF65-F5344CB8AC3E}">
        <p14:creationId xmlns:p14="http://schemas.microsoft.com/office/powerpoint/2010/main" val="328134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537916" y="918812"/>
            <a:ext cx="7116168" cy="5020376"/>
          </a:xfrm>
          <a:prstGeom prst="rect">
            <a:avLst/>
          </a:prstGeom>
        </p:spPr>
      </p:pic>
    </p:spTree>
    <p:extLst>
      <p:ext uri="{BB962C8B-B14F-4D97-AF65-F5344CB8AC3E}">
        <p14:creationId xmlns:p14="http://schemas.microsoft.com/office/powerpoint/2010/main" val="708654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294967295"/>
          </p:nvPr>
        </p:nvSpPr>
        <p:spPr>
          <a:xfrm>
            <a:off x="8429722" y="3343358"/>
            <a:ext cx="431425" cy="365125"/>
          </a:xfrm>
          <a:prstGeom prst="rect">
            <a:avLst/>
          </a:prstGeom>
        </p:spPr>
        <p:txBody>
          <a:bodyPr/>
          <a:lstStyle/>
          <a:p>
            <a:pPr rtl="0"/>
            <a:fld id="{5AE1514C-5E56-4738-A1FF-4B1CFD2A3E36}" type="slidenum">
              <a:rPr lang="fr-FR" noProof="0" smtClean="0"/>
              <a:t>35</a:t>
            </a:fld>
            <a:endParaRPr lang="fr-FR" noProof="0"/>
          </a:p>
        </p:txBody>
      </p:sp>
      <p:sp>
        <p:nvSpPr>
          <p:cNvPr id="7" name="Rectangle à coins arrondis 6"/>
          <p:cNvSpPr/>
          <p:nvPr/>
        </p:nvSpPr>
        <p:spPr>
          <a:xfrm>
            <a:off x="368969" y="1683039"/>
            <a:ext cx="3752193"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21 Millions de jetons</a:t>
            </a:r>
          </a:p>
          <a:p>
            <a:pPr algn="ctr"/>
            <a:r>
              <a:rPr lang="fr-FR" dirty="0" smtClean="0"/>
              <a:t>1 Satoshi = 0,00000001 bitcoin</a:t>
            </a:r>
          </a:p>
          <a:p>
            <a:pPr algn="ctr"/>
            <a:r>
              <a:rPr lang="fr-FR" dirty="0"/>
              <a:t>1 SATS = 0.0002616 USD.</a:t>
            </a:r>
            <a:endParaRPr lang="fr-FR" dirty="0" smtClean="0"/>
          </a:p>
        </p:txBody>
      </p:sp>
      <p:pic>
        <p:nvPicPr>
          <p:cNvPr id="3" name="Image 2"/>
          <p:cNvPicPr>
            <a:picLocks noChangeAspect="1"/>
          </p:cNvPicPr>
          <p:nvPr/>
        </p:nvPicPr>
        <p:blipFill rotWithShape="1">
          <a:blip r:embed="rId2"/>
          <a:srcRect l="31501" t="1078" r="30694"/>
          <a:stretch/>
        </p:blipFill>
        <p:spPr>
          <a:xfrm>
            <a:off x="6605750" y="0"/>
            <a:ext cx="4918843" cy="7015654"/>
          </a:xfrm>
          <a:prstGeom prst="rect">
            <a:avLst/>
          </a:prstGeom>
        </p:spPr>
      </p:pic>
      <p:sp>
        <p:nvSpPr>
          <p:cNvPr id="4" name="Rectangle 3"/>
          <p:cNvSpPr/>
          <p:nvPr/>
        </p:nvSpPr>
        <p:spPr>
          <a:xfrm>
            <a:off x="368969" y="3269449"/>
            <a:ext cx="6096000" cy="2308324"/>
          </a:xfrm>
          <a:prstGeom prst="rect">
            <a:avLst/>
          </a:prstGeom>
          <a:solidFill>
            <a:srgbClr val="FFC000"/>
          </a:solidFill>
        </p:spPr>
        <p:txBody>
          <a:bodyPr>
            <a:spAutoFit/>
          </a:bodyPr>
          <a:lstStyle/>
          <a:p>
            <a:r>
              <a:rPr lang="fr-FR" dirty="0"/>
              <a:t>Le taux de hachage d'un mineur ou d'un pool est le nombre de calculs qu'ils peuvent effectuer chaque seconde. C'est souvent mesuré en </a:t>
            </a:r>
            <a:r>
              <a:rPr lang="fr-FR" dirty="0" err="1"/>
              <a:t>térahashs</a:t>
            </a:r>
            <a:r>
              <a:rPr lang="fr-FR" dirty="0"/>
              <a:t> par seconde (TH/s) ou en </a:t>
            </a:r>
            <a:r>
              <a:rPr lang="fr-FR" dirty="0" err="1"/>
              <a:t>pétahashs</a:t>
            </a:r>
            <a:r>
              <a:rPr lang="fr-FR" dirty="0"/>
              <a:t> par seconde (PH/s). Plus le taux de hachage est élevé, plus vous avez de chances de résoudre le puzzle cryptographique avant les autres mineurs, ce qui signifie que vous obtenez la récompense du bloc.</a:t>
            </a:r>
          </a:p>
        </p:txBody>
      </p:sp>
      <p:sp>
        <p:nvSpPr>
          <p:cNvPr id="5" name="Rectangle à coins arrondis 4"/>
          <p:cNvSpPr/>
          <p:nvPr/>
        </p:nvSpPr>
        <p:spPr>
          <a:xfrm>
            <a:off x="705853" y="304800"/>
            <a:ext cx="4443663" cy="10748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GPU (</a:t>
            </a:r>
            <a:r>
              <a:rPr lang="fr-FR" dirty="0" err="1"/>
              <a:t>Graphical</a:t>
            </a:r>
            <a:r>
              <a:rPr lang="fr-FR" dirty="0"/>
              <a:t> </a:t>
            </a:r>
            <a:r>
              <a:rPr lang="fr-FR" dirty="0" err="1"/>
              <a:t>Processing</a:t>
            </a:r>
            <a:r>
              <a:rPr lang="fr-FR" dirty="0"/>
              <a:t> Unit) :</a:t>
            </a:r>
          </a:p>
          <a:p>
            <a:pPr algn="ctr"/>
            <a:r>
              <a:rPr lang="fr-FR" dirty="0" smtClean="0"/>
              <a:t>Carte graphique</a:t>
            </a:r>
            <a:r>
              <a:rPr lang="fr-FR" dirty="0"/>
              <a:t>" ou "processeur graphique", ASIC (Application-</a:t>
            </a:r>
            <a:r>
              <a:rPr lang="fr-FR" dirty="0" err="1"/>
              <a:t>Specific</a:t>
            </a:r>
            <a:r>
              <a:rPr lang="fr-FR" dirty="0"/>
              <a:t> Integrated Circuit) </a:t>
            </a:r>
          </a:p>
        </p:txBody>
      </p:sp>
    </p:spTree>
    <p:extLst>
      <p:ext uri="{BB962C8B-B14F-4D97-AF65-F5344CB8AC3E}">
        <p14:creationId xmlns:p14="http://schemas.microsoft.com/office/powerpoint/2010/main" val="19091952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294967295"/>
          </p:nvPr>
        </p:nvSpPr>
        <p:spPr>
          <a:xfrm>
            <a:off x="8429722" y="3343358"/>
            <a:ext cx="431425" cy="365125"/>
          </a:xfrm>
          <a:prstGeom prst="rect">
            <a:avLst/>
          </a:prstGeom>
        </p:spPr>
        <p:txBody>
          <a:bodyPr/>
          <a:lstStyle/>
          <a:p>
            <a:pPr rtl="0"/>
            <a:fld id="{5AE1514C-5E56-4738-A1FF-4B1CFD2A3E36}" type="slidenum">
              <a:rPr lang="fr-FR" noProof="0" smtClean="0"/>
              <a:t>36</a:t>
            </a:fld>
            <a:endParaRPr lang="fr-FR" noProof="0"/>
          </a:p>
        </p:txBody>
      </p:sp>
      <p:graphicFrame>
        <p:nvGraphicFramePr>
          <p:cNvPr id="5" name="Diagramme 4"/>
          <p:cNvGraphicFramePr/>
          <p:nvPr>
            <p:extLst>
              <p:ext uri="{D42A27DB-BD31-4B8C-83A1-F6EECF244321}">
                <p14:modId xmlns:p14="http://schemas.microsoft.com/office/powerpoint/2010/main" val="1568679711"/>
              </p:ext>
            </p:extLst>
          </p:nvPr>
        </p:nvGraphicFramePr>
        <p:xfrm>
          <a:off x="877891" y="2711669"/>
          <a:ext cx="9963807" cy="41463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
          <p:cNvPicPr>
            <a:picLocks noChangeAspect="1"/>
          </p:cNvPicPr>
          <p:nvPr/>
        </p:nvPicPr>
        <p:blipFill>
          <a:blip r:embed="rId8"/>
          <a:stretch>
            <a:fillRect/>
          </a:stretch>
        </p:blipFill>
        <p:spPr>
          <a:xfrm>
            <a:off x="877891" y="292845"/>
            <a:ext cx="9860342" cy="2851407"/>
          </a:xfrm>
          <a:prstGeom prst="rect">
            <a:avLst/>
          </a:prstGeom>
        </p:spPr>
      </p:pic>
    </p:spTree>
    <p:extLst>
      <p:ext uri="{BB962C8B-B14F-4D97-AF65-F5344CB8AC3E}">
        <p14:creationId xmlns:p14="http://schemas.microsoft.com/office/powerpoint/2010/main" val="26836450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38203" y="1631404"/>
            <a:ext cx="10515600" cy="4351336"/>
          </a:xfrm>
        </p:spPr>
        <p:txBody>
          <a:bodyPr>
            <a:normAutofit fontScale="92500" lnSpcReduction="20000"/>
          </a:bodyPr>
          <a:lstStyle/>
          <a:p>
            <a:r>
              <a:rPr lang="fr-FR" dirty="0" smtClean="0"/>
              <a:t>Le travail d’un mineur</a:t>
            </a:r>
          </a:p>
          <a:p>
            <a:pPr lvl="1"/>
            <a:r>
              <a:rPr lang="fr-FR" dirty="0"/>
              <a:t>Visionner : https://www.youtube.com/watch?v=bKP4kXoTMWU&amp;ab_channel=Tech%26Co</a:t>
            </a:r>
          </a:p>
          <a:p>
            <a:r>
              <a:rPr lang="fr-FR" dirty="0" smtClean="0"/>
              <a:t>Si un mineur trouve le bloc suivant en premier, il recevra des </a:t>
            </a:r>
            <a:r>
              <a:rPr lang="fr-FR" dirty="0" err="1" smtClean="0"/>
              <a:t>mining</a:t>
            </a:r>
            <a:r>
              <a:rPr lang="fr-FR" dirty="0" smtClean="0"/>
              <a:t> </a:t>
            </a:r>
            <a:r>
              <a:rPr lang="fr-FR" dirty="0" err="1" smtClean="0"/>
              <a:t>fees</a:t>
            </a:r>
            <a:r>
              <a:rPr lang="fr-FR" dirty="0"/>
              <a:t>. </a:t>
            </a:r>
            <a:endParaRPr lang="fr-FR" dirty="0" smtClean="0"/>
          </a:p>
          <a:p>
            <a:r>
              <a:rPr lang="fr-FR" dirty="0" smtClean="0"/>
              <a:t>Selon </a:t>
            </a:r>
            <a:r>
              <a:rPr lang="fr-FR" dirty="0"/>
              <a:t>une estimation de 2020, Satoshi aurait miné environ 22 472 blocs entre janvier 2009 et mai 2010. Sa fortune, qui est immobile depuis sa disparition, serait de 1 122 693 bitcoins. Au cours actuel </a:t>
            </a:r>
            <a:r>
              <a:rPr lang="fr-FR" dirty="0" smtClean="0"/>
              <a:t>(52000 euros), </a:t>
            </a:r>
            <a:r>
              <a:rPr lang="fr-FR" dirty="0"/>
              <a:t>cela représente </a:t>
            </a:r>
            <a:r>
              <a:rPr lang="fr-FR" dirty="0" smtClean="0"/>
              <a:t>53 </a:t>
            </a:r>
            <a:r>
              <a:rPr lang="fr-FR" dirty="0"/>
              <a:t>milliards d’euros</a:t>
            </a:r>
            <a:r>
              <a:rPr lang="fr-FR" dirty="0" smtClean="0"/>
              <a:t>.</a:t>
            </a:r>
          </a:p>
          <a:p>
            <a:r>
              <a:rPr lang="fr-FR" dirty="0" smtClean="0"/>
              <a:t>Le meilleur mineur solo</a:t>
            </a:r>
          </a:p>
          <a:p>
            <a:pPr lvl="1"/>
            <a:r>
              <a:rPr lang="fr-FR" dirty="0"/>
              <a:t>Le mineur gagnera la récompense de </a:t>
            </a:r>
            <a:r>
              <a:rPr lang="fr-FR" b="1" dirty="0"/>
              <a:t>6,25 BTC </a:t>
            </a:r>
            <a:r>
              <a:rPr lang="fr-FR" dirty="0" smtClean="0"/>
              <a:t>moins </a:t>
            </a:r>
            <a:r>
              <a:rPr lang="fr-FR" dirty="0"/>
              <a:t>les 2%, soit 0,125 BTC, prélevés par le pool minier. Il recevra en outre les frais de transaction du bloc qui s’élève à environ 0,1 </a:t>
            </a:r>
            <a:r>
              <a:rPr lang="fr-FR" dirty="0" smtClean="0"/>
              <a:t>BTC.</a:t>
            </a:r>
          </a:p>
          <a:p>
            <a:r>
              <a:rPr lang="fr-FR" dirty="0" smtClean="0"/>
              <a:t>Masse monétaire Bitcoin limitée à 21 millions de bitcoins. </a:t>
            </a:r>
          </a:p>
          <a:p>
            <a:endParaRPr lang="fr-FR" dirty="0"/>
          </a:p>
          <a:p>
            <a:endParaRPr lang="fr-FR" dirty="0"/>
          </a:p>
        </p:txBody>
      </p:sp>
      <p:sp>
        <p:nvSpPr>
          <p:cNvPr id="2" name="Espace réservé du numéro de diapositive 1"/>
          <p:cNvSpPr>
            <a:spLocks noGrp="1"/>
          </p:cNvSpPr>
          <p:nvPr>
            <p:ph type="sldNum" sz="quarter" idx="12"/>
          </p:nvPr>
        </p:nvSpPr>
        <p:spPr/>
        <p:txBody>
          <a:bodyPr/>
          <a:lstStyle/>
          <a:p>
            <a:pPr rtl="0"/>
            <a:fld id="{5AE1514C-5E56-4738-A1FF-4B1CFD2A3E36}" type="slidenum">
              <a:rPr lang="fr-FR" noProof="0" smtClean="0"/>
              <a:t>37</a:t>
            </a:fld>
            <a:endParaRPr lang="fr-FR" noProof="0"/>
          </a:p>
        </p:txBody>
      </p:sp>
    </p:spTree>
    <p:extLst>
      <p:ext uri="{BB962C8B-B14F-4D97-AF65-F5344CB8AC3E}">
        <p14:creationId xmlns:p14="http://schemas.microsoft.com/office/powerpoint/2010/main" val="33903714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294967295"/>
          </p:nvPr>
        </p:nvSpPr>
        <p:spPr/>
        <p:txBody>
          <a:bodyPr/>
          <a:lstStyle/>
          <a:p>
            <a:pPr rtl="0"/>
            <a:fld id="{5AE1514C-5E56-4738-A1FF-4B1CFD2A3E36}" type="slidenum">
              <a:rPr lang="fr-FR" noProof="0" smtClean="0"/>
              <a:t>38</a:t>
            </a:fld>
            <a:endParaRPr lang="fr-FR" noProof="0"/>
          </a:p>
        </p:txBody>
      </p:sp>
      <p:sp>
        <p:nvSpPr>
          <p:cNvPr id="3" name="Titre 2"/>
          <p:cNvSpPr>
            <a:spLocks noGrp="1"/>
          </p:cNvSpPr>
          <p:nvPr>
            <p:ph type="title" idx="4294967295"/>
          </p:nvPr>
        </p:nvSpPr>
        <p:spPr>
          <a:xfrm>
            <a:off x="0" y="722313"/>
            <a:ext cx="10515600" cy="968375"/>
          </a:xfrm>
        </p:spPr>
        <p:txBody>
          <a:bodyPr/>
          <a:lstStyle/>
          <a:p>
            <a:r>
              <a:rPr lang="fr-FR" dirty="0" smtClean="0"/>
              <a:t>Les algorithmes de consensus</a:t>
            </a:r>
            <a:endParaRPr lang="fr-FR" dirty="0"/>
          </a:p>
        </p:txBody>
      </p:sp>
      <p:sp>
        <p:nvSpPr>
          <p:cNvPr id="4" name="Espace réservé du contenu 3"/>
          <p:cNvSpPr>
            <a:spLocks noGrp="1"/>
          </p:cNvSpPr>
          <p:nvPr>
            <p:ph idx="4294967295"/>
          </p:nvPr>
        </p:nvSpPr>
        <p:spPr>
          <a:xfrm>
            <a:off x="756745" y="1690688"/>
            <a:ext cx="10515600" cy="4351338"/>
          </a:xfrm>
        </p:spPr>
        <p:txBody>
          <a:bodyPr/>
          <a:lstStyle/>
          <a:p>
            <a:r>
              <a:rPr lang="fr-FR" dirty="0" smtClean="0"/>
              <a:t>Proof of </a:t>
            </a:r>
            <a:r>
              <a:rPr lang="fr-FR" dirty="0" err="1" smtClean="0"/>
              <a:t>Work</a:t>
            </a:r>
            <a:r>
              <a:rPr lang="fr-FR" dirty="0" smtClean="0"/>
              <a:t> (1)</a:t>
            </a:r>
          </a:p>
          <a:p>
            <a:pPr lvl="1"/>
            <a:endParaRPr lang="fr-FR" dirty="0"/>
          </a:p>
        </p:txBody>
      </p:sp>
      <p:sp>
        <p:nvSpPr>
          <p:cNvPr id="5" name="Rectangle 4"/>
          <p:cNvSpPr/>
          <p:nvPr/>
        </p:nvSpPr>
        <p:spPr>
          <a:xfrm>
            <a:off x="256674" y="2231752"/>
            <a:ext cx="7252966" cy="1754326"/>
          </a:xfrm>
          <a:prstGeom prst="rect">
            <a:avLst/>
          </a:prstGeom>
          <a:solidFill>
            <a:srgbClr val="FFC000"/>
          </a:solidFill>
        </p:spPr>
        <p:txBody>
          <a:bodyPr wrap="square">
            <a:spAutoFit/>
          </a:bodyPr>
          <a:lstStyle/>
          <a:p>
            <a:r>
              <a:rPr lang="fr-FR" dirty="0" smtClean="0"/>
              <a:t>Nous demandons </a:t>
            </a:r>
            <a:r>
              <a:rPr lang="fr-FR" dirty="0"/>
              <a:t>aux utilisateurs qui veulent ajouter des blocs (nous les appellerons validateurs) de fournir un </a:t>
            </a:r>
            <a:r>
              <a:rPr lang="fr-FR" dirty="0" err="1"/>
              <a:t>stake</a:t>
            </a:r>
            <a:r>
              <a:rPr lang="fr-FR" dirty="0"/>
              <a:t>. Le </a:t>
            </a:r>
            <a:r>
              <a:rPr lang="fr-FR" dirty="0" err="1"/>
              <a:t>stake</a:t>
            </a:r>
            <a:r>
              <a:rPr lang="fr-FR" dirty="0"/>
              <a:t> est une valeur qu'un validateur doit mettre en gage afin de le dissuader d'agir de manière malveillante. Si ceux-ci trichent, ils perdront leur </a:t>
            </a:r>
            <a:r>
              <a:rPr lang="fr-FR" dirty="0" err="1"/>
              <a:t>stake</a:t>
            </a:r>
            <a:r>
              <a:rPr lang="fr-FR" dirty="0"/>
              <a:t>. Par exemple de la puissance de calcul, des </a:t>
            </a:r>
            <a:r>
              <a:rPr lang="fr-FR" dirty="0" err="1"/>
              <a:t>cryptomonnaies</a:t>
            </a:r>
            <a:r>
              <a:rPr lang="fr-FR" dirty="0"/>
              <a:t> ou leur réputation. </a:t>
            </a:r>
          </a:p>
        </p:txBody>
      </p:sp>
      <p:sp>
        <p:nvSpPr>
          <p:cNvPr id="6" name="Rectangle à coins arrondis 5"/>
          <p:cNvSpPr/>
          <p:nvPr/>
        </p:nvSpPr>
        <p:spPr>
          <a:xfrm>
            <a:off x="7693571" y="1690688"/>
            <a:ext cx="3762705" cy="19196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Dans le Proof of Work, le protocole définit les conditions qui rendent un bloc valide. Celui-ci pourra, par exemple, dire que </a:t>
            </a:r>
            <a:r>
              <a:rPr lang="fr-FR" i="1"/>
              <a:t>seul un bloc dont le hachage commence par 00 est valide</a:t>
            </a:r>
            <a:r>
              <a:rPr lang="fr-FR"/>
              <a:t>.</a:t>
            </a:r>
          </a:p>
        </p:txBody>
      </p:sp>
      <p:sp>
        <p:nvSpPr>
          <p:cNvPr id="7" name="Rectangle à coins arrondis 6"/>
          <p:cNvSpPr/>
          <p:nvPr/>
        </p:nvSpPr>
        <p:spPr>
          <a:xfrm>
            <a:off x="6015789" y="4284171"/>
            <a:ext cx="6013301" cy="191146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Votre </a:t>
            </a:r>
            <a:r>
              <a:rPr lang="fr-FR" dirty="0" err="1"/>
              <a:t>stake</a:t>
            </a:r>
            <a:r>
              <a:rPr lang="fr-FR" dirty="0"/>
              <a:t>, dans le </a:t>
            </a:r>
            <a:r>
              <a:rPr lang="fr-FR" dirty="0" err="1"/>
              <a:t>mining</a:t>
            </a:r>
            <a:r>
              <a:rPr lang="fr-FR" dirty="0"/>
              <a:t>, correspond aux coûts de ces machines et à l'électricité nécessaire pour les faire tourner. Les ASIC sont conçus dans le seul but de </a:t>
            </a:r>
            <a:r>
              <a:rPr lang="fr-FR" dirty="0" smtClean="0"/>
              <a:t>miner. </a:t>
            </a:r>
            <a:r>
              <a:rPr lang="fr-FR" dirty="0"/>
              <a:t>La seule façon de récupérer votre investissement initial est de miner et d'obtenir des récompenses en réussissant à ajouter un nouveau bloc à la </a:t>
            </a:r>
            <a:r>
              <a:rPr lang="fr-FR" dirty="0" err="1"/>
              <a:t>blockchain</a:t>
            </a:r>
            <a:r>
              <a:rPr lang="fr-FR" dirty="0"/>
              <a:t>.</a:t>
            </a:r>
          </a:p>
        </p:txBody>
      </p:sp>
      <p:pic>
        <p:nvPicPr>
          <p:cNvPr id="8" name="Image 7"/>
          <p:cNvPicPr>
            <a:picLocks noChangeAspect="1"/>
          </p:cNvPicPr>
          <p:nvPr/>
        </p:nvPicPr>
        <p:blipFill>
          <a:blip r:embed="rId2"/>
          <a:stretch>
            <a:fillRect/>
          </a:stretch>
        </p:blipFill>
        <p:spPr>
          <a:xfrm>
            <a:off x="65024" y="4154954"/>
            <a:ext cx="4744112" cy="2642502"/>
          </a:xfrm>
          <a:prstGeom prst="rect">
            <a:avLst/>
          </a:prstGeom>
        </p:spPr>
      </p:pic>
    </p:spTree>
    <p:extLst>
      <p:ext uri="{BB962C8B-B14F-4D97-AF65-F5344CB8AC3E}">
        <p14:creationId xmlns:p14="http://schemas.microsoft.com/office/powerpoint/2010/main" val="21621343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algorithmes de consensus</a:t>
            </a:r>
            <a:endParaRPr lang="fr-FR" dirty="0"/>
          </a:p>
        </p:txBody>
      </p:sp>
      <p:sp>
        <p:nvSpPr>
          <p:cNvPr id="3" name="Espace réservé du contenu 2"/>
          <p:cNvSpPr>
            <a:spLocks noGrp="1"/>
          </p:cNvSpPr>
          <p:nvPr>
            <p:ph idx="1"/>
          </p:nvPr>
        </p:nvSpPr>
        <p:spPr/>
        <p:txBody>
          <a:bodyPr/>
          <a:lstStyle/>
          <a:p>
            <a:r>
              <a:rPr lang="fr-FR" dirty="0" smtClean="0"/>
              <a:t>Proof of </a:t>
            </a:r>
            <a:r>
              <a:rPr lang="fr-FR" dirty="0" err="1" smtClean="0"/>
              <a:t>stake</a:t>
            </a:r>
            <a:r>
              <a:rPr lang="fr-FR" dirty="0" smtClean="0"/>
              <a:t> (2)</a:t>
            </a:r>
            <a:endParaRPr lang="fr-FR" dirty="0"/>
          </a:p>
        </p:txBody>
      </p:sp>
      <p:sp>
        <p:nvSpPr>
          <p:cNvPr id="4" name="Rectangle 3"/>
          <p:cNvSpPr/>
          <p:nvPr/>
        </p:nvSpPr>
        <p:spPr>
          <a:xfrm>
            <a:off x="266701" y="3124132"/>
            <a:ext cx="6310561" cy="2031325"/>
          </a:xfrm>
          <a:prstGeom prst="rect">
            <a:avLst/>
          </a:prstGeom>
          <a:solidFill>
            <a:srgbClr val="FFC000"/>
          </a:solidFill>
        </p:spPr>
        <p:txBody>
          <a:bodyPr wrap="square">
            <a:spAutoFit/>
          </a:bodyPr>
          <a:lstStyle/>
          <a:p>
            <a:r>
              <a:rPr lang="fr-FR" dirty="0"/>
              <a:t>L'idée principale est que les participants doivent verrouiller leurs monnaies (leur « </a:t>
            </a:r>
            <a:r>
              <a:rPr lang="fr-FR" dirty="0" err="1"/>
              <a:t>stake</a:t>
            </a:r>
            <a:r>
              <a:rPr lang="fr-FR" dirty="0"/>
              <a:t> ») pour qu'à intervalle régulier, le protocole leur attribue aléatoirement le droit de valider le bloc suivant. Évidemment, la probabilité d'être choisi est souvent en corrélation avec le nombre de coins – plus un participe verrouille de coins, plus ses chances sont importantes.</a:t>
            </a:r>
          </a:p>
        </p:txBody>
      </p:sp>
      <p:sp>
        <p:nvSpPr>
          <p:cNvPr id="5" name="Rectangle 4"/>
          <p:cNvSpPr/>
          <p:nvPr/>
        </p:nvSpPr>
        <p:spPr>
          <a:xfrm>
            <a:off x="304806" y="5158497"/>
            <a:ext cx="6272456" cy="923330"/>
          </a:xfrm>
          <a:prstGeom prst="rect">
            <a:avLst/>
          </a:prstGeom>
          <a:solidFill>
            <a:srgbClr val="FF0000"/>
          </a:solidFill>
        </p:spPr>
        <p:txBody>
          <a:bodyPr wrap="square">
            <a:spAutoFit/>
          </a:bodyPr>
          <a:lstStyle/>
          <a:p>
            <a:r>
              <a:rPr lang="fr-FR" dirty="0"/>
              <a:t>Le « </a:t>
            </a:r>
            <a:r>
              <a:rPr lang="fr-FR" dirty="0" err="1"/>
              <a:t>stake</a:t>
            </a:r>
            <a:r>
              <a:rPr lang="fr-FR" dirty="0"/>
              <a:t> » (la détention de coins) est ce qui incite les validateur à maintenir l'intégrité du réseau. S'ils échouent, ceux-ci perdent l'intégralité de leur </a:t>
            </a:r>
            <a:r>
              <a:rPr lang="fr-FR" dirty="0" err="1"/>
              <a:t>stake</a:t>
            </a:r>
            <a:r>
              <a:rPr lang="fr-FR" dirty="0"/>
              <a:t>.</a:t>
            </a:r>
          </a:p>
        </p:txBody>
      </p:sp>
      <p:sp>
        <p:nvSpPr>
          <p:cNvPr id="6" name="Rectangle 5"/>
          <p:cNvSpPr/>
          <p:nvPr/>
        </p:nvSpPr>
        <p:spPr>
          <a:xfrm>
            <a:off x="6014481" y="1368286"/>
            <a:ext cx="6031831" cy="1754326"/>
          </a:xfrm>
          <a:prstGeom prst="rect">
            <a:avLst/>
          </a:prstGeom>
          <a:solidFill>
            <a:srgbClr val="92D050"/>
          </a:solidFill>
        </p:spPr>
        <p:txBody>
          <a:bodyPr wrap="square">
            <a:spAutoFit/>
          </a:bodyPr>
          <a:lstStyle/>
          <a:p>
            <a:r>
              <a:rPr lang="fr-FR" dirty="0"/>
              <a:t>Un pool de </a:t>
            </a:r>
            <a:r>
              <a:rPr lang="fr-FR" dirty="0" err="1"/>
              <a:t>staking</a:t>
            </a:r>
            <a:r>
              <a:rPr lang="fr-FR" dirty="0"/>
              <a:t> est un groupe de détenteurs du coins qui fusionnent leurs ressources pour augmenter leurs chances de valider des blocs et donc de recevoir des récompenses. Ils combinent leur pouvoir de </a:t>
            </a:r>
            <a:r>
              <a:rPr lang="fr-FR" dirty="0" err="1"/>
              <a:t>staking</a:t>
            </a:r>
            <a:r>
              <a:rPr lang="fr-FR" dirty="0"/>
              <a:t> et partagent proportionnellement les récompenses en fonction de leur contribution au pool.</a:t>
            </a:r>
          </a:p>
        </p:txBody>
      </p:sp>
      <p:pic>
        <p:nvPicPr>
          <p:cNvPr id="7" name="Image 6"/>
          <p:cNvPicPr>
            <a:picLocks noChangeAspect="1"/>
          </p:cNvPicPr>
          <p:nvPr/>
        </p:nvPicPr>
        <p:blipFill>
          <a:blip r:embed="rId2"/>
          <a:stretch>
            <a:fillRect/>
          </a:stretch>
        </p:blipFill>
        <p:spPr>
          <a:xfrm>
            <a:off x="7529513" y="3877087"/>
            <a:ext cx="2619375" cy="1743075"/>
          </a:xfrm>
          <a:prstGeom prst="rect">
            <a:avLst/>
          </a:prstGeom>
        </p:spPr>
      </p:pic>
      <p:sp>
        <p:nvSpPr>
          <p:cNvPr id="8" name="Rectangle à coins arrondis 7"/>
          <p:cNvSpPr/>
          <p:nvPr/>
        </p:nvSpPr>
        <p:spPr>
          <a:xfrm>
            <a:off x="7835462" y="5833241"/>
            <a:ext cx="3342290" cy="7094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ETHPOW</a:t>
            </a:r>
          </a:p>
          <a:p>
            <a:pPr algn="ctr"/>
            <a:r>
              <a:rPr lang="fr-FR" dirty="0" smtClean="0"/>
              <a:t>FORK pour conserver POW</a:t>
            </a:r>
            <a:endParaRPr lang="fr-FR" dirty="0"/>
          </a:p>
        </p:txBody>
      </p:sp>
    </p:spTree>
    <p:extLst>
      <p:ext uri="{BB962C8B-B14F-4D97-AF65-F5344CB8AC3E}">
        <p14:creationId xmlns:p14="http://schemas.microsoft.com/office/powerpoint/2010/main" val="3231532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ctrTitle"/>
          </p:nvPr>
        </p:nvSpPr>
        <p:spPr/>
        <p:txBody>
          <a:bodyPr/>
          <a:lstStyle/>
          <a:p>
            <a:r>
              <a:rPr lang="fr-FR" dirty="0" smtClean="0"/>
              <a:t>BLOCKCHAIN</a:t>
            </a:r>
            <a:endParaRPr lang="fr-FR" dirty="0"/>
          </a:p>
        </p:txBody>
      </p:sp>
    </p:spTree>
    <p:extLst>
      <p:ext uri="{BB962C8B-B14F-4D97-AF65-F5344CB8AC3E}">
        <p14:creationId xmlns:p14="http://schemas.microsoft.com/office/powerpoint/2010/main" val="7985239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algorithmes de consensus</a:t>
            </a:r>
            <a:endParaRPr lang="fr-FR" dirty="0"/>
          </a:p>
        </p:txBody>
      </p:sp>
      <p:sp>
        <p:nvSpPr>
          <p:cNvPr id="3" name="Espace réservé du contenu 2"/>
          <p:cNvSpPr>
            <a:spLocks noGrp="1"/>
          </p:cNvSpPr>
          <p:nvPr>
            <p:ph idx="1"/>
          </p:nvPr>
        </p:nvSpPr>
        <p:spPr/>
        <p:txBody>
          <a:bodyPr/>
          <a:lstStyle/>
          <a:p>
            <a:r>
              <a:rPr lang="fr-FR" dirty="0" smtClean="0"/>
              <a:t>Proof of </a:t>
            </a:r>
            <a:r>
              <a:rPr lang="fr-FR" dirty="0" err="1" smtClean="0"/>
              <a:t>authority</a:t>
            </a:r>
            <a:r>
              <a:rPr lang="fr-FR" dirty="0" smtClean="0"/>
              <a:t> (3)</a:t>
            </a:r>
            <a:endParaRPr lang="fr-FR" dirty="0"/>
          </a:p>
        </p:txBody>
      </p:sp>
      <p:sp>
        <p:nvSpPr>
          <p:cNvPr id="8" name="Rectangle 7"/>
          <p:cNvSpPr/>
          <p:nvPr/>
        </p:nvSpPr>
        <p:spPr>
          <a:xfrm>
            <a:off x="360639" y="2339069"/>
            <a:ext cx="6096000" cy="1200329"/>
          </a:xfrm>
          <a:prstGeom prst="rect">
            <a:avLst/>
          </a:prstGeom>
          <a:solidFill>
            <a:srgbClr val="FFFF00"/>
          </a:solidFill>
        </p:spPr>
        <p:txBody>
          <a:bodyPr>
            <a:spAutoFit/>
          </a:bodyPr>
          <a:lstStyle/>
          <a:p>
            <a:r>
              <a:rPr lang="fr-FR" dirty="0"/>
              <a:t>Le modèle de preuve d'autorité repose sur un nombre limité de validateurs de </a:t>
            </a:r>
            <a:r>
              <a:rPr lang="fr-FR" dirty="0" smtClean="0"/>
              <a:t>blocs. Les </a:t>
            </a:r>
            <a:r>
              <a:rPr lang="fr-FR" dirty="0"/>
              <a:t>blocs et les transactions sont vérifiés par des participants pré-approuvés, qui jouent le rôle de modérateurs du système.</a:t>
            </a:r>
          </a:p>
        </p:txBody>
      </p:sp>
      <p:sp>
        <p:nvSpPr>
          <p:cNvPr id="10" name="Rectangle 9"/>
          <p:cNvSpPr/>
          <p:nvPr/>
        </p:nvSpPr>
        <p:spPr>
          <a:xfrm>
            <a:off x="5101389" y="3248161"/>
            <a:ext cx="6973685" cy="2862322"/>
          </a:xfrm>
          <a:prstGeom prst="rect">
            <a:avLst/>
          </a:prstGeom>
          <a:solidFill>
            <a:schemeClr val="accent1">
              <a:lumMod val="60000"/>
              <a:lumOff val="40000"/>
            </a:schemeClr>
          </a:solidFill>
        </p:spPr>
        <p:txBody>
          <a:bodyPr wrap="square">
            <a:spAutoFit/>
          </a:bodyPr>
          <a:lstStyle/>
          <a:p>
            <a:r>
              <a:rPr lang="fr-FR" dirty="0"/>
              <a:t>Le mécanisme du </a:t>
            </a:r>
            <a:r>
              <a:rPr lang="fr-FR" dirty="0" err="1"/>
              <a:t>PoA</a:t>
            </a:r>
            <a:r>
              <a:rPr lang="fr-FR" dirty="0"/>
              <a:t> est perçu comme un renoncement à la décentralisation</a:t>
            </a:r>
            <a:r>
              <a:rPr lang="fr-FR" dirty="0" smtClean="0"/>
              <a:t>. </a:t>
            </a:r>
            <a:r>
              <a:rPr lang="fr-FR" dirty="0"/>
              <a:t>Les systèmes </a:t>
            </a:r>
            <a:r>
              <a:rPr lang="fr-FR" dirty="0" err="1"/>
              <a:t>PoA</a:t>
            </a:r>
            <a:r>
              <a:rPr lang="fr-FR" dirty="0"/>
              <a:t> ont un trafic et un débit élevé, mais certains aspects de l’immuabilité sont mis en cause lorsque des mesures telles que la censure et la mise en place de listes noires peuvent être facilement introduites.</a:t>
            </a:r>
          </a:p>
          <a:p>
            <a:endParaRPr lang="fr-FR" dirty="0"/>
          </a:p>
          <a:p>
            <a:r>
              <a:rPr lang="fr-FR" dirty="0"/>
              <a:t>Une autre critique courante concerne l’identité des validateurs du </a:t>
            </a:r>
            <a:r>
              <a:rPr lang="fr-FR" dirty="0" err="1"/>
              <a:t>PoA</a:t>
            </a:r>
            <a:r>
              <a:rPr lang="fr-FR" dirty="0"/>
              <a:t> , qui est consultable par tous. </a:t>
            </a:r>
            <a:r>
              <a:rPr lang="fr-FR" dirty="0" smtClean="0"/>
              <a:t>Connaître </a:t>
            </a:r>
            <a:r>
              <a:rPr lang="fr-FR" dirty="0"/>
              <a:t>l’identité des validateurs pourrait potentiellement conduire à des cas de corruption par une tierce partie. </a:t>
            </a:r>
          </a:p>
        </p:txBody>
      </p:sp>
    </p:spTree>
    <p:extLst>
      <p:ext uri="{BB962C8B-B14F-4D97-AF65-F5344CB8AC3E}">
        <p14:creationId xmlns:p14="http://schemas.microsoft.com/office/powerpoint/2010/main" val="2704772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JE RETIENS…Le HALVING</a:t>
            </a:r>
            <a:endParaRPr lang="fr-FR" dirty="0"/>
          </a:p>
        </p:txBody>
      </p:sp>
      <p:sp>
        <p:nvSpPr>
          <p:cNvPr id="3" name="Espace réservé du contenu 2"/>
          <p:cNvSpPr>
            <a:spLocks noGrp="1"/>
          </p:cNvSpPr>
          <p:nvPr>
            <p:ph idx="1"/>
          </p:nvPr>
        </p:nvSpPr>
        <p:spPr/>
        <p:txBody>
          <a:bodyPr>
            <a:normAutofit lnSpcReduction="10000"/>
          </a:bodyPr>
          <a:lstStyle/>
          <a:p>
            <a:r>
              <a:rPr lang="fr-FR" dirty="0"/>
              <a:t>Qu'est-ce que le </a:t>
            </a:r>
            <a:r>
              <a:rPr lang="fr-FR" dirty="0" err="1"/>
              <a:t>halving</a:t>
            </a:r>
            <a:r>
              <a:rPr lang="fr-FR" dirty="0"/>
              <a:t> ?</a:t>
            </a:r>
          </a:p>
          <a:p>
            <a:endParaRPr lang="fr-FR" dirty="0"/>
          </a:p>
          <a:p>
            <a:r>
              <a:rPr lang="fr-FR" dirty="0" err="1"/>
              <a:t>Halving</a:t>
            </a:r>
            <a:r>
              <a:rPr lang="fr-FR" dirty="0"/>
              <a:t> = Division par deux</a:t>
            </a:r>
          </a:p>
          <a:p>
            <a:r>
              <a:rPr lang="fr-FR" dirty="0"/>
              <a:t>Relatif au processus de minage du bitcoin</a:t>
            </a:r>
          </a:p>
          <a:p>
            <a:r>
              <a:rPr lang="fr-FR" dirty="0"/>
              <a:t>Récompense du mineur divisée par deux régulièrement</a:t>
            </a:r>
          </a:p>
          <a:p>
            <a:endParaRPr lang="fr-FR" dirty="0"/>
          </a:p>
          <a:p>
            <a:r>
              <a:rPr lang="fr-FR" dirty="0"/>
              <a:t>Mineurs en compétition pour résoudre des équations</a:t>
            </a:r>
          </a:p>
          <a:p>
            <a:r>
              <a:rPr lang="fr-FR" dirty="0"/>
              <a:t>Le premier à réussir obtient une récompense en bitcoins</a:t>
            </a:r>
          </a:p>
          <a:p>
            <a:r>
              <a:rPr lang="fr-FR" dirty="0"/>
              <a:t>La récompense initiale était de 50 bitcoins par bloc</a:t>
            </a:r>
          </a:p>
        </p:txBody>
      </p:sp>
      <p:sp>
        <p:nvSpPr>
          <p:cNvPr id="4" name="Espace réservé du numéro de diapositive 3"/>
          <p:cNvSpPr>
            <a:spLocks noGrp="1"/>
          </p:cNvSpPr>
          <p:nvPr>
            <p:ph type="sldNum" sz="quarter" idx="12"/>
          </p:nvPr>
        </p:nvSpPr>
        <p:spPr/>
        <p:txBody>
          <a:bodyPr/>
          <a:lstStyle/>
          <a:p>
            <a:endParaRPr lang="en-US" dirty="0"/>
          </a:p>
        </p:txBody>
      </p:sp>
      <p:pic>
        <p:nvPicPr>
          <p:cNvPr id="5" name="Image 4" descr="Free Images : bitcoin, Bitcoins, crypto, money, gold, goldrain ..."/>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035355" y="160420"/>
            <a:ext cx="4992213" cy="2808120"/>
          </a:xfrm>
          <a:prstGeom prst="rect">
            <a:avLst/>
          </a:prstGeom>
        </p:spPr>
      </p:pic>
    </p:spTree>
    <p:extLst>
      <p:ext uri="{BB962C8B-B14F-4D97-AF65-F5344CB8AC3E}">
        <p14:creationId xmlns:p14="http://schemas.microsoft.com/office/powerpoint/2010/main" val="30082039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JE RETIENS…Le HALVING</a:t>
            </a:r>
            <a:endParaRPr lang="fr-FR" dirty="0"/>
          </a:p>
        </p:txBody>
      </p:sp>
      <p:sp>
        <p:nvSpPr>
          <p:cNvPr id="3" name="Espace réservé du contenu 2"/>
          <p:cNvSpPr>
            <a:spLocks noGrp="1"/>
          </p:cNvSpPr>
          <p:nvPr>
            <p:ph idx="1"/>
          </p:nvPr>
        </p:nvSpPr>
        <p:spPr/>
        <p:txBody>
          <a:bodyPr>
            <a:normAutofit fontScale="77500" lnSpcReduction="20000"/>
          </a:bodyPr>
          <a:lstStyle/>
          <a:p>
            <a:r>
              <a:rPr lang="fr-FR" dirty="0" smtClean="0"/>
              <a:t>2012</a:t>
            </a:r>
            <a:r>
              <a:rPr lang="fr-FR" dirty="0"/>
              <a:t>: Premier </a:t>
            </a:r>
            <a:r>
              <a:rPr lang="fr-FR" dirty="0" err="1"/>
              <a:t>halving</a:t>
            </a:r>
            <a:r>
              <a:rPr lang="fr-FR" dirty="0"/>
              <a:t> – Récompense réduite à 25 bitcoins</a:t>
            </a:r>
          </a:p>
          <a:p>
            <a:r>
              <a:rPr lang="fr-FR" dirty="0"/>
              <a:t>2016: Deuxième </a:t>
            </a:r>
            <a:r>
              <a:rPr lang="fr-FR" dirty="0" err="1"/>
              <a:t>halving</a:t>
            </a:r>
            <a:r>
              <a:rPr lang="fr-FR" dirty="0"/>
              <a:t> – Récompense réduite à 12,5 bitcoins</a:t>
            </a:r>
          </a:p>
          <a:p>
            <a:r>
              <a:rPr lang="fr-FR" dirty="0"/>
              <a:t>2020: Troisième </a:t>
            </a:r>
            <a:r>
              <a:rPr lang="fr-FR" dirty="0" err="1"/>
              <a:t>halving</a:t>
            </a:r>
            <a:r>
              <a:rPr lang="fr-FR" dirty="0"/>
              <a:t> – Récompense réduite à 6,25 bitcoins</a:t>
            </a:r>
          </a:p>
          <a:p>
            <a:r>
              <a:rPr lang="fr-FR" dirty="0"/>
              <a:t>2024: Quatrième </a:t>
            </a:r>
            <a:r>
              <a:rPr lang="fr-FR" dirty="0" err="1"/>
              <a:t>halving</a:t>
            </a:r>
            <a:r>
              <a:rPr lang="fr-FR" dirty="0"/>
              <a:t> (prévu) – Récompense réduite à 3,125 bitcoins</a:t>
            </a:r>
          </a:p>
          <a:p>
            <a:endParaRPr lang="fr-FR" dirty="0"/>
          </a:p>
          <a:p>
            <a:r>
              <a:rPr lang="fr-FR" dirty="0" smtClean="0"/>
              <a:t>bitcoin </a:t>
            </a:r>
            <a:r>
              <a:rPr lang="fr-FR" dirty="0"/>
              <a:t>a une limite de 21 millions d'unités</a:t>
            </a:r>
          </a:p>
          <a:p>
            <a:r>
              <a:rPr lang="fr-FR" dirty="0"/>
              <a:t>Assure la rareté du bitcoin, similaire à l'or</a:t>
            </a:r>
          </a:p>
          <a:p>
            <a:r>
              <a:rPr lang="fr-FR" dirty="0"/>
              <a:t>Limite insérée dans le code </a:t>
            </a:r>
            <a:r>
              <a:rPr lang="fr-FR" dirty="0" err="1"/>
              <a:t>blockchain</a:t>
            </a:r>
            <a:r>
              <a:rPr lang="fr-FR" dirty="0"/>
              <a:t>, inchangeable</a:t>
            </a:r>
          </a:p>
          <a:p>
            <a:endParaRPr lang="fr-FR" dirty="0"/>
          </a:p>
          <a:p>
            <a:r>
              <a:rPr lang="fr-FR" dirty="0"/>
              <a:t>Limite de 21 millions atteinte prévue pour 2140</a:t>
            </a:r>
          </a:p>
          <a:p>
            <a:r>
              <a:rPr lang="fr-FR" dirty="0"/>
              <a:t>Plus de 18 millions de bitcoins déjà minés, soit 88,3% du total</a:t>
            </a:r>
          </a:p>
          <a:p>
            <a:r>
              <a:rPr lang="fr-FR" dirty="0"/>
              <a:t>Le </a:t>
            </a:r>
            <a:r>
              <a:rPr lang="fr-FR" dirty="0" err="1"/>
              <a:t>halving</a:t>
            </a:r>
            <a:r>
              <a:rPr lang="fr-FR" dirty="0"/>
              <a:t> rend le minage de bitcoin de plus en plus difficile</a:t>
            </a:r>
          </a:p>
        </p:txBody>
      </p:sp>
      <p:sp>
        <p:nvSpPr>
          <p:cNvPr id="4" name="Espace réservé du numéro de diapositive 3"/>
          <p:cNvSpPr>
            <a:spLocks noGrp="1"/>
          </p:cNvSpPr>
          <p:nvPr>
            <p:ph type="sldNum" sz="quarter" idx="12"/>
          </p:nvPr>
        </p:nvSpPr>
        <p:spPr/>
        <p:txBody>
          <a:bodyPr/>
          <a:lstStyle/>
          <a:p>
            <a:endParaRPr lang="en-US" dirty="0"/>
          </a:p>
        </p:txBody>
      </p:sp>
      <p:pic>
        <p:nvPicPr>
          <p:cNvPr id="5" name="Image 4" descr="Free Images : bitcoin, Bitcoins, crypto, money, gold, goldrain ..."/>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234500" y="160420"/>
            <a:ext cx="3793068" cy="2133601"/>
          </a:xfrm>
          <a:prstGeom prst="rect">
            <a:avLst/>
          </a:prstGeom>
        </p:spPr>
      </p:pic>
    </p:spTree>
    <p:extLst>
      <p:ext uri="{BB962C8B-B14F-4D97-AF65-F5344CB8AC3E}">
        <p14:creationId xmlns:p14="http://schemas.microsoft.com/office/powerpoint/2010/main" val="23906260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JE RETIENS…Le HALVING</a:t>
            </a:r>
            <a:endParaRPr lang="fr-FR" dirty="0"/>
          </a:p>
        </p:txBody>
      </p:sp>
      <p:sp>
        <p:nvSpPr>
          <p:cNvPr id="4" name="Espace réservé du numéro de diapositive 3"/>
          <p:cNvSpPr>
            <a:spLocks noGrp="1"/>
          </p:cNvSpPr>
          <p:nvPr>
            <p:ph type="sldNum" sz="quarter" idx="12"/>
          </p:nvPr>
        </p:nvSpPr>
        <p:spPr/>
        <p:txBody>
          <a:bodyPr/>
          <a:lstStyle/>
          <a:p>
            <a:endParaRPr lang="en-US" dirty="0"/>
          </a:p>
        </p:txBody>
      </p:sp>
      <p:pic>
        <p:nvPicPr>
          <p:cNvPr id="5" name="Image 4" descr="Free Images : bitcoin, Bitcoins, crypto, money, gold, goldrain ..."/>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844589" y="160420"/>
            <a:ext cx="4182979" cy="2352926"/>
          </a:xfrm>
          <a:prstGeom prst="rect">
            <a:avLst/>
          </a:prstGeom>
        </p:spPr>
      </p:pic>
      <p:sp>
        <p:nvSpPr>
          <p:cNvPr id="7" name="Espace réservé du contenu 6"/>
          <p:cNvSpPr>
            <a:spLocks noGrp="1"/>
          </p:cNvSpPr>
          <p:nvPr>
            <p:ph idx="1"/>
          </p:nvPr>
        </p:nvSpPr>
        <p:spPr/>
        <p:txBody>
          <a:bodyPr/>
          <a:lstStyle/>
          <a:p>
            <a:r>
              <a:rPr lang="fr-FR" dirty="0"/>
              <a:t>Pourquoi 21 millions de bitcoins ?</a:t>
            </a:r>
          </a:p>
          <a:p>
            <a:endParaRPr lang="fr-FR" dirty="0"/>
          </a:p>
          <a:p>
            <a:r>
              <a:rPr lang="fr-FR" dirty="0"/>
              <a:t>Chiffre choisi par Satoshi </a:t>
            </a:r>
            <a:r>
              <a:rPr lang="fr-FR" dirty="0" err="1"/>
              <a:t>Nakamoto</a:t>
            </a:r>
            <a:r>
              <a:rPr lang="fr-FR" dirty="0"/>
              <a:t> sans explication précise</a:t>
            </a:r>
          </a:p>
          <a:p>
            <a:r>
              <a:rPr lang="fr-FR" dirty="0"/>
              <a:t>Hypothèse 1: Alignement avec le montant global d'argent en circulation en 2009 (21 trillions de dollars)</a:t>
            </a:r>
          </a:p>
          <a:p>
            <a:r>
              <a:rPr lang="fr-FR" dirty="0"/>
              <a:t>Hypothèse 2: Logique mathématique basée sur le temps de minage d'un bloc</a:t>
            </a:r>
          </a:p>
          <a:p>
            <a:endParaRPr lang="fr-FR" dirty="0"/>
          </a:p>
        </p:txBody>
      </p:sp>
    </p:spTree>
    <p:extLst>
      <p:ext uri="{BB962C8B-B14F-4D97-AF65-F5344CB8AC3E}">
        <p14:creationId xmlns:p14="http://schemas.microsoft.com/office/powerpoint/2010/main" val="328283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tournant </a:t>
            </a:r>
            <a:r>
              <a:rPr lang="fr-FR" dirty="0" err="1" smtClean="0"/>
              <a:t>ethereum</a:t>
            </a:r>
            <a:endParaRPr lang="fr-FR" dirty="0"/>
          </a:p>
        </p:txBody>
      </p:sp>
      <p:sp>
        <p:nvSpPr>
          <p:cNvPr id="3" name="Rectangle 2"/>
          <p:cNvSpPr/>
          <p:nvPr/>
        </p:nvSpPr>
        <p:spPr>
          <a:xfrm>
            <a:off x="3672294" y="5956002"/>
            <a:ext cx="4847417" cy="369332"/>
          </a:xfrm>
          <a:prstGeom prst="rect">
            <a:avLst/>
          </a:prstGeom>
        </p:spPr>
        <p:txBody>
          <a:bodyPr wrap="none">
            <a:spAutoFit/>
          </a:bodyPr>
          <a:lstStyle/>
          <a:p>
            <a:r>
              <a:rPr lang="fr-FR" dirty="0"/>
              <a:t>https://www.youtube.com/watch?v=8OFeSurftbo</a:t>
            </a:r>
          </a:p>
        </p:txBody>
      </p:sp>
      <p:pic>
        <p:nvPicPr>
          <p:cNvPr id="4" name="Image 3"/>
          <p:cNvPicPr>
            <a:picLocks noChangeAspect="1"/>
          </p:cNvPicPr>
          <p:nvPr/>
        </p:nvPicPr>
        <p:blipFill>
          <a:blip r:embed="rId2"/>
          <a:stretch>
            <a:fillRect/>
          </a:stretch>
        </p:blipFill>
        <p:spPr>
          <a:xfrm>
            <a:off x="2552207" y="1431139"/>
            <a:ext cx="7087589" cy="4401164"/>
          </a:xfrm>
          <a:prstGeom prst="rect">
            <a:avLst/>
          </a:prstGeom>
        </p:spPr>
      </p:pic>
      <p:sp>
        <p:nvSpPr>
          <p:cNvPr id="5" name="Rectangle à coins arrondis 4"/>
          <p:cNvSpPr/>
          <p:nvPr/>
        </p:nvSpPr>
        <p:spPr>
          <a:xfrm>
            <a:off x="9774621" y="5565228"/>
            <a:ext cx="1828800" cy="7601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2015</a:t>
            </a:r>
          </a:p>
          <a:p>
            <a:pPr algn="ctr"/>
            <a:r>
              <a:rPr lang="fr-FR" dirty="0" smtClean="0"/>
              <a:t>ETHEREUM</a:t>
            </a:r>
            <a:endParaRPr lang="fr-FR" dirty="0"/>
          </a:p>
        </p:txBody>
      </p:sp>
    </p:spTree>
    <p:extLst>
      <p:ext uri="{BB962C8B-B14F-4D97-AF65-F5344CB8AC3E}">
        <p14:creationId xmlns:p14="http://schemas.microsoft.com/office/powerpoint/2010/main" val="2907099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294967295"/>
          </p:nvPr>
        </p:nvSpPr>
        <p:spPr>
          <a:xfrm>
            <a:off x="8429722" y="3343358"/>
            <a:ext cx="431425" cy="365125"/>
          </a:xfrm>
          <a:prstGeom prst="rect">
            <a:avLst/>
          </a:prstGeom>
        </p:spPr>
        <p:txBody>
          <a:bodyPr/>
          <a:lstStyle/>
          <a:p>
            <a:pPr rtl="0"/>
            <a:fld id="{5AE1514C-5E56-4738-A1FF-4B1CFD2A3E36}" type="slidenum">
              <a:rPr lang="fr-FR" noProof="0" smtClean="0"/>
              <a:t>45</a:t>
            </a:fld>
            <a:endParaRPr lang="fr-FR" noProof="0"/>
          </a:p>
        </p:txBody>
      </p:sp>
      <p:pic>
        <p:nvPicPr>
          <p:cNvPr id="6" name="Image 5"/>
          <p:cNvPicPr>
            <a:picLocks noChangeAspect="1"/>
          </p:cNvPicPr>
          <p:nvPr/>
        </p:nvPicPr>
        <p:blipFill>
          <a:blip r:embed="rId2"/>
          <a:stretch>
            <a:fillRect/>
          </a:stretch>
        </p:blipFill>
        <p:spPr>
          <a:xfrm>
            <a:off x="3556106" y="834190"/>
            <a:ext cx="6117284" cy="3491765"/>
          </a:xfrm>
          <a:prstGeom prst="rect">
            <a:avLst/>
          </a:prstGeom>
        </p:spPr>
      </p:pic>
      <p:sp>
        <p:nvSpPr>
          <p:cNvPr id="7" name="Rectangle 6"/>
          <p:cNvSpPr/>
          <p:nvPr/>
        </p:nvSpPr>
        <p:spPr>
          <a:xfrm>
            <a:off x="302324" y="4889186"/>
            <a:ext cx="5745975" cy="646331"/>
          </a:xfrm>
          <a:prstGeom prst="rect">
            <a:avLst/>
          </a:prstGeom>
          <a:solidFill>
            <a:srgbClr val="FFFF00"/>
          </a:solidFill>
        </p:spPr>
        <p:txBody>
          <a:bodyPr wrap="square">
            <a:spAutoFit/>
          </a:bodyPr>
          <a:lstStyle/>
          <a:p>
            <a:r>
              <a:rPr lang="fr-FR" dirty="0"/>
              <a:t>https://cryptoast.fr/comment-participer-a-un-airdrop-de-crypto-monnaie/</a:t>
            </a:r>
          </a:p>
        </p:txBody>
      </p:sp>
    </p:spTree>
    <p:extLst>
      <p:ext uri="{BB962C8B-B14F-4D97-AF65-F5344CB8AC3E}">
        <p14:creationId xmlns:p14="http://schemas.microsoft.com/office/powerpoint/2010/main" val="16673159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4038782" y="62108"/>
            <a:ext cx="7475441" cy="968998"/>
          </a:xfrm>
        </p:spPr>
        <p:txBody>
          <a:bodyPr>
            <a:normAutofit fontScale="90000"/>
          </a:bodyPr>
          <a:lstStyle/>
          <a:p>
            <a:r>
              <a:rPr lang="fr-FR" dirty="0"/>
              <a:t>STELLAR, UN AIRDROP REUSSI</a:t>
            </a:r>
          </a:p>
        </p:txBody>
      </p:sp>
      <p:sp>
        <p:nvSpPr>
          <p:cNvPr id="2" name="Espace réservé du numéro de diapositive 1"/>
          <p:cNvSpPr>
            <a:spLocks noGrp="1"/>
          </p:cNvSpPr>
          <p:nvPr>
            <p:ph type="sldNum" sz="quarter" idx="4294967295"/>
          </p:nvPr>
        </p:nvSpPr>
        <p:spPr>
          <a:xfrm>
            <a:off x="11760200" y="3343275"/>
            <a:ext cx="431800" cy="365125"/>
          </a:xfrm>
          <a:prstGeom prst="rect">
            <a:avLst/>
          </a:prstGeom>
        </p:spPr>
        <p:txBody>
          <a:bodyPr/>
          <a:lstStyle/>
          <a:p>
            <a:pPr rtl="0"/>
            <a:fld id="{5AE1514C-5E56-4738-A1FF-4B1CFD2A3E36}" type="slidenum">
              <a:rPr lang="fr-FR" noProof="0" smtClean="0"/>
              <a:t>46</a:t>
            </a:fld>
            <a:endParaRPr lang="fr-FR" noProof="0"/>
          </a:p>
        </p:txBody>
      </p:sp>
      <p:sp>
        <p:nvSpPr>
          <p:cNvPr id="3" name="Rectangle 2"/>
          <p:cNvSpPr/>
          <p:nvPr/>
        </p:nvSpPr>
        <p:spPr>
          <a:xfrm>
            <a:off x="12888" y="983184"/>
            <a:ext cx="12179112" cy="4524315"/>
          </a:xfrm>
          <a:prstGeom prst="rect">
            <a:avLst/>
          </a:prstGeom>
          <a:solidFill>
            <a:srgbClr val="FFC000"/>
          </a:solidFill>
        </p:spPr>
        <p:txBody>
          <a:bodyPr wrap="square">
            <a:spAutoFit/>
          </a:bodyPr>
          <a:lstStyle/>
          <a:p>
            <a:r>
              <a:rPr lang="fr-FR" dirty="0" err="1"/>
              <a:t>Airdrop</a:t>
            </a:r>
            <a:r>
              <a:rPr lang="fr-FR" dirty="0"/>
              <a:t> de </a:t>
            </a:r>
            <a:r>
              <a:rPr lang="fr-FR" dirty="0" err="1"/>
              <a:t>Stellar</a:t>
            </a:r>
            <a:r>
              <a:rPr lang="fr-FR" dirty="0"/>
              <a:t> Lumens (XLM)</a:t>
            </a:r>
          </a:p>
          <a:p>
            <a:endParaRPr lang="fr-FR" dirty="0"/>
          </a:p>
          <a:p>
            <a:r>
              <a:rPr lang="fr-FR" dirty="0" err="1" smtClean="0"/>
              <a:t>Stellar</a:t>
            </a:r>
            <a:r>
              <a:rPr lang="fr-FR" dirty="0" smtClean="0"/>
              <a:t> </a:t>
            </a:r>
            <a:r>
              <a:rPr lang="fr-FR" dirty="0"/>
              <a:t>est une plateforme de paiement décentralisée qui vise à connecter les banques, les systèmes de paiement et les individus rapidement et à faible </a:t>
            </a:r>
            <a:r>
              <a:rPr lang="fr-FR" dirty="0" smtClean="0"/>
              <a:t>coût. </a:t>
            </a:r>
            <a:r>
              <a:rPr lang="fr-FR" dirty="0" err="1" smtClean="0"/>
              <a:t>Stellar</a:t>
            </a:r>
            <a:r>
              <a:rPr lang="fr-FR" dirty="0" smtClean="0"/>
              <a:t> </a:t>
            </a:r>
            <a:r>
              <a:rPr lang="fr-FR" dirty="0"/>
              <a:t>Lumens (XLM) est la crypto-monnaie native de la plateforme </a:t>
            </a:r>
            <a:r>
              <a:rPr lang="fr-FR" dirty="0" err="1"/>
              <a:t>Stellar</a:t>
            </a:r>
            <a:r>
              <a:rPr lang="fr-FR" dirty="0"/>
              <a:t>.</a:t>
            </a:r>
          </a:p>
          <a:p>
            <a:endParaRPr lang="fr-FR" dirty="0" smtClean="0"/>
          </a:p>
          <a:p>
            <a:r>
              <a:rPr lang="fr-FR" dirty="0" smtClean="0"/>
              <a:t>La </a:t>
            </a:r>
            <a:r>
              <a:rPr lang="fr-FR" dirty="0" err="1"/>
              <a:t>Stellar</a:t>
            </a:r>
            <a:r>
              <a:rPr lang="fr-FR" dirty="0"/>
              <a:t> </a:t>
            </a:r>
            <a:r>
              <a:rPr lang="fr-FR" dirty="0" err="1"/>
              <a:t>Development</a:t>
            </a:r>
            <a:r>
              <a:rPr lang="fr-FR" dirty="0"/>
              <a:t> </a:t>
            </a:r>
            <a:r>
              <a:rPr lang="fr-FR" dirty="0" err="1"/>
              <a:t>Foundation</a:t>
            </a:r>
            <a:r>
              <a:rPr lang="fr-FR" dirty="0"/>
              <a:t> avait pour objectif de distribuer 50% de l'offre totale de XLM à des individus dans le monde entier. Cet </a:t>
            </a:r>
            <a:r>
              <a:rPr lang="fr-FR" dirty="0" err="1"/>
              <a:t>airdrop</a:t>
            </a:r>
            <a:r>
              <a:rPr lang="fr-FR" dirty="0"/>
              <a:t> massif avait pour but d'attirer un grand nombre d'utilisateurs sur la plateforme </a:t>
            </a:r>
            <a:r>
              <a:rPr lang="fr-FR" dirty="0" err="1"/>
              <a:t>Stellar</a:t>
            </a:r>
            <a:r>
              <a:rPr lang="fr-FR" dirty="0"/>
              <a:t> et d'augmenter la sensibilisation et l'adoption.</a:t>
            </a:r>
          </a:p>
          <a:p>
            <a:endParaRPr lang="fr-FR" dirty="0"/>
          </a:p>
          <a:p>
            <a:r>
              <a:rPr lang="fr-FR" dirty="0"/>
              <a:t>En partenariat avec Blockchain.com en 2018, la </a:t>
            </a:r>
            <a:r>
              <a:rPr lang="fr-FR" dirty="0" err="1"/>
              <a:t>Stellar</a:t>
            </a:r>
            <a:r>
              <a:rPr lang="fr-FR" dirty="0"/>
              <a:t> </a:t>
            </a:r>
            <a:r>
              <a:rPr lang="fr-FR" dirty="0" err="1"/>
              <a:t>Development</a:t>
            </a:r>
            <a:r>
              <a:rPr lang="fr-FR" dirty="0"/>
              <a:t> </a:t>
            </a:r>
            <a:r>
              <a:rPr lang="fr-FR" dirty="0" err="1"/>
              <a:t>Foundation</a:t>
            </a:r>
            <a:r>
              <a:rPr lang="fr-FR" dirty="0"/>
              <a:t> a distribué 125 millions de dollars en XLM à tous les utilisateurs de la </a:t>
            </a:r>
            <a:r>
              <a:rPr lang="fr-FR" dirty="0" smtClean="0"/>
              <a:t>plateforme. Chaque </a:t>
            </a:r>
            <a:r>
              <a:rPr lang="fr-FR" dirty="0"/>
              <a:t>utilisateur éligible recevait environ 25 $ en </a:t>
            </a:r>
            <a:r>
              <a:rPr lang="fr-FR" dirty="0" smtClean="0"/>
              <a:t>XLM. Pour </a:t>
            </a:r>
            <a:r>
              <a:rPr lang="fr-FR" dirty="0"/>
              <a:t>participer, les utilisateurs devaient s'inscrire, vérifier leur identité et posséder un portefeuille </a:t>
            </a:r>
            <a:r>
              <a:rPr lang="fr-FR" dirty="0" err="1"/>
              <a:t>Blockchain</a:t>
            </a:r>
            <a:r>
              <a:rPr lang="fr-FR" dirty="0"/>
              <a:t>.</a:t>
            </a:r>
          </a:p>
          <a:p>
            <a:endParaRPr lang="fr-FR" dirty="0"/>
          </a:p>
          <a:p>
            <a:r>
              <a:rPr lang="fr-FR" dirty="0"/>
              <a:t>L'</a:t>
            </a:r>
            <a:r>
              <a:rPr lang="fr-FR" dirty="0" err="1"/>
              <a:t>airdrop</a:t>
            </a:r>
            <a:r>
              <a:rPr lang="fr-FR" dirty="0"/>
              <a:t> a considérablement accru la notoriété de </a:t>
            </a:r>
            <a:r>
              <a:rPr lang="fr-FR" dirty="0" err="1"/>
              <a:t>Stellar</a:t>
            </a:r>
            <a:r>
              <a:rPr lang="fr-FR" dirty="0"/>
              <a:t> dans la communauté crypto.</a:t>
            </a:r>
          </a:p>
          <a:p>
            <a:r>
              <a:rPr lang="fr-FR" dirty="0"/>
              <a:t>De nombreux nouveaux utilisateurs ont été introduits à </a:t>
            </a:r>
            <a:r>
              <a:rPr lang="fr-FR" dirty="0" err="1"/>
              <a:t>Stellar</a:t>
            </a:r>
            <a:r>
              <a:rPr lang="fr-FR" dirty="0"/>
              <a:t> et XLM grâce à cette distribution gratuite.</a:t>
            </a:r>
          </a:p>
          <a:p>
            <a:r>
              <a:rPr lang="fr-FR" dirty="0"/>
              <a:t>Cela a également stimulé l'intérêt pour la plateforme et les projets construits sur </a:t>
            </a:r>
            <a:r>
              <a:rPr lang="fr-FR" dirty="0" err="1"/>
              <a:t>Stellar</a:t>
            </a:r>
            <a:r>
              <a:rPr lang="fr-FR" dirty="0" smtClean="0"/>
              <a:t>.</a:t>
            </a:r>
            <a:endParaRPr lang="fr-FR" dirty="0"/>
          </a:p>
        </p:txBody>
      </p:sp>
    </p:spTree>
    <p:extLst>
      <p:ext uri="{BB962C8B-B14F-4D97-AF65-F5344CB8AC3E}">
        <p14:creationId xmlns:p14="http://schemas.microsoft.com/office/powerpoint/2010/main" val="2737075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44695" y="423110"/>
            <a:ext cx="9874962" cy="968998"/>
          </a:xfrm>
        </p:spPr>
        <p:txBody>
          <a:bodyPr>
            <a:normAutofit fontScale="90000"/>
          </a:bodyPr>
          <a:lstStyle/>
          <a:p>
            <a:r>
              <a:rPr lang="fr-FR" dirty="0" smtClean="0"/>
              <a:t>Les drops sur </a:t>
            </a:r>
            <a:r>
              <a:rPr lang="fr-FR" dirty="0" err="1" smtClean="0"/>
              <a:t>opensea</a:t>
            </a:r>
            <a:r>
              <a:rPr lang="fr-FR" dirty="0" smtClean="0"/>
              <a:t> (qu’il faut parfois </a:t>
            </a:r>
            <a:r>
              <a:rPr lang="fr-FR" dirty="0" err="1" smtClean="0"/>
              <a:t>minter</a:t>
            </a:r>
            <a:r>
              <a:rPr lang="fr-FR" dirty="0" smtClean="0"/>
              <a:t> soi même)</a:t>
            </a:r>
            <a:endParaRPr lang="fr-FR" dirty="0"/>
          </a:p>
        </p:txBody>
      </p:sp>
      <p:sp>
        <p:nvSpPr>
          <p:cNvPr id="3" name="Rectangle 2"/>
          <p:cNvSpPr/>
          <p:nvPr/>
        </p:nvSpPr>
        <p:spPr>
          <a:xfrm>
            <a:off x="444695" y="1436715"/>
            <a:ext cx="2669320" cy="369332"/>
          </a:xfrm>
          <a:prstGeom prst="rect">
            <a:avLst/>
          </a:prstGeom>
          <a:solidFill>
            <a:schemeClr val="bg2">
              <a:lumMod val="90000"/>
            </a:schemeClr>
          </a:solidFill>
        </p:spPr>
        <p:txBody>
          <a:bodyPr wrap="none">
            <a:spAutoFit/>
          </a:bodyPr>
          <a:lstStyle/>
          <a:p>
            <a:r>
              <a:rPr lang="fr-FR" dirty="0"/>
              <a:t>https://opensea.io/drops</a:t>
            </a:r>
          </a:p>
        </p:txBody>
      </p:sp>
      <p:pic>
        <p:nvPicPr>
          <p:cNvPr id="4" name="Image 3"/>
          <p:cNvPicPr>
            <a:picLocks noChangeAspect="1"/>
          </p:cNvPicPr>
          <p:nvPr/>
        </p:nvPicPr>
        <p:blipFill>
          <a:blip r:embed="rId2"/>
          <a:stretch>
            <a:fillRect/>
          </a:stretch>
        </p:blipFill>
        <p:spPr>
          <a:xfrm>
            <a:off x="1212980" y="2089858"/>
            <a:ext cx="9909110" cy="3917195"/>
          </a:xfrm>
          <a:prstGeom prst="rect">
            <a:avLst/>
          </a:prstGeom>
        </p:spPr>
      </p:pic>
    </p:spTree>
    <p:extLst>
      <p:ext uri="{BB962C8B-B14F-4D97-AF65-F5344CB8AC3E}">
        <p14:creationId xmlns:p14="http://schemas.microsoft.com/office/powerpoint/2010/main" val="40147787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LA NOTION DE TOKEN</a:t>
            </a:r>
            <a:endParaRPr lang="fr-FR" dirty="0"/>
          </a:p>
        </p:txBody>
      </p:sp>
    </p:spTree>
    <p:extLst>
      <p:ext uri="{BB962C8B-B14F-4D97-AF65-F5344CB8AC3E}">
        <p14:creationId xmlns:p14="http://schemas.microsoft.com/office/powerpoint/2010/main" val="34932440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0"/>
          </p:nvPr>
        </p:nvSpPr>
        <p:spPr>
          <a:xfrm>
            <a:off x="6096000" y="431800"/>
            <a:ext cx="5953006" cy="2699200"/>
          </a:xfrm>
          <a:solidFill>
            <a:schemeClr val="accent3">
              <a:lumMod val="75000"/>
            </a:schemeClr>
          </a:solidFill>
        </p:spPr>
        <p:txBody>
          <a:bodyPr/>
          <a:lstStyle/>
          <a:p>
            <a:r>
              <a:rPr lang="fr-FR" dirty="0"/>
              <a:t>Les </a:t>
            </a:r>
            <a:r>
              <a:rPr lang="fr-FR" dirty="0" err="1"/>
              <a:t>cryptomonnaies</a:t>
            </a:r>
            <a:r>
              <a:rPr lang="fr-FR" dirty="0"/>
              <a:t> sont des </a:t>
            </a:r>
            <a:r>
              <a:rPr lang="fr-FR" dirty="0" err="1"/>
              <a:t>tokens</a:t>
            </a:r>
            <a:r>
              <a:rPr lang="fr-FR" dirty="0"/>
              <a:t> fongibles c’est-à-dire </a:t>
            </a:r>
            <a:r>
              <a:rPr lang="fr-FR" dirty="0" smtClean="0"/>
              <a:t>interchangeables</a:t>
            </a:r>
            <a:r>
              <a:rPr lang="fr-FR" dirty="0"/>
              <a:t>. Les </a:t>
            </a:r>
            <a:r>
              <a:rPr lang="fr-FR" dirty="0" err="1"/>
              <a:t>tokens</a:t>
            </a:r>
            <a:r>
              <a:rPr lang="fr-FR" dirty="0"/>
              <a:t> non fongibles sont uniques et sont créés grâce à une </a:t>
            </a:r>
            <a:r>
              <a:rPr lang="fr-FR" dirty="0" err="1"/>
              <a:t>blockchain</a:t>
            </a:r>
            <a:r>
              <a:rPr lang="fr-FR" dirty="0" smtClean="0"/>
              <a:t>. D’où les NFT…</a:t>
            </a:r>
            <a:endParaRPr lang="fr-FR" dirty="0"/>
          </a:p>
        </p:txBody>
      </p:sp>
      <p:sp>
        <p:nvSpPr>
          <p:cNvPr id="5" name="Espace réservé du texte 4"/>
          <p:cNvSpPr>
            <a:spLocks noGrp="1"/>
          </p:cNvSpPr>
          <p:nvPr>
            <p:ph type="body" sz="quarter" idx="11"/>
          </p:nvPr>
        </p:nvSpPr>
        <p:spPr>
          <a:xfrm>
            <a:off x="293687" y="3131000"/>
            <a:ext cx="2286000" cy="2107363"/>
          </a:xfrm>
          <a:ln>
            <a:solidFill>
              <a:srgbClr val="FFFF00"/>
            </a:solidFill>
          </a:ln>
        </p:spPr>
        <p:txBody>
          <a:bodyPr>
            <a:noAutofit/>
          </a:bodyPr>
          <a:lstStyle/>
          <a:p>
            <a:pPr algn="ctr"/>
            <a:r>
              <a:rPr lang="fr-FR" sz="2400" dirty="0" smtClean="0"/>
              <a:t>Un </a:t>
            </a:r>
            <a:r>
              <a:rPr lang="fr-FR" sz="2400" dirty="0" err="1" smtClean="0"/>
              <a:t>token</a:t>
            </a:r>
            <a:r>
              <a:rPr lang="fr-FR" sz="2400" dirty="0" smtClean="0"/>
              <a:t> est un </a:t>
            </a:r>
            <a:r>
              <a:rPr lang="fr-FR" sz="2400" dirty="0" err="1" smtClean="0"/>
              <a:t>asset</a:t>
            </a:r>
            <a:r>
              <a:rPr lang="fr-FR" sz="2400" dirty="0" smtClean="0"/>
              <a:t> numérique. </a:t>
            </a:r>
          </a:p>
          <a:p>
            <a:pPr algn="ctr"/>
            <a:r>
              <a:rPr lang="fr-FR" sz="2400" dirty="0" smtClean="0"/>
              <a:t>Il a un propriétaire. </a:t>
            </a:r>
            <a:endParaRPr lang="fr-FR" sz="2400" dirty="0"/>
          </a:p>
        </p:txBody>
      </p:sp>
      <p:sp>
        <p:nvSpPr>
          <p:cNvPr id="2" name="Titre 1"/>
          <p:cNvSpPr>
            <a:spLocks noGrp="1"/>
          </p:cNvSpPr>
          <p:nvPr>
            <p:ph type="title"/>
          </p:nvPr>
        </p:nvSpPr>
        <p:spPr/>
        <p:txBody>
          <a:bodyPr/>
          <a:lstStyle/>
          <a:p>
            <a:r>
              <a:rPr lang="fr-FR" dirty="0" smtClean="0"/>
              <a:t>Qu’</a:t>
            </a:r>
            <a:r>
              <a:rPr lang="fr-FR" dirty="0" err="1" smtClean="0"/>
              <a:t>est-ce-qu’un</a:t>
            </a:r>
            <a:r>
              <a:rPr lang="fr-FR" dirty="0" smtClean="0"/>
              <a:t> </a:t>
            </a:r>
            <a:r>
              <a:rPr lang="fr-FR" dirty="0" err="1" smtClean="0"/>
              <a:t>token</a:t>
            </a:r>
            <a:r>
              <a:rPr lang="fr-FR" dirty="0" smtClean="0"/>
              <a:t> ? </a:t>
            </a:r>
            <a:endParaRPr lang="fr-FR" dirty="0"/>
          </a:p>
        </p:txBody>
      </p:sp>
      <p:sp>
        <p:nvSpPr>
          <p:cNvPr id="6" name="Espace réservé du texte 5"/>
          <p:cNvSpPr>
            <a:spLocks noGrp="1"/>
          </p:cNvSpPr>
          <p:nvPr>
            <p:ph type="body" sz="quarter" idx="12"/>
          </p:nvPr>
        </p:nvSpPr>
        <p:spPr>
          <a:xfrm>
            <a:off x="2661017" y="3131000"/>
            <a:ext cx="2286000" cy="3254034"/>
          </a:xfrm>
          <a:ln>
            <a:solidFill>
              <a:srgbClr val="FFFF00"/>
            </a:solidFill>
          </a:ln>
        </p:spPr>
        <p:txBody>
          <a:bodyPr>
            <a:noAutofit/>
          </a:bodyPr>
          <a:lstStyle/>
          <a:p>
            <a:r>
              <a:rPr lang="fr-FR" sz="2400" dirty="0" smtClean="0">
                <a:solidFill>
                  <a:srgbClr val="FFFF00"/>
                </a:solidFill>
              </a:rPr>
              <a:t>Un </a:t>
            </a:r>
            <a:r>
              <a:rPr lang="fr-FR" sz="2400" dirty="0" err="1" smtClean="0">
                <a:solidFill>
                  <a:srgbClr val="FFFF00"/>
                </a:solidFill>
              </a:rPr>
              <a:t>token</a:t>
            </a:r>
            <a:r>
              <a:rPr lang="fr-FR" sz="2400" dirty="0" smtClean="0">
                <a:solidFill>
                  <a:srgbClr val="FFFF00"/>
                </a:solidFill>
              </a:rPr>
              <a:t> </a:t>
            </a:r>
            <a:r>
              <a:rPr lang="fr-FR" sz="2400" dirty="0">
                <a:solidFill>
                  <a:srgbClr val="FFFF00"/>
                </a:solidFill>
              </a:rPr>
              <a:t>est créé par un smart </a:t>
            </a:r>
            <a:r>
              <a:rPr lang="fr-FR" sz="2400" dirty="0" err="1">
                <a:solidFill>
                  <a:srgbClr val="FFFF00"/>
                </a:solidFill>
              </a:rPr>
              <a:t>contract</a:t>
            </a:r>
            <a:r>
              <a:rPr lang="fr-FR" sz="2400" dirty="0">
                <a:solidFill>
                  <a:srgbClr val="FFFF00"/>
                </a:solidFill>
              </a:rPr>
              <a:t>, le plus souvent sur la </a:t>
            </a:r>
            <a:r>
              <a:rPr lang="fr-FR" sz="2400" dirty="0" err="1">
                <a:solidFill>
                  <a:srgbClr val="FFFF00"/>
                </a:solidFill>
              </a:rPr>
              <a:t>blockchain</a:t>
            </a:r>
            <a:r>
              <a:rPr lang="fr-FR" sz="2400" dirty="0">
                <a:solidFill>
                  <a:srgbClr val="FFFF00"/>
                </a:solidFill>
              </a:rPr>
              <a:t> </a:t>
            </a:r>
            <a:r>
              <a:rPr lang="fr-FR" sz="2400" dirty="0" err="1">
                <a:solidFill>
                  <a:srgbClr val="FFFF00"/>
                </a:solidFill>
              </a:rPr>
              <a:t>Ethereum</a:t>
            </a:r>
            <a:r>
              <a:rPr lang="fr-FR" sz="2400" dirty="0">
                <a:solidFill>
                  <a:srgbClr val="FFFF00"/>
                </a:solidFill>
              </a:rPr>
              <a:t>.</a:t>
            </a:r>
          </a:p>
        </p:txBody>
      </p:sp>
      <p:sp>
        <p:nvSpPr>
          <p:cNvPr id="8" name="Espace réservé du texte 7"/>
          <p:cNvSpPr>
            <a:spLocks noGrp="1"/>
          </p:cNvSpPr>
          <p:nvPr>
            <p:ph type="body" sz="quarter" idx="14"/>
          </p:nvPr>
        </p:nvSpPr>
        <p:spPr>
          <a:xfrm>
            <a:off x="5163604" y="3131000"/>
            <a:ext cx="2286000" cy="3254034"/>
          </a:xfrm>
          <a:ln>
            <a:solidFill>
              <a:srgbClr val="FFFF00"/>
            </a:solidFill>
          </a:ln>
        </p:spPr>
        <p:txBody>
          <a:bodyPr>
            <a:noAutofit/>
          </a:bodyPr>
          <a:lstStyle/>
          <a:p>
            <a:r>
              <a:rPr lang="fr-FR" sz="1800" b="0" dirty="0">
                <a:solidFill>
                  <a:srgbClr val="FFFF00"/>
                </a:solidFill>
              </a:rPr>
              <a:t>Il peut être vendable et achetable à tout moment, en particulier sur des plateformes d’échange à un prix fixé en temps réel par l’offre et la demande. Il est donc très liquide</a:t>
            </a:r>
            <a:r>
              <a:rPr lang="fr-FR" sz="1800" b="0" dirty="0"/>
              <a:t>.</a:t>
            </a:r>
            <a:endParaRPr lang="fr-FR" sz="1800" dirty="0"/>
          </a:p>
        </p:txBody>
      </p:sp>
      <p:sp>
        <p:nvSpPr>
          <p:cNvPr id="9" name="Espace réservé du texte 8"/>
          <p:cNvSpPr>
            <a:spLocks noGrp="1"/>
          </p:cNvSpPr>
          <p:nvPr>
            <p:ph type="body" sz="quarter" idx="15"/>
          </p:nvPr>
        </p:nvSpPr>
        <p:spPr>
          <a:xfrm>
            <a:off x="7666192" y="3131000"/>
            <a:ext cx="2286000" cy="3254034"/>
          </a:xfrm>
          <a:ln>
            <a:solidFill>
              <a:srgbClr val="FFFF00"/>
            </a:solidFill>
          </a:ln>
        </p:spPr>
        <p:txBody>
          <a:bodyPr>
            <a:normAutofit fontScale="92500"/>
          </a:bodyPr>
          <a:lstStyle/>
          <a:p>
            <a:r>
              <a:rPr lang="fr-FR" sz="2200" b="0" dirty="0">
                <a:solidFill>
                  <a:srgbClr val="FFFF00"/>
                </a:solidFill>
              </a:rPr>
              <a:t>A ce titre, il peut représenter ainsi un droit d’usage d’un produit ou service </a:t>
            </a:r>
            <a:r>
              <a:rPr lang="fr-FR" sz="2200" b="0" dirty="0" err="1">
                <a:solidFill>
                  <a:srgbClr val="FFFF00"/>
                </a:solidFill>
              </a:rPr>
              <a:t>blockchain</a:t>
            </a:r>
            <a:r>
              <a:rPr lang="fr-FR" sz="2200" b="0" dirty="0">
                <a:solidFill>
                  <a:srgbClr val="FFFF00"/>
                </a:solidFill>
              </a:rPr>
              <a:t> ; un droit de vote ; un droit d’auteur ; un moyen de </a:t>
            </a:r>
            <a:r>
              <a:rPr lang="fr-FR" sz="2200" b="0" dirty="0" smtClean="0">
                <a:solidFill>
                  <a:srgbClr val="FFFF00"/>
                </a:solidFill>
              </a:rPr>
              <a:t>paiement</a:t>
            </a:r>
            <a:r>
              <a:rPr lang="fr-FR" sz="2200" b="0" dirty="0">
                <a:solidFill>
                  <a:srgbClr val="FFFF00"/>
                </a:solidFill>
              </a:rPr>
              <a:t>. </a:t>
            </a:r>
            <a:endParaRPr lang="fr-FR" sz="2200" dirty="0">
              <a:solidFill>
                <a:srgbClr val="FFFF00"/>
              </a:solidFill>
            </a:endParaRPr>
          </a:p>
          <a:p>
            <a:endParaRPr lang="fr-FR" dirty="0"/>
          </a:p>
        </p:txBody>
      </p:sp>
      <p:sp>
        <p:nvSpPr>
          <p:cNvPr id="11" name="Ellipse 10"/>
          <p:cNvSpPr/>
          <p:nvPr/>
        </p:nvSpPr>
        <p:spPr>
          <a:xfrm>
            <a:off x="0" y="2790497"/>
            <a:ext cx="677917" cy="50449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mtClean="0"/>
              <a:t>1</a:t>
            </a:r>
            <a:endParaRPr lang="fr-FR"/>
          </a:p>
        </p:txBody>
      </p:sp>
      <p:sp>
        <p:nvSpPr>
          <p:cNvPr id="12" name="Ellipse 11"/>
          <p:cNvSpPr/>
          <p:nvPr/>
        </p:nvSpPr>
        <p:spPr>
          <a:xfrm>
            <a:off x="2579687" y="2790497"/>
            <a:ext cx="677917" cy="50449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2</a:t>
            </a:r>
            <a:endParaRPr lang="fr-FR" dirty="0"/>
          </a:p>
        </p:txBody>
      </p:sp>
      <p:sp>
        <p:nvSpPr>
          <p:cNvPr id="13" name="Ellipse 12"/>
          <p:cNvSpPr/>
          <p:nvPr/>
        </p:nvSpPr>
        <p:spPr>
          <a:xfrm>
            <a:off x="4941158" y="2758966"/>
            <a:ext cx="677917" cy="50449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3</a:t>
            </a:r>
            <a:endParaRPr lang="fr-FR" dirty="0"/>
          </a:p>
        </p:txBody>
      </p:sp>
      <p:sp>
        <p:nvSpPr>
          <p:cNvPr id="14" name="Ellipse 13"/>
          <p:cNvSpPr/>
          <p:nvPr/>
        </p:nvSpPr>
        <p:spPr>
          <a:xfrm>
            <a:off x="7327232" y="2758966"/>
            <a:ext cx="677917" cy="50449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4</a:t>
            </a:r>
            <a:endParaRPr lang="fr-FR" dirty="0"/>
          </a:p>
        </p:txBody>
      </p:sp>
    </p:spTree>
    <p:extLst>
      <p:ext uri="{BB962C8B-B14F-4D97-AF65-F5344CB8AC3E}">
        <p14:creationId xmlns:p14="http://schemas.microsoft.com/office/powerpoint/2010/main" val="2538848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294967295"/>
          </p:nvPr>
        </p:nvSpPr>
        <p:spPr>
          <a:xfrm>
            <a:off x="8429722" y="3343358"/>
            <a:ext cx="431425" cy="365125"/>
          </a:xfrm>
          <a:prstGeom prst="rect">
            <a:avLst/>
          </a:prstGeom>
        </p:spPr>
        <p:txBody>
          <a:bodyPr/>
          <a:lstStyle/>
          <a:p>
            <a:pPr rtl="0"/>
            <a:fld id="{5AE1514C-5E56-4738-A1FF-4B1CFD2A3E36}" type="slidenum">
              <a:rPr lang="fr-FR" noProof="0" smtClean="0"/>
              <a:t>5</a:t>
            </a:fld>
            <a:endParaRPr lang="fr-FR" noProof="0"/>
          </a:p>
        </p:txBody>
      </p:sp>
      <p:pic>
        <p:nvPicPr>
          <p:cNvPr id="3" name="Image 2"/>
          <p:cNvPicPr>
            <a:picLocks noChangeAspect="1"/>
          </p:cNvPicPr>
          <p:nvPr/>
        </p:nvPicPr>
        <p:blipFill>
          <a:blip r:embed="rId2"/>
          <a:stretch>
            <a:fillRect/>
          </a:stretch>
        </p:blipFill>
        <p:spPr>
          <a:xfrm>
            <a:off x="1135117" y="436578"/>
            <a:ext cx="9932275" cy="5978518"/>
          </a:xfrm>
          <a:prstGeom prst="rect">
            <a:avLst/>
          </a:prstGeom>
        </p:spPr>
      </p:pic>
    </p:spTree>
    <p:extLst>
      <p:ext uri="{BB962C8B-B14F-4D97-AF65-F5344CB8AC3E}">
        <p14:creationId xmlns:p14="http://schemas.microsoft.com/office/powerpoint/2010/main" val="10359903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2710923" y="780795"/>
            <a:ext cx="6984869" cy="5430819"/>
          </a:xfrm>
          <a:prstGeom prst="rect">
            <a:avLst/>
          </a:prstGeom>
        </p:spPr>
      </p:pic>
    </p:spTree>
    <p:extLst>
      <p:ext uri="{BB962C8B-B14F-4D97-AF65-F5344CB8AC3E}">
        <p14:creationId xmlns:p14="http://schemas.microsoft.com/office/powerpoint/2010/main" val="209760836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e 4"/>
          <p:cNvGraphicFramePr/>
          <p:nvPr>
            <p:extLst/>
          </p:nvPr>
        </p:nvGraphicFramePr>
        <p:xfrm>
          <a:off x="2348189" y="688135"/>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27008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3" y="467619"/>
            <a:ext cx="10515600" cy="968998"/>
          </a:xfrm>
        </p:spPr>
        <p:txBody>
          <a:bodyPr/>
          <a:lstStyle/>
          <a:p>
            <a:r>
              <a:rPr lang="fr-FR" dirty="0" smtClean="0"/>
              <a:t>Les </a:t>
            </a:r>
            <a:r>
              <a:rPr lang="fr-FR" dirty="0" err="1" smtClean="0"/>
              <a:t>differents</a:t>
            </a:r>
            <a:r>
              <a:rPr lang="fr-FR" dirty="0" smtClean="0"/>
              <a:t> </a:t>
            </a:r>
            <a:r>
              <a:rPr lang="fr-FR" dirty="0" err="1" smtClean="0"/>
              <a:t>tokens</a:t>
            </a:r>
            <a:endParaRPr lang="fr-FR" dirty="0"/>
          </a:p>
        </p:txBody>
      </p:sp>
      <p:sp>
        <p:nvSpPr>
          <p:cNvPr id="3" name="Espace réservé du contenu 2"/>
          <p:cNvSpPr>
            <a:spLocks noGrp="1"/>
          </p:cNvSpPr>
          <p:nvPr>
            <p:ph idx="1"/>
          </p:nvPr>
        </p:nvSpPr>
        <p:spPr>
          <a:xfrm>
            <a:off x="838203" y="1583853"/>
            <a:ext cx="10780983" cy="4351336"/>
          </a:xfrm>
        </p:spPr>
        <p:txBody>
          <a:bodyPr>
            <a:normAutofit fontScale="92500"/>
          </a:bodyPr>
          <a:lstStyle/>
          <a:p>
            <a:r>
              <a:rPr lang="fr-FR" dirty="0" err="1" smtClean="0"/>
              <a:t>Equity</a:t>
            </a:r>
            <a:r>
              <a:rPr lang="fr-FR" dirty="0" smtClean="0"/>
              <a:t> </a:t>
            </a:r>
            <a:r>
              <a:rPr lang="fr-FR" dirty="0" err="1" smtClean="0"/>
              <a:t>token</a:t>
            </a:r>
            <a:endParaRPr lang="fr-FR" dirty="0" smtClean="0"/>
          </a:p>
          <a:p>
            <a:pPr lvl="1"/>
            <a:r>
              <a:rPr lang="fr-FR" dirty="0" smtClean="0"/>
              <a:t>Les </a:t>
            </a:r>
            <a:r>
              <a:rPr lang="fr-FR" dirty="0" err="1" smtClean="0"/>
              <a:t>Equity</a:t>
            </a:r>
            <a:r>
              <a:rPr lang="fr-FR" dirty="0" smtClean="0"/>
              <a:t> </a:t>
            </a:r>
            <a:r>
              <a:rPr lang="fr-FR" dirty="0" err="1" smtClean="0"/>
              <a:t>tokens</a:t>
            </a:r>
            <a:r>
              <a:rPr lang="fr-FR" dirty="0" smtClean="0"/>
              <a:t> représentent des droits émis par une entreprise qui a procédé à une </a:t>
            </a:r>
            <a:r>
              <a:rPr lang="fr-FR" dirty="0" err="1" smtClean="0"/>
              <a:t>ico</a:t>
            </a:r>
            <a:r>
              <a:rPr lang="fr-FR" dirty="0" smtClean="0"/>
              <a:t> (Initial Coin </a:t>
            </a:r>
            <a:r>
              <a:rPr lang="fr-FR" dirty="0" err="1" smtClean="0"/>
              <a:t>Offering</a:t>
            </a:r>
            <a:r>
              <a:rPr lang="fr-FR" dirty="0" smtClean="0"/>
              <a:t>) et qui ont été cédés aux investisseurs en contrepartie des fonds qu'ils ont apportés à cette jeune entreprise du secteur de la technologie </a:t>
            </a:r>
            <a:r>
              <a:rPr lang="fr-FR" dirty="0" err="1" smtClean="0"/>
              <a:t>Blockchain</a:t>
            </a:r>
            <a:r>
              <a:rPr lang="fr-FR" dirty="0" smtClean="0"/>
              <a:t>. (source </a:t>
            </a:r>
            <a:r>
              <a:rPr lang="fr-FR" dirty="0" err="1" smtClean="0"/>
              <a:t>vernimmen</a:t>
            </a:r>
            <a:r>
              <a:rPr lang="fr-FR" dirty="0" smtClean="0"/>
              <a:t>)</a:t>
            </a:r>
          </a:p>
          <a:p>
            <a:r>
              <a:rPr lang="fr-FR" dirty="0" smtClean="0"/>
              <a:t>Utility </a:t>
            </a:r>
            <a:r>
              <a:rPr lang="fr-FR" dirty="0" err="1" smtClean="0"/>
              <a:t>token</a:t>
            </a:r>
            <a:endParaRPr lang="fr-FR" dirty="0" smtClean="0"/>
          </a:p>
          <a:p>
            <a:pPr lvl="1"/>
            <a:r>
              <a:rPr lang="fr-FR" dirty="0" smtClean="0"/>
              <a:t>Un utility </a:t>
            </a:r>
            <a:r>
              <a:rPr lang="fr-FR" dirty="0" err="1" smtClean="0"/>
              <a:t>token</a:t>
            </a:r>
            <a:r>
              <a:rPr lang="fr-FR" dirty="0" smtClean="0"/>
              <a:t> est un « jeton utilitaire » dont la principale fonction consiste à permettre l'accès futur à un service ou à un produit proposé ...</a:t>
            </a:r>
          </a:p>
          <a:p>
            <a:r>
              <a:rPr lang="fr-FR" dirty="0" smtClean="0"/>
              <a:t>Security </a:t>
            </a:r>
            <a:r>
              <a:rPr lang="fr-FR" dirty="0" err="1" smtClean="0"/>
              <a:t>token</a:t>
            </a:r>
            <a:endParaRPr lang="fr-FR" dirty="0" smtClean="0"/>
          </a:p>
          <a:p>
            <a:pPr lvl="1"/>
            <a:r>
              <a:rPr lang="fr-FR" dirty="0"/>
              <a:t>Le </a:t>
            </a:r>
            <a:r>
              <a:rPr lang="fr-FR" dirty="0" err="1"/>
              <a:t>security</a:t>
            </a:r>
            <a:r>
              <a:rPr lang="fr-FR" dirty="0"/>
              <a:t> </a:t>
            </a:r>
            <a:r>
              <a:rPr lang="fr-FR" dirty="0" err="1"/>
              <a:t>token</a:t>
            </a:r>
            <a:r>
              <a:rPr lang="fr-FR" dirty="0"/>
              <a:t> définit un titre ou actif numérique. </a:t>
            </a:r>
            <a:r>
              <a:rPr lang="fr-FR" dirty="0" smtClean="0"/>
              <a:t>Le </a:t>
            </a:r>
            <a:r>
              <a:rPr lang="fr-FR" dirty="0" err="1"/>
              <a:t>security</a:t>
            </a:r>
            <a:r>
              <a:rPr lang="fr-FR" dirty="0"/>
              <a:t> </a:t>
            </a:r>
            <a:r>
              <a:rPr lang="fr-FR" dirty="0" err="1"/>
              <a:t>token</a:t>
            </a:r>
            <a:r>
              <a:rPr lang="fr-FR" dirty="0"/>
              <a:t> représente l’équivalent numérique d’une prise de parts de capital dans une entreprise, une part de propriété dans l’achat d’un appartement mis en location,</a:t>
            </a:r>
            <a:endParaRPr lang="fr-FR" dirty="0" smtClean="0"/>
          </a:p>
          <a:p>
            <a:endParaRPr lang="fr-FR" dirty="0" smtClean="0"/>
          </a:p>
        </p:txBody>
      </p:sp>
      <p:sp>
        <p:nvSpPr>
          <p:cNvPr id="4" name="Rectangle 3"/>
          <p:cNvSpPr/>
          <p:nvPr/>
        </p:nvSpPr>
        <p:spPr>
          <a:xfrm>
            <a:off x="2102069" y="6082425"/>
            <a:ext cx="6096000" cy="646331"/>
          </a:xfrm>
          <a:prstGeom prst="rect">
            <a:avLst/>
          </a:prstGeom>
        </p:spPr>
        <p:txBody>
          <a:bodyPr>
            <a:spAutoFit/>
          </a:bodyPr>
          <a:lstStyle/>
          <a:p>
            <a:r>
              <a:rPr lang="fr-FR" dirty="0"/>
              <a:t>https://cryptoast.fr/security-token-vs-utility-token-comparaison/</a:t>
            </a:r>
          </a:p>
        </p:txBody>
      </p:sp>
    </p:spTree>
    <p:extLst>
      <p:ext uri="{BB962C8B-B14F-4D97-AF65-F5344CB8AC3E}">
        <p14:creationId xmlns:p14="http://schemas.microsoft.com/office/powerpoint/2010/main" val="1689248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en-US" dirty="0" err="1" smtClean="0"/>
              <a:t>L’écosystème</a:t>
            </a:r>
            <a:r>
              <a:rPr lang="en-US" dirty="0" smtClean="0"/>
              <a:t> NFT</a:t>
            </a:r>
            <a:endParaRPr lang="en-US" dirty="0"/>
          </a:p>
        </p:txBody>
      </p:sp>
    </p:spTree>
    <p:extLst>
      <p:ext uri="{BB962C8B-B14F-4D97-AF65-F5344CB8AC3E}">
        <p14:creationId xmlns:p14="http://schemas.microsoft.com/office/powerpoint/2010/main" val="877995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ctrTitle"/>
          </p:nvPr>
        </p:nvSpPr>
        <p:spPr/>
        <p:txBody>
          <a:bodyPr/>
          <a:lstStyle/>
          <a:p>
            <a:r>
              <a:rPr lang="fr-FR" dirty="0" smtClean="0"/>
              <a:t>WEB 3</a:t>
            </a:r>
            <a:endParaRPr lang="fr-FR" dirty="0"/>
          </a:p>
        </p:txBody>
      </p:sp>
      <p:pic>
        <p:nvPicPr>
          <p:cNvPr id="2050" name="Picture 2" descr="https://cryptonaute.fr/wp-content/uploads/2021/12/5b19bf_634719c4106d4a4c9094020aff7b5e1dmv2.pn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204840" y="55854"/>
            <a:ext cx="4871545" cy="3249321"/>
          </a:xfrm>
          <a:prstGeom prst="wedgeEllipseCallout">
            <a:avLst/>
          </a:prstGeom>
          <a:noFill/>
          <a:extLst>
            <a:ext uri="{909E8E84-426E-40DD-AFC4-6F175D3DCCD1}">
              <a14:hiddenFill xmlns:a14="http://schemas.microsoft.com/office/drawing/2010/main">
                <a:solidFill>
                  <a:srgbClr val="FFFFFF"/>
                </a:solidFill>
              </a14:hiddenFill>
            </a:ext>
          </a:extLst>
        </p:spPr>
      </p:pic>
      <p:pic>
        <p:nvPicPr>
          <p:cNvPr id="2" name="Image 1"/>
          <p:cNvPicPr>
            <a:picLocks noChangeAspect="1"/>
          </p:cNvPicPr>
          <p:nvPr/>
        </p:nvPicPr>
        <p:blipFill>
          <a:blip r:embed="rId3"/>
          <a:stretch>
            <a:fillRect/>
          </a:stretch>
        </p:blipFill>
        <p:spPr>
          <a:xfrm>
            <a:off x="0" y="4387607"/>
            <a:ext cx="5005137" cy="2470393"/>
          </a:xfrm>
          <a:prstGeom prst="rect">
            <a:avLst/>
          </a:prstGeom>
        </p:spPr>
      </p:pic>
    </p:spTree>
    <p:extLst>
      <p:ext uri="{BB962C8B-B14F-4D97-AF65-F5344CB8AC3E}">
        <p14:creationId xmlns:p14="http://schemas.microsoft.com/office/powerpoint/2010/main" val="3153489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1"/>
          </p:nvPr>
        </p:nvSpPr>
        <p:spPr>
          <a:solidFill>
            <a:schemeClr val="accent2">
              <a:lumMod val="75000"/>
            </a:schemeClr>
          </a:solidFill>
        </p:spPr>
        <p:txBody>
          <a:bodyPr/>
          <a:lstStyle/>
          <a:p>
            <a:r>
              <a:rPr lang="fr-FR" dirty="0" smtClean="0"/>
              <a:t>COMBINAISON DU WEB 2 ET DE LA BLOCKCHAIN</a:t>
            </a:r>
          </a:p>
          <a:p>
            <a:r>
              <a:rPr lang="fr-FR" dirty="0"/>
              <a:t>	</a:t>
            </a:r>
            <a:r>
              <a:rPr lang="fr-FR" dirty="0" smtClean="0"/>
              <a:t>METAVERSES</a:t>
            </a:r>
          </a:p>
          <a:p>
            <a:r>
              <a:rPr lang="fr-FR" dirty="0"/>
              <a:t>	</a:t>
            </a:r>
            <a:r>
              <a:rPr lang="fr-FR" dirty="0" smtClean="0"/>
              <a:t>NFT</a:t>
            </a:r>
            <a:endParaRPr lang="fr-FR" dirty="0"/>
          </a:p>
        </p:txBody>
      </p:sp>
      <p:sp>
        <p:nvSpPr>
          <p:cNvPr id="3" name="Titre 2"/>
          <p:cNvSpPr>
            <a:spLocks noGrp="1"/>
          </p:cNvSpPr>
          <p:nvPr>
            <p:ph type="title"/>
          </p:nvPr>
        </p:nvSpPr>
        <p:spPr/>
        <p:txBody>
          <a:bodyPr/>
          <a:lstStyle/>
          <a:p>
            <a:r>
              <a:rPr lang="fr-FR" dirty="0" smtClean="0"/>
              <a:t>Qu’est-ce-que le web 3 ? </a:t>
            </a:r>
            <a:endParaRPr lang="fr-FR" dirty="0"/>
          </a:p>
        </p:txBody>
      </p:sp>
      <p:sp>
        <p:nvSpPr>
          <p:cNvPr id="6" name="Espace réservé du texte 5"/>
          <p:cNvSpPr>
            <a:spLocks noGrp="1"/>
          </p:cNvSpPr>
          <p:nvPr>
            <p:ph type="body" sz="quarter" idx="12"/>
          </p:nvPr>
        </p:nvSpPr>
        <p:spPr>
          <a:solidFill>
            <a:srgbClr val="7030A0"/>
          </a:solidFill>
        </p:spPr>
        <p:txBody>
          <a:bodyPr/>
          <a:lstStyle/>
          <a:p>
            <a:r>
              <a:rPr lang="fr-FR" dirty="0" smtClean="0"/>
              <a:t>INVENTE EN 2014 PAR GAVIN WOOD, INFORMATICIEN ANGLAIS</a:t>
            </a:r>
          </a:p>
          <a:p>
            <a:r>
              <a:rPr lang="fr-FR" dirty="0"/>
              <a:t>	</a:t>
            </a:r>
            <a:r>
              <a:rPr lang="fr-FR" dirty="0" smtClean="0"/>
              <a:t>A PARTICIPE AU 	DEVELOPPEMENT D’ETHEREUM</a:t>
            </a:r>
            <a:endParaRPr lang="fr-FR" dirty="0"/>
          </a:p>
        </p:txBody>
      </p:sp>
      <p:pic>
        <p:nvPicPr>
          <p:cNvPr id="9" name="Image 8" descr="Progression icon, SVG and PNG | Game-icons.net"/>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512675" y="3550190"/>
            <a:ext cx="1166649" cy="1166649"/>
          </a:xfrm>
          <a:prstGeom prst="rect">
            <a:avLst/>
          </a:prstGeom>
        </p:spPr>
      </p:pic>
      <p:pic>
        <p:nvPicPr>
          <p:cNvPr id="11" name="Image 10" descr="Metaverse – Sean Bonne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887536" y="4975558"/>
            <a:ext cx="5085389" cy="1585663"/>
          </a:xfrm>
          <a:prstGeom prst="rect">
            <a:avLst/>
          </a:prstGeom>
        </p:spPr>
      </p:pic>
    </p:spTree>
    <p:extLst>
      <p:ext uri="{BB962C8B-B14F-4D97-AF65-F5344CB8AC3E}">
        <p14:creationId xmlns:p14="http://schemas.microsoft.com/office/powerpoint/2010/main" val="79284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4294967295"/>
          </p:nvPr>
        </p:nvSpPr>
        <p:spPr>
          <a:xfrm>
            <a:off x="11766550" y="6484938"/>
            <a:ext cx="425450" cy="365125"/>
          </a:xfrm>
          <a:prstGeom prst="rect">
            <a:avLst/>
          </a:prstGeom>
        </p:spPr>
        <p:txBody>
          <a:bodyPr/>
          <a:lstStyle/>
          <a:p>
            <a:pPr rtl="0"/>
            <a:fld id="{5AE1514C-5E56-4738-A1FF-4B1CFD2A3E36}" type="slidenum">
              <a:rPr lang="fr-FR" noProof="0" smtClean="0"/>
              <a:pPr rtl="0"/>
              <a:t>56</a:t>
            </a:fld>
            <a:endParaRPr lang="fr-FR" noProof="0"/>
          </a:p>
        </p:txBody>
      </p:sp>
      <p:sp>
        <p:nvSpPr>
          <p:cNvPr id="8" name="Rectangle 7"/>
          <p:cNvSpPr/>
          <p:nvPr/>
        </p:nvSpPr>
        <p:spPr>
          <a:xfrm>
            <a:off x="554164" y="389166"/>
            <a:ext cx="5336013" cy="369332"/>
          </a:xfrm>
          <a:prstGeom prst="rect">
            <a:avLst/>
          </a:prstGeom>
          <a:solidFill>
            <a:schemeClr val="bg2">
              <a:lumMod val="50000"/>
            </a:schemeClr>
          </a:solidFill>
        </p:spPr>
        <p:txBody>
          <a:bodyPr wrap="none">
            <a:spAutoFit/>
          </a:bodyPr>
          <a:lstStyle/>
          <a:p>
            <a:r>
              <a:rPr lang="fr-FR" dirty="0"/>
              <a:t>https://www.youtube.com/watch?v=bsGv-D85Gxo</a:t>
            </a:r>
          </a:p>
        </p:txBody>
      </p:sp>
      <p:pic>
        <p:nvPicPr>
          <p:cNvPr id="9" name="Image 8"/>
          <p:cNvPicPr>
            <a:picLocks noChangeAspect="1"/>
          </p:cNvPicPr>
          <p:nvPr/>
        </p:nvPicPr>
        <p:blipFill>
          <a:blip r:embed="rId2"/>
          <a:stretch>
            <a:fillRect/>
          </a:stretch>
        </p:blipFill>
        <p:spPr>
          <a:xfrm>
            <a:off x="1194318" y="1064505"/>
            <a:ext cx="9722498" cy="4768653"/>
          </a:xfrm>
          <a:prstGeom prst="rect">
            <a:avLst/>
          </a:prstGeom>
        </p:spPr>
      </p:pic>
    </p:spTree>
    <p:extLst>
      <p:ext uri="{BB962C8B-B14F-4D97-AF65-F5344CB8AC3E}">
        <p14:creationId xmlns:p14="http://schemas.microsoft.com/office/powerpoint/2010/main" val="1452440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6045637" y="0"/>
            <a:ext cx="5861270" cy="3767959"/>
          </a:xfrm>
          <a:prstGeom prst="cloudCallout">
            <a:avLst/>
          </a:prstGeom>
        </p:spPr>
      </p:pic>
      <p:sp>
        <p:nvSpPr>
          <p:cNvPr id="2" name="Titre 1"/>
          <p:cNvSpPr>
            <a:spLocks noGrp="1"/>
          </p:cNvSpPr>
          <p:nvPr>
            <p:ph type="ctrTitle"/>
          </p:nvPr>
        </p:nvSpPr>
        <p:spPr/>
        <p:txBody>
          <a:bodyPr/>
          <a:lstStyle/>
          <a:p>
            <a:r>
              <a:rPr lang="fr-FR" dirty="0" smtClean="0"/>
              <a:t>METAVERSE</a:t>
            </a:r>
            <a:endParaRPr lang="fr-FR" dirty="0"/>
          </a:p>
        </p:txBody>
      </p:sp>
    </p:spTree>
    <p:extLst>
      <p:ext uri="{BB962C8B-B14F-4D97-AF65-F5344CB8AC3E}">
        <p14:creationId xmlns:p14="http://schemas.microsoft.com/office/powerpoint/2010/main" val="1551151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51642" y="841529"/>
            <a:ext cx="6096000" cy="3693319"/>
          </a:xfrm>
          <a:prstGeom prst="rect">
            <a:avLst/>
          </a:prstGeom>
          <a:solidFill>
            <a:schemeClr val="tx2">
              <a:lumMod val="40000"/>
              <a:lumOff val="60000"/>
            </a:schemeClr>
          </a:solidFill>
        </p:spPr>
        <p:txBody>
          <a:bodyPr>
            <a:spAutoFit/>
          </a:bodyPr>
          <a:lstStyle/>
          <a:p>
            <a:pPr marL="285750" indent="-285750" algn="just">
              <a:buFont typeface="Wingdings" panose="05000000000000000000" pitchFamily="2" charset="2"/>
              <a:buChar char="ü"/>
            </a:pPr>
            <a:r>
              <a:rPr lang="fr-FR" dirty="0"/>
              <a:t>Le roman met en scène une </a:t>
            </a:r>
            <a:r>
              <a:rPr lang="fr-FR" dirty="0" smtClean="0"/>
              <a:t>Amérique </a:t>
            </a:r>
            <a:r>
              <a:rPr lang="fr-FR" dirty="0"/>
              <a:t>où les sectes religieuses et les mafias prolifèrent sur fond de désorganisation de l'État fédéral américain et de la plupart des États, ce qui entraîne des flots de </a:t>
            </a:r>
            <a:r>
              <a:rPr lang="fr-FR" dirty="0" smtClean="0"/>
              <a:t>réfugiés.</a:t>
            </a:r>
          </a:p>
          <a:p>
            <a:pPr marL="285750" indent="-285750" algn="just">
              <a:buFont typeface="Wingdings" panose="05000000000000000000" pitchFamily="2" charset="2"/>
              <a:buChar char="ü"/>
            </a:pPr>
            <a:r>
              <a:rPr lang="fr-FR" dirty="0" smtClean="0"/>
              <a:t>Le </a:t>
            </a:r>
            <a:r>
              <a:rPr lang="fr-FR" dirty="0"/>
              <a:t>roman imagine un monde apocalyptique où un magnat qui a découvert des moyens de contrôler l'esprit humain s'en sert pour accroître </a:t>
            </a:r>
            <a:r>
              <a:rPr lang="fr-FR" dirty="0">
                <a:solidFill>
                  <a:srgbClr val="FF0000"/>
                </a:solidFill>
              </a:rPr>
              <a:t>son </a:t>
            </a:r>
            <a:r>
              <a:rPr lang="fr-FR" dirty="0" smtClean="0">
                <a:solidFill>
                  <a:srgbClr val="FF0000"/>
                </a:solidFill>
              </a:rPr>
              <a:t>pouvoir grâce à une drogue nommée Snow Crash</a:t>
            </a:r>
            <a:r>
              <a:rPr lang="fr-FR" dirty="0">
                <a:solidFill>
                  <a:srgbClr val="FF0000"/>
                </a:solidFill>
              </a:rPr>
              <a:t>.</a:t>
            </a:r>
            <a:r>
              <a:rPr lang="fr-FR" dirty="0"/>
              <a:t> </a:t>
            </a:r>
            <a:r>
              <a:rPr lang="fr-FR" dirty="0" smtClean="0"/>
              <a:t>Le </a:t>
            </a:r>
            <a:r>
              <a:rPr lang="fr-FR" dirty="0"/>
              <a:t>Snow Crash, une drogue qui attaque le cerveau humain, désorganise le système nerveux et rend fou. </a:t>
            </a:r>
            <a:endParaRPr lang="fr-FR" dirty="0" smtClean="0"/>
          </a:p>
          <a:p>
            <a:pPr marL="285750" indent="-285750">
              <a:buFont typeface="Wingdings" panose="05000000000000000000" pitchFamily="2" charset="2"/>
              <a:buChar char="ü"/>
            </a:pPr>
            <a:r>
              <a:rPr lang="fr-FR" dirty="0" smtClean="0"/>
              <a:t>Son </a:t>
            </a:r>
            <a:r>
              <a:rPr lang="fr-FR" dirty="0"/>
              <a:t>ambition sera contrariée par un hacker </a:t>
            </a:r>
            <a:r>
              <a:rPr lang="fr-FR" dirty="0" smtClean="0"/>
              <a:t>qui compte sur </a:t>
            </a:r>
            <a:r>
              <a:rPr lang="fr-FR" dirty="0"/>
              <a:t>le savoir illimité que lui donne son accès au </a:t>
            </a:r>
            <a:r>
              <a:rPr lang="fr-FR" dirty="0" err="1" smtClean="0"/>
              <a:t>Métavers</a:t>
            </a:r>
            <a:r>
              <a:rPr lang="fr-FR" dirty="0" smtClean="0"/>
              <a:t>. </a:t>
            </a:r>
            <a:endParaRPr lang="fr-FR" dirty="0"/>
          </a:p>
        </p:txBody>
      </p:sp>
      <p:pic>
        <p:nvPicPr>
          <p:cNvPr id="6" name="Image 5"/>
          <p:cNvPicPr>
            <a:picLocks noChangeAspect="1"/>
          </p:cNvPicPr>
          <p:nvPr/>
        </p:nvPicPr>
        <p:blipFill>
          <a:blip r:embed="rId2"/>
          <a:stretch>
            <a:fillRect/>
          </a:stretch>
        </p:blipFill>
        <p:spPr>
          <a:xfrm>
            <a:off x="7882758" y="229847"/>
            <a:ext cx="3549212" cy="5743270"/>
          </a:xfrm>
          <a:prstGeom prst="rect">
            <a:avLst/>
          </a:prstGeom>
        </p:spPr>
      </p:pic>
      <p:sp>
        <p:nvSpPr>
          <p:cNvPr id="7" name="Rectangle à coins arrondis 6"/>
          <p:cNvSpPr/>
          <p:nvPr/>
        </p:nvSpPr>
        <p:spPr>
          <a:xfrm>
            <a:off x="5817475" y="5358262"/>
            <a:ext cx="2222939" cy="6148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mtClean="0"/>
              <a:t>1992</a:t>
            </a:r>
            <a:endParaRPr lang="fr-FR"/>
          </a:p>
        </p:txBody>
      </p:sp>
    </p:spTree>
    <p:extLst>
      <p:ext uri="{BB962C8B-B14F-4D97-AF65-F5344CB8AC3E}">
        <p14:creationId xmlns:p14="http://schemas.microsoft.com/office/powerpoint/2010/main" val="2910502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294967295"/>
          </p:nvPr>
        </p:nvSpPr>
        <p:spPr>
          <a:xfrm>
            <a:off x="8429722" y="3343358"/>
            <a:ext cx="431425" cy="365125"/>
          </a:xfrm>
          <a:prstGeom prst="rect">
            <a:avLst/>
          </a:prstGeom>
        </p:spPr>
        <p:txBody>
          <a:bodyPr/>
          <a:lstStyle/>
          <a:p>
            <a:pPr rtl="0"/>
            <a:fld id="{5AE1514C-5E56-4738-A1FF-4B1CFD2A3E36}" type="slidenum">
              <a:rPr lang="fr-FR" noProof="0" smtClean="0"/>
              <a:t>59</a:t>
            </a:fld>
            <a:endParaRPr lang="fr-FR" noProof="0"/>
          </a:p>
        </p:txBody>
      </p:sp>
      <p:sp>
        <p:nvSpPr>
          <p:cNvPr id="3" name="Rectangle à coins arrondis 2"/>
          <p:cNvSpPr/>
          <p:nvPr/>
        </p:nvSpPr>
        <p:spPr>
          <a:xfrm>
            <a:off x="488731" y="1008993"/>
            <a:ext cx="6148552" cy="24594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a:t>
            </a:r>
            <a:r>
              <a:rPr lang="fr-FR" dirty="0" smtClean="0"/>
              <a:t>a </a:t>
            </a:r>
            <a:r>
              <a:rPr lang="fr-FR" dirty="0"/>
              <a:t>réalité perçue par la plupart des </a:t>
            </a:r>
            <a:r>
              <a:rPr lang="fr-FR" dirty="0">
                <a:hlinkClick r:id="rId2" tooltip="Homo sapiens"/>
              </a:rPr>
              <a:t>humains</a:t>
            </a:r>
            <a:r>
              <a:rPr lang="fr-FR" dirty="0"/>
              <a:t> est une </a:t>
            </a:r>
            <a:r>
              <a:rPr lang="fr-FR" dirty="0">
                <a:hlinkClick r:id="rId3" tooltip="Réalité simulée"/>
              </a:rPr>
              <a:t>simulation virtuelle</a:t>
            </a:r>
            <a:r>
              <a:rPr lang="fr-FR" dirty="0"/>
              <a:t> en se connectant à la « Matrice », créée par des </a:t>
            </a:r>
            <a:r>
              <a:rPr lang="fr-FR" dirty="0">
                <a:hlinkClick r:id="rId4" tooltip="Intelligence artificielle"/>
              </a:rPr>
              <a:t>machines douées d'intelligence</a:t>
            </a:r>
            <a:r>
              <a:rPr lang="fr-FR" dirty="0"/>
              <a:t>, afin d'asservir les êtres humains, à leur insu, et de se servir de la </a:t>
            </a:r>
            <a:r>
              <a:rPr lang="fr-FR" dirty="0">
                <a:hlinkClick r:id="rId5" tooltip="Chaleur corporelle"/>
              </a:rPr>
              <a:t>chaleur</a:t>
            </a:r>
            <a:r>
              <a:rPr lang="fr-FR" dirty="0"/>
              <a:t> et de l'activité </a:t>
            </a:r>
            <a:r>
              <a:rPr lang="fr-FR" dirty="0">
                <a:hlinkClick r:id="rId6" tooltip="Électricité"/>
              </a:rPr>
              <a:t>électrique</a:t>
            </a:r>
            <a:r>
              <a:rPr lang="fr-FR" dirty="0"/>
              <a:t> de leur corps comme source d'</a:t>
            </a:r>
            <a:r>
              <a:rPr lang="fr-FR" dirty="0">
                <a:hlinkClick r:id="rId7" tooltip="Énergie"/>
              </a:rPr>
              <a:t>énergie</a:t>
            </a:r>
            <a:r>
              <a:rPr lang="fr-FR" dirty="0"/>
              <a:t>. Le </a:t>
            </a:r>
            <a:r>
              <a:rPr lang="fr-FR" dirty="0">
                <a:hlinkClick r:id="rId8" tooltip="Développeur"/>
              </a:rPr>
              <a:t>programmeur informatique</a:t>
            </a:r>
            <a:r>
              <a:rPr lang="fr-FR" dirty="0"/>
              <a:t> </a:t>
            </a:r>
            <a:r>
              <a:rPr lang="fr-FR" dirty="0" err="1">
                <a:hlinkClick r:id="rId9" tooltip="Neo (Matrix)"/>
              </a:rPr>
              <a:t>Neo</a:t>
            </a:r>
            <a:r>
              <a:rPr lang="fr-FR" dirty="0"/>
              <a:t> apprend cette vérité et rejoint une </a:t>
            </a:r>
            <a:r>
              <a:rPr lang="fr-FR" dirty="0">
                <a:hlinkClick r:id="rId10" tooltip="Révolte"/>
              </a:rPr>
              <a:t>rébellion</a:t>
            </a:r>
            <a:r>
              <a:rPr lang="fr-FR" dirty="0" smtClean="0"/>
              <a:t>. (</a:t>
            </a:r>
            <a:r>
              <a:rPr lang="fr-FR" dirty="0" err="1" smtClean="0"/>
              <a:t>wikipédia</a:t>
            </a:r>
            <a:r>
              <a:rPr lang="fr-FR" dirty="0" smtClean="0"/>
              <a:t>)</a:t>
            </a:r>
            <a:endParaRPr lang="fr-FR" dirty="0"/>
          </a:p>
        </p:txBody>
      </p:sp>
      <p:sp>
        <p:nvSpPr>
          <p:cNvPr id="4" name="Rectangle 3"/>
          <p:cNvSpPr/>
          <p:nvPr/>
        </p:nvSpPr>
        <p:spPr>
          <a:xfrm>
            <a:off x="6533494" y="4824247"/>
            <a:ext cx="1639614" cy="5044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1999</a:t>
            </a:r>
            <a:endParaRPr lang="fr-FR" dirty="0"/>
          </a:p>
        </p:txBody>
      </p:sp>
      <p:pic>
        <p:nvPicPr>
          <p:cNvPr id="5" name="Image 4"/>
          <p:cNvPicPr>
            <a:picLocks noChangeAspect="1"/>
          </p:cNvPicPr>
          <p:nvPr/>
        </p:nvPicPr>
        <p:blipFill>
          <a:blip r:embed="rId11"/>
          <a:stretch>
            <a:fillRect/>
          </a:stretch>
        </p:blipFill>
        <p:spPr>
          <a:xfrm>
            <a:off x="7911662" y="520263"/>
            <a:ext cx="4051737" cy="5402316"/>
          </a:xfrm>
          <a:prstGeom prst="rect">
            <a:avLst/>
          </a:prstGeom>
        </p:spPr>
      </p:pic>
    </p:spTree>
    <p:extLst>
      <p:ext uri="{BB962C8B-B14F-4D97-AF65-F5344CB8AC3E}">
        <p14:creationId xmlns:p14="http://schemas.microsoft.com/office/powerpoint/2010/main" val="2888122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294967295"/>
          </p:nvPr>
        </p:nvSpPr>
        <p:spPr>
          <a:xfrm>
            <a:off x="8429722" y="3343358"/>
            <a:ext cx="431425" cy="365125"/>
          </a:xfrm>
          <a:prstGeom prst="rect">
            <a:avLst/>
          </a:prstGeom>
        </p:spPr>
        <p:txBody>
          <a:bodyPr/>
          <a:lstStyle/>
          <a:p>
            <a:pPr rtl="0"/>
            <a:fld id="{5AE1514C-5E56-4738-A1FF-4B1CFD2A3E36}" type="slidenum">
              <a:rPr lang="fr-FR" noProof="0" smtClean="0"/>
              <a:t>6</a:t>
            </a:fld>
            <a:endParaRPr lang="fr-FR" noProof="0"/>
          </a:p>
        </p:txBody>
      </p:sp>
      <p:pic>
        <p:nvPicPr>
          <p:cNvPr id="3" name="Image 2"/>
          <p:cNvPicPr>
            <a:picLocks noChangeAspect="1"/>
          </p:cNvPicPr>
          <p:nvPr/>
        </p:nvPicPr>
        <p:blipFill>
          <a:blip r:embed="rId2"/>
          <a:stretch>
            <a:fillRect/>
          </a:stretch>
        </p:blipFill>
        <p:spPr>
          <a:xfrm>
            <a:off x="2005012" y="719137"/>
            <a:ext cx="8181975" cy="5419725"/>
          </a:xfrm>
          <a:prstGeom prst="rect">
            <a:avLst/>
          </a:prstGeom>
        </p:spPr>
      </p:pic>
      <p:sp>
        <p:nvSpPr>
          <p:cNvPr id="4" name="Rectangle à coins arrondis 3"/>
          <p:cNvSpPr/>
          <p:nvPr/>
        </p:nvSpPr>
        <p:spPr>
          <a:xfrm>
            <a:off x="331076" y="5234152"/>
            <a:ext cx="1970690" cy="9047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Source : </a:t>
            </a:r>
            <a:r>
              <a:rPr lang="fr-FR" dirty="0" err="1" smtClean="0"/>
              <a:t>Ledger</a:t>
            </a:r>
            <a:r>
              <a:rPr lang="fr-FR" dirty="0" smtClean="0"/>
              <a:t> </a:t>
            </a:r>
            <a:r>
              <a:rPr lang="fr-FR" dirty="0" err="1" smtClean="0"/>
              <a:t>Academy</a:t>
            </a:r>
            <a:endParaRPr lang="fr-FR" dirty="0"/>
          </a:p>
        </p:txBody>
      </p:sp>
    </p:spTree>
    <p:extLst>
      <p:ext uri="{BB962C8B-B14F-4D97-AF65-F5344CB8AC3E}">
        <p14:creationId xmlns:p14="http://schemas.microsoft.com/office/powerpoint/2010/main" val="274547568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294967295"/>
          </p:nvPr>
        </p:nvSpPr>
        <p:spPr>
          <a:xfrm>
            <a:off x="8429722" y="3343358"/>
            <a:ext cx="431425" cy="365125"/>
          </a:xfrm>
          <a:prstGeom prst="rect">
            <a:avLst/>
          </a:prstGeom>
        </p:spPr>
        <p:txBody>
          <a:bodyPr/>
          <a:lstStyle/>
          <a:p>
            <a:pPr rtl="0"/>
            <a:fld id="{5AE1514C-5E56-4738-A1FF-4B1CFD2A3E36}" type="slidenum">
              <a:rPr lang="fr-FR" noProof="0" smtClean="0"/>
              <a:t>60</a:t>
            </a:fld>
            <a:endParaRPr lang="fr-FR" noProof="0"/>
          </a:p>
        </p:txBody>
      </p:sp>
      <p:pic>
        <p:nvPicPr>
          <p:cNvPr id="3" name="Image 2"/>
          <p:cNvPicPr>
            <a:picLocks noChangeAspect="1"/>
          </p:cNvPicPr>
          <p:nvPr/>
        </p:nvPicPr>
        <p:blipFill>
          <a:blip r:embed="rId2"/>
          <a:stretch>
            <a:fillRect/>
          </a:stretch>
        </p:blipFill>
        <p:spPr>
          <a:xfrm>
            <a:off x="5913468" y="2317319"/>
            <a:ext cx="6265644" cy="3891295"/>
          </a:xfrm>
          <a:prstGeom prst="rect">
            <a:avLst/>
          </a:prstGeom>
        </p:spPr>
      </p:pic>
      <p:sp>
        <p:nvSpPr>
          <p:cNvPr id="4" name="Rectangle 3"/>
          <p:cNvSpPr/>
          <p:nvPr/>
        </p:nvSpPr>
        <p:spPr>
          <a:xfrm>
            <a:off x="10385449" y="1844354"/>
            <a:ext cx="1362238" cy="4729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2018</a:t>
            </a:r>
            <a:endParaRPr lang="fr-FR" dirty="0"/>
          </a:p>
        </p:txBody>
      </p:sp>
      <p:sp>
        <p:nvSpPr>
          <p:cNvPr id="5" name="Rectangle à coins arrondis 4"/>
          <p:cNvSpPr/>
          <p:nvPr/>
        </p:nvSpPr>
        <p:spPr>
          <a:xfrm>
            <a:off x="348240" y="299580"/>
            <a:ext cx="5312980" cy="35625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t>In a dystopian 2045, people seek to escape from reality through the OASIS (Ontologically Anthropocentric Sensory Immersive Simulation), a multiplayer </a:t>
            </a:r>
            <a:r>
              <a:rPr lang="en-US" dirty="0">
                <a:hlinkClick r:id="rId3" tooltip="Virtual reality"/>
              </a:rPr>
              <a:t>virtual reality</a:t>
            </a:r>
            <a:r>
              <a:rPr lang="en-US" dirty="0"/>
              <a:t> entertainment universe </a:t>
            </a:r>
            <a:r>
              <a:rPr lang="en-US" dirty="0" smtClean="0"/>
              <a:t>. The</a:t>
            </a:r>
            <a:r>
              <a:rPr lang="en-US" dirty="0"/>
              <a:t> </a:t>
            </a:r>
            <a:r>
              <a:rPr lang="en-US" dirty="0">
                <a:hlinkClick r:id="rId4" tooltip="Chief executive officer"/>
              </a:rPr>
              <a:t>CEO</a:t>
            </a:r>
            <a:r>
              <a:rPr lang="en-US" dirty="0"/>
              <a:t> of Innovative Online Industries (IOI) who seeks to control the OASIS himself by inserting intrusive online advertising. </a:t>
            </a:r>
            <a:endParaRPr lang="fr-FR" dirty="0"/>
          </a:p>
        </p:txBody>
      </p:sp>
    </p:spTree>
    <p:extLst>
      <p:ext uri="{BB962C8B-B14F-4D97-AF65-F5344CB8AC3E}">
        <p14:creationId xmlns:p14="http://schemas.microsoft.com/office/powerpoint/2010/main" val="29847754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884" y="362635"/>
            <a:ext cx="6096000" cy="646331"/>
          </a:xfrm>
          <a:prstGeom prst="rect">
            <a:avLst/>
          </a:prstGeom>
          <a:solidFill>
            <a:srgbClr val="FFFF00"/>
          </a:solidFill>
        </p:spPr>
        <p:txBody>
          <a:bodyPr>
            <a:spAutoFit/>
          </a:bodyPr>
          <a:lstStyle/>
          <a:p>
            <a:r>
              <a:rPr lang="fr-FR" dirty="0"/>
              <a:t>https://www.youtube.com/watch?v=YnHxHT3zmFc&amp;ab_channel=ByondXR</a:t>
            </a:r>
          </a:p>
        </p:txBody>
      </p:sp>
      <p:pic>
        <p:nvPicPr>
          <p:cNvPr id="3" name="Image 2"/>
          <p:cNvPicPr>
            <a:picLocks noChangeAspect="1"/>
          </p:cNvPicPr>
          <p:nvPr/>
        </p:nvPicPr>
        <p:blipFill>
          <a:blip r:embed="rId2"/>
          <a:stretch>
            <a:fillRect/>
          </a:stretch>
        </p:blipFill>
        <p:spPr>
          <a:xfrm>
            <a:off x="1106905" y="1132621"/>
            <a:ext cx="9705474" cy="5492768"/>
          </a:xfrm>
          <a:prstGeom prst="rect">
            <a:avLst/>
          </a:prstGeom>
        </p:spPr>
      </p:pic>
    </p:spTree>
    <p:extLst>
      <p:ext uri="{BB962C8B-B14F-4D97-AF65-F5344CB8AC3E}">
        <p14:creationId xmlns:p14="http://schemas.microsoft.com/office/powerpoint/2010/main" val="2750888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ored Ape holder loses NFTs worth $567,000 to a scamm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6742" y="-1"/>
            <a:ext cx="5595257" cy="6831013"/>
          </a:xfrm>
          <a:prstGeom prst="rect">
            <a:avLst/>
          </a:prstGeom>
          <a:noFill/>
          <a:extLst>
            <a:ext uri="{909E8E84-426E-40DD-AFC4-6F175D3DCCD1}">
              <a14:hiddenFill xmlns:a14="http://schemas.microsoft.com/office/drawing/2010/main">
                <a:solidFill>
                  <a:srgbClr val="FFFFFF"/>
                </a:solidFill>
              </a14:hiddenFill>
            </a:ext>
          </a:extLst>
        </p:spPr>
      </p:pic>
      <p:sp>
        <p:nvSpPr>
          <p:cNvPr id="3" name="Titre 2"/>
          <p:cNvSpPr>
            <a:spLocks noGrp="1"/>
          </p:cNvSpPr>
          <p:nvPr>
            <p:ph type="ctrTitle"/>
          </p:nvPr>
        </p:nvSpPr>
        <p:spPr/>
        <p:txBody>
          <a:bodyPr/>
          <a:lstStyle/>
          <a:p>
            <a:r>
              <a:rPr lang="fr-FR" dirty="0" smtClean="0">
                <a:solidFill>
                  <a:srgbClr val="FF0000"/>
                </a:solidFill>
              </a:rPr>
              <a:t>NFT</a:t>
            </a:r>
            <a:endParaRPr lang="fr-FR" dirty="0">
              <a:solidFill>
                <a:srgbClr val="FF0000"/>
              </a:solidFill>
            </a:endParaRPr>
          </a:p>
        </p:txBody>
      </p:sp>
      <p:sp>
        <p:nvSpPr>
          <p:cNvPr id="2" name="Espace réservé du numéro de diapositive 1"/>
          <p:cNvSpPr>
            <a:spLocks noGrp="1"/>
          </p:cNvSpPr>
          <p:nvPr>
            <p:ph type="sldNum" sz="quarter" idx="4294967295"/>
          </p:nvPr>
        </p:nvSpPr>
        <p:spPr>
          <a:xfrm>
            <a:off x="11760200" y="6465888"/>
            <a:ext cx="431800" cy="365125"/>
          </a:xfrm>
          <a:prstGeom prst="rect">
            <a:avLst/>
          </a:prstGeom>
        </p:spPr>
        <p:txBody>
          <a:bodyPr/>
          <a:lstStyle/>
          <a:p>
            <a:pPr rtl="0"/>
            <a:fld id="{5AE1514C-5E56-4738-A1FF-4B1CFD2A3E36}" type="slidenum">
              <a:rPr lang="fr-FR" noProof="0" smtClean="0"/>
              <a:t>62</a:t>
            </a:fld>
            <a:endParaRPr lang="fr-FR" noProof="0"/>
          </a:p>
        </p:txBody>
      </p:sp>
    </p:spTree>
    <p:extLst>
      <p:ext uri="{BB962C8B-B14F-4D97-AF65-F5344CB8AC3E}">
        <p14:creationId xmlns:p14="http://schemas.microsoft.com/office/powerpoint/2010/main" val="34642034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Qu’</a:t>
            </a:r>
            <a:r>
              <a:rPr lang="fr-FR" dirty="0" err="1" smtClean="0"/>
              <a:t>est-ce-qu’un</a:t>
            </a:r>
            <a:r>
              <a:rPr lang="fr-FR" dirty="0" smtClean="0"/>
              <a:t> NFT ? </a:t>
            </a:r>
            <a:endParaRPr lang="fr-FR" dirty="0"/>
          </a:p>
        </p:txBody>
      </p:sp>
      <p:graphicFrame>
        <p:nvGraphicFramePr>
          <p:cNvPr id="4" name="Diagramme 3"/>
          <p:cNvGraphicFramePr/>
          <p:nvPr>
            <p:extLst/>
          </p:nvPr>
        </p:nvGraphicFramePr>
        <p:xfrm>
          <a:off x="0" y="1564564"/>
          <a:ext cx="7238124" cy="44476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 4"/>
          <p:cNvPicPr>
            <a:picLocks noChangeAspect="1"/>
          </p:cNvPicPr>
          <p:nvPr/>
        </p:nvPicPr>
        <p:blipFill>
          <a:blip r:embed="rId7"/>
          <a:stretch>
            <a:fillRect/>
          </a:stretch>
        </p:blipFill>
        <p:spPr>
          <a:xfrm>
            <a:off x="7357734" y="425669"/>
            <a:ext cx="4702887" cy="6432331"/>
          </a:xfrm>
          <a:prstGeom prst="rect">
            <a:avLst/>
          </a:prstGeom>
        </p:spPr>
      </p:pic>
    </p:spTree>
    <p:extLst>
      <p:ext uri="{BB962C8B-B14F-4D97-AF65-F5344CB8AC3E}">
        <p14:creationId xmlns:p14="http://schemas.microsoft.com/office/powerpoint/2010/main" val="15561824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JE RETIENS</a:t>
            </a:r>
            <a:endParaRPr lang="fr-FR" dirty="0"/>
          </a:p>
        </p:txBody>
      </p:sp>
      <p:sp>
        <p:nvSpPr>
          <p:cNvPr id="3" name="Espace réservé du contenu 2"/>
          <p:cNvSpPr>
            <a:spLocks noGrp="1"/>
          </p:cNvSpPr>
          <p:nvPr>
            <p:ph idx="1"/>
          </p:nvPr>
        </p:nvSpPr>
        <p:spPr/>
        <p:txBody>
          <a:bodyPr/>
          <a:lstStyle/>
          <a:p>
            <a:r>
              <a:rPr lang="fr-FR" dirty="0"/>
              <a:t>Dans le monde numérique, les </a:t>
            </a:r>
            <a:r>
              <a:rPr lang="fr-FR" dirty="0" err="1"/>
              <a:t>NFTs</a:t>
            </a:r>
            <a:r>
              <a:rPr lang="fr-FR" dirty="0"/>
              <a:t> fonctionnent de manière similaire. Ils sont uniques, vérifiables et traçables grâce à la technologie </a:t>
            </a:r>
            <a:r>
              <a:rPr lang="fr-FR" dirty="0" err="1"/>
              <a:t>blockchain</a:t>
            </a:r>
            <a:r>
              <a:rPr lang="fr-FR" dirty="0"/>
              <a:t>. </a:t>
            </a:r>
          </a:p>
          <a:p>
            <a:r>
              <a:rPr lang="fr-FR" dirty="0"/>
              <a:t>Chaque NFT a une information qui le rend différent des autres, même si deux </a:t>
            </a:r>
            <a:r>
              <a:rPr lang="fr-FR" dirty="0" err="1"/>
              <a:t>NFTs</a:t>
            </a:r>
            <a:r>
              <a:rPr lang="fr-FR" dirty="0"/>
              <a:t> peuvent avoir l'apparence d'une image similaire.</a:t>
            </a:r>
          </a:p>
          <a:p>
            <a:r>
              <a:rPr lang="fr-FR" dirty="0"/>
              <a:t> C'est cette unicité et la capacité de vérifier l'authenticité et la propriété qui donne de la valeur à certains </a:t>
            </a:r>
            <a:r>
              <a:rPr lang="fr-FR" dirty="0" err="1"/>
              <a:t>NFTs</a:t>
            </a:r>
            <a:r>
              <a:rPr lang="fr-FR" dirty="0"/>
              <a:t>.</a:t>
            </a:r>
          </a:p>
          <a:p>
            <a:endParaRPr lang="fr-FR" dirty="0"/>
          </a:p>
        </p:txBody>
      </p:sp>
    </p:spTree>
    <p:extLst>
      <p:ext uri="{BB962C8B-B14F-4D97-AF65-F5344CB8AC3E}">
        <p14:creationId xmlns:p14="http://schemas.microsoft.com/office/powerpoint/2010/main" val="2394347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503853" y="1261058"/>
            <a:ext cx="11128312" cy="4378767"/>
          </a:xfrm>
          <a:prstGeom prst="rect">
            <a:avLst/>
          </a:prstGeom>
        </p:spPr>
      </p:pic>
      <p:sp>
        <p:nvSpPr>
          <p:cNvPr id="6" name="Rectangle 5"/>
          <p:cNvSpPr/>
          <p:nvPr/>
        </p:nvSpPr>
        <p:spPr>
          <a:xfrm>
            <a:off x="746674" y="463811"/>
            <a:ext cx="4241867" cy="369332"/>
          </a:xfrm>
          <a:prstGeom prst="rect">
            <a:avLst/>
          </a:prstGeom>
        </p:spPr>
        <p:txBody>
          <a:bodyPr wrap="none">
            <a:spAutoFit/>
          </a:bodyPr>
          <a:lstStyle/>
          <a:p>
            <a:r>
              <a:rPr lang="fr-FR" dirty="0"/>
              <a:t>https://nonfungible.com/market-tracker</a:t>
            </a:r>
          </a:p>
        </p:txBody>
      </p:sp>
    </p:spTree>
    <p:extLst>
      <p:ext uri="{BB962C8B-B14F-4D97-AF65-F5344CB8AC3E}">
        <p14:creationId xmlns:p14="http://schemas.microsoft.com/office/powerpoint/2010/main" val="42546122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0333" y="143192"/>
            <a:ext cx="10515600" cy="968998"/>
          </a:xfrm>
        </p:spPr>
        <p:txBody>
          <a:bodyPr/>
          <a:lstStyle/>
          <a:p>
            <a:r>
              <a:rPr lang="fr-FR" dirty="0" smtClean="0"/>
              <a:t>LA BULLE NFT</a:t>
            </a:r>
            <a:endParaRPr lang="fr-FR" dirty="0"/>
          </a:p>
        </p:txBody>
      </p:sp>
      <p:pic>
        <p:nvPicPr>
          <p:cNvPr id="3" name="Image 2"/>
          <p:cNvPicPr>
            <a:picLocks noChangeAspect="1"/>
          </p:cNvPicPr>
          <p:nvPr/>
        </p:nvPicPr>
        <p:blipFill>
          <a:blip r:embed="rId2"/>
          <a:stretch>
            <a:fillRect/>
          </a:stretch>
        </p:blipFill>
        <p:spPr>
          <a:xfrm>
            <a:off x="559836" y="1247656"/>
            <a:ext cx="11006035" cy="4859807"/>
          </a:xfrm>
          <a:prstGeom prst="rect">
            <a:avLst/>
          </a:prstGeom>
        </p:spPr>
      </p:pic>
      <p:sp>
        <p:nvSpPr>
          <p:cNvPr id="4" name="Rectangle 3"/>
          <p:cNvSpPr/>
          <p:nvPr/>
        </p:nvSpPr>
        <p:spPr>
          <a:xfrm>
            <a:off x="4721515" y="443025"/>
            <a:ext cx="4241867" cy="369332"/>
          </a:xfrm>
          <a:prstGeom prst="rect">
            <a:avLst/>
          </a:prstGeom>
          <a:solidFill>
            <a:schemeClr val="bg2">
              <a:lumMod val="90000"/>
            </a:schemeClr>
          </a:solidFill>
        </p:spPr>
        <p:txBody>
          <a:bodyPr wrap="none">
            <a:spAutoFit/>
          </a:bodyPr>
          <a:lstStyle/>
          <a:p>
            <a:r>
              <a:rPr lang="fr-FR" dirty="0"/>
              <a:t>https://nonfungible.com/market-tracker</a:t>
            </a:r>
          </a:p>
        </p:txBody>
      </p:sp>
    </p:spTree>
    <p:extLst>
      <p:ext uri="{BB962C8B-B14F-4D97-AF65-F5344CB8AC3E}">
        <p14:creationId xmlns:p14="http://schemas.microsoft.com/office/powerpoint/2010/main" val="3065422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594537" y="-252559"/>
            <a:ext cx="8119242" cy="968998"/>
          </a:xfrm>
        </p:spPr>
        <p:txBody>
          <a:bodyPr>
            <a:normAutofit fontScale="90000"/>
          </a:bodyPr>
          <a:lstStyle/>
          <a:p>
            <a:pPr algn="r"/>
            <a:r>
              <a:rPr lang="fr-FR" dirty="0" smtClean="0"/>
              <a:t/>
            </a:r>
            <a:br>
              <a:rPr lang="fr-FR" dirty="0" smtClean="0"/>
            </a:br>
            <a:r>
              <a:rPr lang="fr-FR" dirty="0" smtClean="0"/>
              <a:t>L’histoire des NFT (1)</a:t>
            </a:r>
            <a:endParaRPr lang="fr-FR" dirty="0"/>
          </a:p>
        </p:txBody>
      </p:sp>
      <p:pic>
        <p:nvPicPr>
          <p:cNvPr id="5" name="Image 4"/>
          <p:cNvPicPr>
            <a:picLocks noChangeAspect="1"/>
          </p:cNvPicPr>
          <p:nvPr/>
        </p:nvPicPr>
        <p:blipFill>
          <a:blip r:embed="rId2"/>
          <a:stretch>
            <a:fillRect/>
          </a:stretch>
        </p:blipFill>
        <p:spPr>
          <a:xfrm>
            <a:off x="8418786" y="968996"/>
            <a:ext cx="3773214" cy="5889004"/>
          </a:xfrm>
          <a:prstGeom prst="rect">
            <a:avLst/>
          </a:prstGeom>
        </p:spPr>
      </p:pic>
      <p:graphicFrame>
        <p:nvGraphicFramePr>
          <p:cNvPr id="8" name="Diagramme 7"/>
          <p:cNvGraphicFramePr/>
          <p:nvPr>
            <p:extLst/>
          </p:nvPr>
        </p:nvGraphicFramePr>
        <p:xfrm>
          <a:off x="215462" y="-88841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Flèche vers le bas 8"/>
          <p:cNvSpPr/>
          <p:nvPr/>
        </p:nvSpPr>
        <p:spPr>
          <a:xfrm>
            <a:off x="993228" y="2648607"/>
            <a:ext cx="220717" cy="9459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445410" y="3728833"/>
            <a:ext cx="4900380" cy="369332"/>
          </a:xfrm>
          <a:prstGeom prst="rect">
            <a:avLst/>
          </a:prstGeom>
        </p:spPr>
        <p:txBody>
          <a:bodyPr wrap="none">
            <a:spAutoFit/>
          </a:bodyPr>
          <a:lstStyle/>
          <a:p>
            <a:r>
              <a:rPr lang="fr-FR" dirty="0"/>
              <a:t>https://www.youtube.com/watch?v=lzx32QIDHTQ</a:t>
            </a:r>
          </a:p>
        </p:txBody>
      </p:sp>
      <p:pic>
        <p:nvPicPr>
          <p:cNvPr id="11" name="Image 10"/>
          <p:cNvPicPr>
            <a:picLocks noChangeAspect="1"/>
          </p:cNvPicPr>
          <p:nvPr/>
        </p:nvPicPr>
        <p:blipFill>
          <a:blip r:embed="rId8"/>
          <a:stretch>
            <a:fillRect/>
          </a:stretch>
        </p:blipFill>
        <p:spPr>
          <a:xfrm>
            <a:off x="445410" y="4385113"/>
            <a:ext cx="2828925" cy="1619250"/>
          </a:xfrm>
          <a:prstGeom prst="rect">
            <a:avLst/>
          </a:prstGeom>
        </p:spPr>
      </p:pic>
      <p:pic>
        <p:nvPicPr>
          <p:cNvPr id="12" name="Image 11"/>
          <p:cNvPicPr>
            <a:picLocks noChangeAspect="1"/>
          </p:cNvPicPr>
          <p:nvPr/>
        </p:nvPicPr>
        <p:blipFill>
          <a:blip r:embed="rId9"/>
          <a:stretch>
            <a:fillRect/>
          </a:stretch>
        </p:blipFill>
        <p:spPr>
          <a:xfrm>
            <a:off x="5847484" y="3133427"/>
            <a:ext cx="2414225" cy="2133880"/>
          </a:xfrm>
          <a:prstGeom prst="rect">
            <a:avLst/>
          </a:prstGeom>
        </p:spPr>
      </p:pic>
    </p:spTree>
    <p:extLst>
      <p:ext uri="{BB962C8B-B14F-4D97-AF65-F5344CB8AC3E}">
        <p14:creationId xmlns:p14="http://schemas.microsoft.com/office/powerpoint/2010/main" val="832043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321291" y="1281696"/>
            <a:ext cx="3701393" cy="5029182"/>
          </a:xfrm>
          <a:prstGeom prst="rect">
            <a:avLst/>
          </a:prstGeom>
        </p:spPr>
      </p:pic>
      <p:graphicFrame>
        <p:nvGraphicFramePr>
          <p:cNvPr id="8" name="Diagramme 7"/>
          <p:cNvGraphicFramePr/>
          <p:nvPr>
            <p:extLst>
              <p:ext uri="{D42A27DB-BD31-4B8C-83A1-F6EECF244321}">
                <p14:modId xmlns:p14="http://schemas.microsoft.com/office/powerpoint/2010/main" val="2676227076"/>
              </p:ext>
            </p:extLst>
          </p:nvPr>
        </p:nvGraphicFramePr>
        <p:xfrm>
          <a:off x="91089" y="-778057"/>
          <a:ext cx="8597462"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re 3"/>
          <p:cNvSpPr>
            <a:spLocks noGrp="1"/>
          </p:cNvSpPr>
          <p:nvPr>
            <p:ph type="title"/>
          </p:nvPr>
        </p:nvSpPr>
        <p:spPr>
          <a:xfrm>
            <a:off x="3641834" y="0"/>
            <a:ext cx="8119242" cy="968998"/>
          </a:xfrm>
        </p:spPr>
        <p:txBody>
          <a:bodyPr>
            <a:normAutofit fontScale="90000"/>
          </a:bodyPr>
          <a:lstStyle/>
          <a:p>
            <a:pPr algn="r"/>
            <a:r>
              <a:rPr lang="fr-FR" dirty="0" smtClean="0"/>
              <a:t/>
            </a:r>
            <a:br>
              <a:rPr lang="fr-FR" dirty="0" smtClean="0"/>
            </a:br>
            <a:r>
              <a:rPr lang="fr-FR" dirty="0" smtClean="0"/>
              <a:t>L’histoire des NFT (2)</a:t>
            </a:r>
            <a:endParaRPr lang="fr-FR" dirty="0"/>
          </a:p>
        </p:txBody>
      </p:sp>
      <p:sp>
        <p:nvSpPr>
          <p:cNvPr id="9" name="Flèche vers le bas 8"/>
          <p:cNvSpPr/>
          <p:nvPr/>
        </p:nvSpPr>
        <p:spPr>
          <a:xfrm>
            <a:off x="4169103" y="2959975"/>
            <a:ext cx="220717" cy="9459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p:cNvPicPr>
            <a:picLocks noChangeAspect="1"/>
          </p:cNvPicPr>
          <p:nvPr/>
        </p:nvPicPr>
        <p:blipFill>
          <a:blip r:embed="rId8"/>
          <a:stretch>
            <a:fillRect/>
          </a:stretch>
        </p:blipFill>
        <p:spPr>
          <a:xfrm>
            <a:off x="3108434" y="4036766"/>
            <a:ext cx="2857500" cy="1600200"/>
          </a:xfrm>
          <a:prstGeom prst="rect">
            <a:avLst/>
          </a:prstGeom>
        </p:spPr>
      </p:pic>
      <p:pic>
        <p:nvPicPr>
          <p:cNvPr id="6" name="Image 5"/>
          <p:cNvPicPr>
            <a:picLocks noChangeAspect="1"/>
          </p:cNvPicPr>
          <p:nvPr/>
        </p:nvPicPr>
        <p:blipFill>
          <a:blip r:embed="rId9"/>
          <a:stretch>
            <a:fillRect/>
          </a:stretch>
        </p:blipFill>
        <p:spPr>
          <a:xfrm>
            <a:off x="215462" y="4065340"/>
            <a:ext cx="2527738" cy="1571625"/>
          </a:xfrm>
          <a:prstGeom prst="rect">
            <a:avLst/>
          </a:prstGeom>
        </p:spPr>
      </p:pic>
      <p:sp>
        <p:nvSpPr>
          <p:cNvPr id="12" name="Flèche vers le bas 11"/>
          <p:cNvSpPr/>
          <p:nvPr/>
        </p:nvSpPr>
        <p:spPr>
          <a:xfrm>
            <a:off x="1137305" y="2959975"/>
            <a:ext cx="220717" cy="9459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lèche vers le bas 13"/>
          <p:cNvSpPr/>
          <p:nvPr/>
        </p:nvSpPr>
        <p:spPr>
          <a:xfrm>
            <a:off x="7377386" y="2959975"/>
            <a:ext cx="220717" cy="9459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p:cNvPicPr>
            <a:picLocks noChangeAspect="1"/>
          </p:cNvPicPr>
          <p:nvPr/>
        </p:nvPicPr>
        <p:blipFill>
          <a:blip r:embed="rId10"/>
          <a:stretch>
            <a:fillRect/>
          </a:stretch>
        </p:blipFill>
        <p:spPr>
          <a:xfrm>
            <a:off x="6272212" y="3993902"/>
            <a:ext cx="2676525" cy="1714500"/>
          </a:xfrm>
          <a:prstGeom prst="rect">
            <a:avLst/>
          </a:prstGeom>
        </p:spPr>
      </p:pic>
    </p:spTree>
    <p:extLst>
      <p:ext uri="{BB962C8B-B14F-4D97-AF65-F5344CB8AC3E}">
        <p14:creationId xmlns:p14="http://schemas.microsoft.com/office/powerpoint/2010/main" val="906373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7484" y="5097739"/>
            <a:ext cx="7655421" cy="1200329"/>
          </a:xfrm>
          <a:prstGeom prst="rect">
            <a:avLst/>
          </a:prstGeom>
          <a:ln w="57150">
            <a:solidFill>
              <a:srgbClr val="FFC000"/>
            </a:solidFill>
          </a:ln>
        </p:spPr>
        <p:txBody>
          <a:bodyPr wrap="square">
            <a:spAutoFit/>
          </a:bodyPr>
          <a:lstStyle/>
          <a:p>
            <a:r>
              <a:rPr lang="fr-FR" dirty="0"/>
              <a:t>Voici la courbe représentant le volume de ventes sur 30 jours des six premières plateformes NFT, exprimé en milliers de dollars US. Comme on peut le voir, </a:t>
            </a:r>
            <a:r>
              <a:rPr lang="fr-FR" dirty="0" err="1"/>
              <a:t>Blur</a:t>
            </a:r>
            <a:r>
              <a:rPr lang="fr-FR" dirty="0"/>
              <a:t> domine le marché, suivi par </a:t>
            </a:r>
            <a:r>
              <a:rPr lang="fr-FR" dirty="0" err="1"/>
              <a:t>OpenSea</a:t>
            </a:r>
            <a:r>
              <a:rPr lang="fr-FR" dirty="0"/>
              <a:t> et </a:t>
            </a:r>
            <a:r>
              <a:rPr lang="fr-FR" dirty="0" err="1"/>
              <a:t>Blur</a:t>
            </a:r>
            <a:r>
              <a:rPr lang="fr-FR" dirty="0"/>
              <a:t> </a:t>
            </a:r>
            <a:r>
              <a:rPr lang="fr-FR" dirty="0" err="1"/>
              <a:t>Blend</a:t>
            </a:r>
            <a:r>
              <a:rPr lang="fr-FR" dirty="0" smtClean="0"/>
              <a:t>. (septembre 2024)</a:t>
            </a:r>
            <a:endParaRPr lang="fr-FR" dirty="0"/>
          </a:p>
        </p:txBody>
      </p:sp>
      <p:pic>
        <p:nvPicPr>
          <p:cNvPr id="5" name="Image 4"/>
          <p:cNvPicPr>
            <a:picLocks noChangeAspect="1"/>
          </p:cNvPicPr>
          <p:nvPr/>
        </p:nvPicPr>
        <p:blipFill>
          <a:blip r:embed="rId2"/>
          <a:stretch>
            <a:fillRect/>
          </a:stretch>
        </p:blipFill>
        <p:spPr>
          <a:xfrm>
            <a:off x="667484" y="261938"/>
            <a:ext cx="7655422" cy="4835801"/>
          </a:xfrm>
          <a:prstGeom prst="rect">
            <a:avLst/>
          </a:prstGeom>
        </p:spPr>
      </p:pic>
      <p:pic>
        <p:nvPicPr>
          <p:cNvPr id="6" name="Image 5"/>
          <p:cNvPicPr>
            <a:picLocks noChangeAspect="1"/>
          </p:cNvPicPr>
          <p:nvPr/>
        </p:nvPicPr>
        <p:blipFill>
          <a:blip r:embed="rId3"/>
          <a:stretch>
            <a:fillRect/>
          </a:stretch>
        </p:blipFill>
        <p:spPr>
          <a:xfrm>
            <a:off x="6494106" y="336454"/>
            <a:ext cx="5697894" cy="3227840"/>
          </a:xfrm>
          <a:prstGeom prst="rect">
            <a:avLst/>
          </a:prstGeom>
        </p:spPr>
      </p:pic>
    </p:spTree>
    <p:extLst>
      <p:ext uri="{BB962C8B-B14F-4D97-AF65-F5344CB8AC3E}">
        <p14:creationId xmlns:p14="http://schemas.microsoft.com/office/powerpoint/2010/main" val="3640644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fontScale="90000"/>
          </a:bodyPr>
          <a:lstStyle/>
          <a:p>
            <a:r>
              <a:rPr lang="fr-FR" dirty="0" smtClean="0"/>
              <a:t>Pour comprendre la notion de clés et de smart </a:t>
            </a:r>
            <a:r>
              <a:rPr lang="fr-FR" dirty="0" err="1" smtClean="0"/>
              <a:t>contract</a:t>
            </a:r>
            <a:endParaRPr lang="fr-FR" dirty="0"/>
          </a:p>
        </p:txBody>
      </p:sp>
      <p:sp>
        <p:nvSpPr>
          <p:cNvPr id="2" name="Espace réservé du numéro de diapositive 1"/>
          <p:cNvSpPr>
            <a:spLocks noGrp="1"/>
          </p:cNvSpPr>
          <p:nvPr>
            <p:ph type="sldNum" sz="quarter" idx="12"/>
          </p:nvPr>
        </p:nvSpPr>
        <p:spPr>
          <a:xfrm>
            <a:off x="11760200" y="6465888"/>
            <a:ext cx="431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E1514C-5E56-4738-A1FF-4B1CFD2A3E36}" type="slidenum">
              <a:rPr kumimoji="0" lang="fr-FR" sz="1800" b="0" i="0" u="none" strike="noStrike" kern="1200" cap="none" spc="0" normalizeH="0" baseline="0" noProof="0" smtClean="0">
                <a:ln>
                  <a:noFill/>
                </a:ln>
                <a:solidFill>
                  <a:prstClr val="black"/>
                </a:solidFill>
                <a:effectLst/>
                <a:uLnTx/>
                <a:uFillTx/>
                <a:latin typeface="Palatino Linotype" panose="020405020505050303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fr-FR" sz="1800" b="0" i="0" u="none" strike="noStrike" kern="1200" cap="none" spc="0" normalizeH="0" baseline="0" noProof="0">
              <a:ln>
                <a:noFill/>
              </a:ln>
              <a:solidFill>
                <a:prstClr val="black"/>
              </a:solidFill>
              <a:effectLst/>
              <a:uLnTx/>
              <a:uFillTx/>
              <a:latin typeface="Palatino Linotype" panose="02040502050505030304"/>
              <a:ea typeface="+mn-ea"/>
              <a:cs typeface="+mn-cs"/>
            </a:endParaRPr>
          </a:p>
        </p:txBody>
      </p:sp>
      <p:sp>
        <p:nvSpPr>
          <p:cNvPr id="3" name="Rectangle 2"/>
          <p:cNvSpPr/>
          <p:nvPr/>
        </p:nvSpPr>
        <p:spPr>
          <a:xfrm>
            <a:off x="3374654" y="5561865"/>
            <a:ext cx="541116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Palatino Linotype" panose="02040502050505030304"/>
                <a:ea typeface="+mn-ea"/>
                <a:cs typeface="+mn-cs"/>
              </a:rPr>
              <a:t>https://www.youtube.com/watch?v=bKtFYnrDXFk&amp;t=1s</a:t>
            </a:r>
          </a:p>
        </p:txBody>
      </p:sp>
      <p:pic>
        <p:nvPicPr>
          <p:cNvPr id="4" name="Image 3"/>
          <p:cNvPicPr>
            <a:picLocks noChangeAspect="1"/>
          </p:cNvPicPr>
          <p:nvPr/>
        </p:nvPicPr>
        <p:blipFill>
          <a:blip r:embed="rId3"/>
          <a:stretch>
            <a:fillRect/>
          </a:stretch>
        </p:blipFill>
        <p:spPr>
          <a:xfrm>
            <a:off x="2690337" y="1884784"/>
            <a:ext cx="6811326" cy="3444718"/>
          </a:xfrm>
          <a:prstGeom prst="rect">
            <a:avLst/>
          </a:prstGeom>
        </p:spPr>
      </p:pic>
    </p:spTree>
    <p:extLst>
      <p:ext uri="{BB962C8B-B14F-4D97-AF65-F5344CB8AC3E}">
        <p14:creationId xmlns:p14="http://schemas.microsoft.com/office/powerpoint/2010/main" val="366405571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PLACES DE MARCHE NFT (1)</a:t>
            </a:r>
            <a:endParaRPr lang="fr-FR" dirty="0"/>
          </a:p>
        </p:txBody>
      </p:sp>
      <p:sp>
        <p:nvSpPr>
          <p:cNvPr id="3" name="Espace réservé du contenu 2"/>
          <p:cNvSpPr>
            <a:spLocks noGrp="1"/>
          </p:cNvSpPr>
          <p:nvPr>
            <p:ph idx="1"/>
          </p:nvPr>
        </p:nvSpPr>
        <p:spPr>
          <a:xfrm>
            <a:off x="838203" y="1526082"/>
            <a:ext cx="9362087" cy="4333542"/>
          </a:xfrm>
        </p:spPr>
        <p:txBody>
          <a:bodyPr>
            <a:normAutofit/>
          </a:bodyPr>
          <a:lstStyle/>
          <a:p>
            <a:r>
              <a:rPr lang="fr-FR" dirty="0" err="1" smtClean="0"/>
              <a:t>Opensea</a:t>
            </a:r>
            <a:endParaRPr lang="fr-FR" dirty="0" smtClean="0"/>
          </a:p>
          <a:p>
            <a:pPr lvl="1"/>
            <a:r>
              <a:rPr lang="fr-FR" dirty="0" smtClean="0"/>
              <a:t>Première place de marché en ligne</a:t>
            </a:r>
          </a:p>
          <a:p>
            <a:pPr lvl="1"/>
            <a:r>
              <a:rPr lang="fr-FR" dirty="0" smtClean="0"/>
              <a:t>Fondée en 2017</a:t>
            </a:r>
          </a:p>
          <a:p>
            <a:pPr lvl="1"/>
            <a:r>
              <a:rPr lang="fr-FR" dirty="0" smtClean="0"/>
              <a:t>Représente  plus de 90% du marché des NFT</a:t>
            </a:r>
          </a:p>
          <a:p>
            <a:r>
              <a:rPr lang="fr-FR" dirty="0" err="1" smtClean="0"/>
              <a:t>Rarible</a:t>
            </a:r>
            <a:endParaRPr lang="fr-FR" dirty="0" smtClean="0"/>
          </a:p>
          <a:p>
            <a:pPr lvl="1"/>
            <a:r>
              <a:rPr lang="fr-FR" dirty="0" smtClean="0"/>
              <a:t>Des NFT, œuvres </a:t>
            </a:r>
            <a:r>
              <a:rPr lang="fr-FR" dirty="0"/>
              <a:t>d'art numériques et des éléments de jeu vidéo</a:t>
            </a:r>
            <a:r>
              <a:rPr lang="fr-FR" dirty="0" smtClean="0"/>
              <a:t>.</a:t>
            </a:r>
          </a:p>
          <a:p>
            <a:pPr lvl="1"/>
            <a:r>
              <a:rPr lang="fr-FR" dirty="0" smtClean="0"/>
              <a:t>Première place de marché détenue par la communauté des utilisateurs</a:t>
            </a:r>
          </a:p>
          <a:p>
            <a:r>
              <a:rPr lang="fr-FR" dirty="0" err="1" smtClean="0"/>
              <a:t>Magic</a:t>
            </a:r>
            <a:r>
              <a:rPr lang="fr-FR" dirty="0" smtClean="0"/>
              <a:t> Eden</a:t>
            </a:r>
          </a:p>
          <a:p>
            <a:pPr lvl="1"/>
            <a:r>
              <a:rPr lang="fr-FR" dirty="0" smtClean="0"/>
              <a:t>Fondée sur la </a:t>
            </a:r>
            <a:r>
              <a:rPr lang="fr-FR" dirty="0" err="1" smtClean="0"/>
              <a:t>blockchain</a:t>
            </a:r>
            <a:r>
              <a:rPr lang="fr-FR" dirty="0" smtClean="0"/>
              <a:t> Solana (Sol) et son portefeuille </a:t>
            </a:r>
            <a:r>
              <a:rPr lang="fr-FR" dirty="0" smtClean="0"/>
              <a:t>Phantom</a:t>
            </a:r>
          </a:p>
          <a:p>
            <a:pPr lvl="1"/>
            <a:endParaRPr lang="fr-FR" dirty="0" smtClean="0"/>
          </a:p>
          <a:p>
            <a:pPr lvl="1"/>
            <a:endParaRPr lang="fr-FR" dirty="0"/>
          </a:p>
        </p:txBody>
      </p:sp>
      <p:sp>
        <p:nvSpPr>
          <p:cNvPr id="4" name="Espace réservé du numéro de diapositive 3"/>
          <p:cNvSpPr>
            <a:spLocks noGrp="1"/>
          </p:cNvSpPr>
          <p:nvPr>
            <p:ph type="sldNum" sz="quarter" idx="12"/>
          </p:nvPr>
        </p:nvSpPr>
        <p:spPr/>
        <p:txBody>
          <a:bodyPr/>
          <a:lstStyle/>
          <a:p>
            <a:endParaRPr lang="en-US" dirty="0"/>
          </a:p>
        </p:txBody>
      </p:sp>
      <p:pic>
        <p:nvPicPr>
          <p:cNvPr id="5" name="Image 4"/>
          <p:cNvPicPr>
            <a:picLocks noChangeAspect="1"/>
          </p:cNvPicPr>
          <p:nvPr/>
        </p:nvPicPr>
        <p:blipFill>
          <a:blip r:embed="rId2"/>
          <a:stretch>
            <a:fillRect/>
          </a:stretch>
        </p:blipFill>
        <p:spPr>
          <a:xfrm>
            <a:off x="7047185" y="4816864"/>
            <a:ext cx="5279393" cy="2041136"/>
          </a:xfrm>
          <a:prstGeom prst="rect">
            <a:avLst/>
          </a:prstGeom>
        </p:spPr>
      </p:pic>
    </p:spTree>
    <p:extLst>
      <p:ext uri="{BB962C8B-B14F-4D97-AF65-F5344CB8AC3E}">
        <p14:creationId xmlns:p14="http://schemas.microsoft.com/office/powerpoint/2010/main" val="151327704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6236" y="404449"/>
            <a:ext cx="10515600" cy="968998"/>
          </a:xfrm>
        </p:spPr>
        <p:txBody>
          <a:bodyPr/>
          <a:lstStyle/>
          <a:p>
            <a:r>
              <a:rPr lang="fr-FR" dirty="0" smtClean="0"/>
              <a:t>Les principales places de marche </a:t>
            </a:r>
            <a:r>
              <a:rPr lang="fr-FR" dirty="0" err="1" smtClean="0"/>
              <a:t>nft</a:t>
            </a:r>
            <a:endParaRPr lang="fr-FR" dirty="0"/>
          </a:p>
        </p:txBody>
      </p:sp>
      <p:sp>
        <p:nvSpPr>
          <p:cNvPr id="3" name="Espace réservé du contenu 2"/>
          <p:cNvSpPr>
            <a:spLocks noGrp="1"/>
          </p:cNvSpPr>
          <p:nvPr>
            <p:ph idx="1"/>
          </p:nvPr>
        </p:nvSpPr>
        <p:spPr>
          <a:xfrm>
            <a:off x="485191" y="1545708"/>
            <a:ext cx="11532637" cy="5032373"/>
          </a:xfrm>
        </p:spPr>
        <p:txBody>
          <a:bodyPr>
            <a:normAutofit fontScale="92500" lnSpcReduction="20000"/>
          </a:bodyPr>
          <a:lstStyle/>
          <a:p>
            <a:pPr algn="just"/>
            <a:r>
              <a:rPr lang="fr-FR" dirty="0" err="1" smtClean="0"/>
              <a:t>Blur</a:t>
            </a:r>
            <a:r>
              <a:rPr lang="fr-FR" dirty="0" smtClean="0"/>
              <a:t>, lancé </a:t>
            </a:r>
            <a:r>
              <a:rPr lang="fr-FR" dirty="0"/>
              <a:t>en octobre </a:t>
            </a:r>
            <a:r>
              <a:rPr lang="fr-FR" dirty="0" smtClean="0"/>
              <a:t>2022.  </a:t>
            </a:r>
            <a:r>
              <a:rPr lang="fr-FR" dirty="0"/>
              <a:t>Conçu principalement pour les traders professionnels </a:t>
            </a:r>
            <a:r>
              <a:rPr lang="fr-FR" dirty="0" smtClean="0"/>
              <a:t>de NFT</a:t>
            </a:r>
            <a:r>
              <a:rPr lang="fr-FR" dirty="0"/>
              <a:t>, </a:t>
            </a:r>
            <a:r>
              <a:rPr lang="fr-FR" dirty="0" err="1"/>
              <a:t>Blur</a:t>
            </a:r>
            <a:r>
              <a:rPr lang="fr-FR" dirty="0"/>
              <a:t> offre des transactions rapides, des frais de transaction nuls et des fonctionnalités avancées comme les visualisations de profondeur de plancher et les mises à jour automatiques des </a:t>
            </a:r>
            <a:r>
              <a:rPr lang="fr-FR" dirty="0" smtClean="0"/>
              <a:t>métadonnées. Fondé </a:t>
            </a:r>
            <a:r>
              <a:rPr lang="fr-FR" dirty="0"/>
              <a:t>par </a:t>
            </a:r>
            <a:r>
              <a:rPr lang="fr-FR" dirty="0" err="1"/>
              <a:t>Tieshun</a:t>
            </a:r>
            <a:r>
              <a:rPr lang="fr-FR" dirty="0"/>
              <a:t> </a:t>
            </a:r>
            <a:r>
              <a:rPr lang="fr-FR" dirty="0" err="1"/>
              <a:t>Roquerre</a:t>
            </a:r>
            <a:r>
              <a:rPr lang="fr-FR" dirty="0"/>
              <a:t>, connu sous le pseudonyme de "</a:t>
            </a:r>
            <a:r>
              <a:rPr lang="fr-FR" dirty="0" err="1"/>
              <a:t>Pacman</a:t>
            </a:r>
            <a:r>
              <a:rPr lang="fr-FR" dirty="0"/>
              <a:t>". La plateforme vise à être une alternative à </a:t>
            </a:r>
            <a:r>
              <a:rPr lang="fr-FR" dirty="0" err="1"/>
              <a:t>OpenSea</a:t>
            </a:r>
            <a:r>
              <a:rPr lang="fr-FR" dirty="0"/>
              <a:t>, offrant une plus grande réactivité et des incitations importantes via des </a:t>
            </a:r>
            <a:r>
              <a:rPr lang="fr-FR" dirty="0" err="1"/>
              <a:t>airdrops</a:t>
            </a:r>
            <a:r>
              <a:rPr lang="fr-FR" dirty="0"/>
              <a:t> pour engager sa communauté</a:t>
            </a:r>
            <a:r>
              <a:rPr lang="fr-FR" dirty="0" smtClean="0"/>
              <a:t>.</a:t>
            </a:r>
          </a:p>
          <a:p>
            <a:pPr algn="just"/>
            <a:r>
              <a:rPr lang="fr-FR" dirty="0" err="1" smtClean="0"/>
              <a:t>OpenSea</a:t>
            </a:r>
            <a:r>
              <a:rPr lang="fr-FR" dirty="0" smtClean="0"/>
              <a:t> </a:t>
            </a:r>
            <a:r>
              <a:rPr lang="fr-FR" dirty="0"/>
              <a:t>actif depuis décembre 2017, ce qui en fait l'un des premiers marchés </a:t>
            </a:r>
            <a:r>
              <a:rPr lang="fr-FR" dirty="0" smtClean="0"/>
              <a:t>NFT. Offre </a:t>
            </a:r>
            <a:r>
              <a:rPr lang="fr-FR" dirty="0"/>
              <a:t>une large gamme de </a:t>
            </a:r>
            <a:r>
              <a:rPr lang="fr-FR" dirty="0" err="1"/>
              <a:t>collectibles</a:t>
            </a:r>
            <a:r>
              <a:rPr lang="fr-FR" dirty="0"/>
              <a:t> NFT allant de l'art numérique aux biens virtuels. Il supporte plusieurs </a:t>
            </a:r>
            <a:r>
              <a:rPr lang="fr-FR" dirty="0" err="1"/>
              <a:t>blockchains</a:t>
            </a:r>
            <a:r>
              <a:rPr lang="fr-FR" dirty="0"/>
              <a:t>, y compris </a:t>
            </a:r>
            <a:r>
              <a:rPr lang="fr-FR" dirty="0" err="1"/>
              <a:t>Ethereum</a:t>
            </a:r>
            <a:r>
              <a:rPr lang="fr-FR" dirty="0"/>
              <a:t> et </a:t>
            </a:r>
            <a:r>
              <a:rPr lang="fr-FR" dirty="0" err="1" smtClean="0"/>
              <a:t>Polygon</a:t>
            </a:r>
            <a:r>
              <a:rPr lang="fr-FR" dirty="0" smtClean="0"/>
              <a:t>. A </a:t>
            </a:r>
            <a:r>
              <a:rPr lang="fr-FR" dirty="0"/>
              <a:t>été </a:t>
            </a:r>
            <a:r>
              <a:rPr lang="fr-FR" dirty="0" err="1"/>
              <a:t>co-fondé</a:t>
            </a:r>
            <a:r>
              <a:rPr lang="fr-FR" dirty="0"/>
              <a:t> par Alex </a:t>
            </a:r>
            <a:r>
              <a:rPr lang="fr-FR" dirty="0" err="1"/>
              <a:t>Atallah</a:t>
            </a:r>
            <a:r>
              <a:rPr lang="fr-FR" dirty="0"/>
              <a:t> et Devin </a:t>
            </a:r>
            <a:r>
              <a:rPr lang="fr-FR" dirty="0" err="1"/>
              <a:t>Finzer</a:t>
            </a:r>
            <a:r>
              <a:rPr lang="fr-FR" dirty="0"/>
              <a:t>. </a:t>
            </a:r>
            <a:endParaRPr lang="fr-FR" dirty="0" smtClean="0"/>
          </a:p>
          <a:p>
            <a:pPr algn="just"/>
            <a:r>
              <a:rPr lang="fr-FR" dirty="0" err="1" smtClean="0"/>
              <a:t>CryptoPunks</a:t>
            </a:r>
            <a:r>
              <a:rPr lang="fr-FR" dirty="0" smtClean="0"/>
              <a:t> </a:t>
            </a:r>
            <a:r>
              <a:rPr lang="fr-FR" dirty="0"/>
              <a:t>a été lancé en juin 2017 par </a:t>
            </a:r>
            <a:r>
              <a:rPr lang="fr-FR" dirty="0" err="1"/>
              <a:t>Larva</a:t>
            </a:r>
            <a:r>
              <a:rPr lang="fr-FR" dirty="0"/>
              <a:t> </a:t>
            </a:r>
            <a:r>
              <a:rPr lang="fr-FR" dirty="0" err="1"/>
              <a:t>Labs</a:t>
            </a:r>
            <a:r>
              <a:rPr lang="fr-FR" dirty="0"/>
              <a:t>, un studio créatif basé à New </a:t>
            </a:r>
            <a:r>
              <a:rPr lang="fr-FR" dirty="0" smtClean="0"/>
              <a:t>York.  </a:t>
            </a:r>
            <a:r>
              <a:rPr lang="fr-FR" dirty="0"/>
              <a:t>Créé par Matt Hall et John </a:t>
            </a:r>
            <a:r>
              <a:rPr lang="fr-FR" dirty="0" err="1"/>
              <a:t>Watkinson</a:t>
            </a:r>
            <a:r>
              <a:rPr lang="fr-FR" dirty="0"/>
              <a:t>, </a:t>
            </a:r>
            <a:r>
              <a:rPr lang="fr-FR" dirty="0" err="1"/>
              <a:t>CryptoPunks</a:t>
            </a:r>
            <a:r>
              <a:rPr lang="fr-FR" dirty="0"/>
              <a:t> a été largement adopté comme symbole du mouvement crypto-art et reste l'un des projets les plus précieux et iconiques dans l'espace NFT.</a:t>
            </a:r>
          </a:p>
        </p:txBody>
      </p:sp>
      <p:sp>
        <p:nvSpPr>
          <p:cNvPr id="4" name="Espace réservé du numéro de diapositive 3"/>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692745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principales places de marché</a:t>
            </a:r>
            <a:endParaRPr lang="fr-FR" dirty="0"/>
          </a:p>
        </p:txBody>
      </p:sp>
      <p:sp>
        <p:nvSpPr>
          <p:cNvPr id="3" name="Espace réservé du contenu 2"/>
          <p:cNvSpPr>
            <a:spLocks noGrp="1"/>
          </p:cNvSpPr>
          <p:nvPr>
            <p:ph idx="1"/>
          </p:nvPr>
        </p:nvSpPr>
        <p:spPr/>
        <p:txBody>
          <a:bodyPr>
            <a:normAutofit fontScale="85000" lnSpcReduction="20000"/>
          </a:bodyPr>
          <a:lstStyle/>
          <a:p>
            <a:pPr algn="just"/>
            <a:r>
              <a:rPr lang="fr-FR" dirty="0" err="1" smtClean="0"/>
              <a:t>Blur</a:t>
            </a:r>
            <a:r>
              <a:rPr lang="fr-FR" dirty="0" smtClean="0"/>
              <a:t> </a:t>
            </a:r>
            <a:r>
              <a:rPr lang="fr-FR" dirty="0" err="1"/>
              <a:t>Blend</a:t>
            </a:r>
            <a:r>
              <a:rPr lang="fr-FR" dirty="0"/>
              <a:t>, faisant partie de l'écosystème </a:t>
            </a:r>
            <a:r>
              <a:rPr lang="fr-FR" dirty="0" err="1"/>
              <a:t>Blur</a:t>
            </a:r>
            <a:r>
              <a:rPr lang="fr-FR" dirty="0"/>
              <a:t>, a été lancé en mai 2023.Spécificités: </a:t>
            </a:r>
            <a:r>
              <a:rPr lang="fr-FR" dirty="0" err="1"/>
              <a:t>Blur</a:t>
            </a:r>
            <a:r>
              <a:rPr lang="fr-FR" dirty="0"/>
              <a:t> </a:t>
            </a:r>
            <a:r>
              <a:rPr lang="fr-FR" dirty="0" err="1"/>
              <a:t>Blend</a:t>
            </a:r>
            <a:r>
              <a:rPr lang="fr-FR" dirty="0"/>
              <a:t> est un protocole de prêt perpétuel pair-à-pair pour les </a:t>
            </a:r>
            <a:r>
              <a:rPr lang="fr-FR" dirty="0" err="1"/>
              <a:t>NFTs</a:t>
            </a:r>
            <a:r>
              <a:rPr lang="fr-FR" dirty="0"/>
              <a:t> qui permet aux utilisateurs d'emprunter de l'ETH en utilisant des </a:t>
            </a:r>
            <a:r>
              <a:rPr lang="fr-FR" dirty="0" err="1"/>
              <a:t>NFTs</a:t>
            </a:r>
            <a:r>
              <a:rPr lang="fr-FR" dirty="0"/>
              <a:t> comme garantie. Il introduit des concepts innovants comme les prêts sans date d'expiration et des taux d'intérêt fixes, offrant ainsi une flexibilité accrue pour les emprunteurs et les </a:t>
            </a:r>
            <a:r>
              <a:rPr lang="fr-FR" dirty="0" smtClean="0"/>
              <a:t>prêteurs. </a:t>
            </a:r>
            <a:r>
              <a:rPr lang="fr-FR" dirty="0" err="1" smtClean="0"/>
              <a:t>Blend</a:t>
            </a:r>
            <a:r>
              <a:rPr lang="fr-FR" dirty="0" smtClean="0"/>
              <a:t> </a:t>
            </a:r>
            <a:r>
              <a:rPr lang="fr-FR" dirty="0"/>
              <a:t>vise à débloquer la liquidité des </a:t>
            </a:r>
            <a:r>
              <a:rPr lang="fr-FR" dirty="0" err="1"/>
              <a:t>NFTs</a:t>
            </a:r>
            <a:r>
              <a:rPr lang="fr-FR" dirty="0"/>
              <a:t> en permettant des achats maintenant, paiement plus tard (BNPL), ce qui facilite l'accès à des </a:t>
            </a:r>
            <a:r>
              <a:rPr lang="fr-FR" dirty="0" err="1"/>
              <a:t>NFTs</a:t>
            </a:r>
            <a:r>
              <a:rPr lang="fr-FR" dirty="0"/>
              <a:t> coûteux avec peu de capital initial</a:t>
            </a:r>
            <a:r>
              <a:rPr lang="fr-FR" dirty="0" smtClean="0"/>
              <a:t>.</a:t>
            </a:r>
          </a:p>
          <a:p>
            <a:pPr algn="just"/>
            <a:r>
              <a:rPr lang="fr-FR" dirty="0" smtClean="0"/>
              <a:t> </a:t>
            </a:r>
            <a:r>
              <a:rPr lang="fr-FR" dirty="0" err="1"/>
              <a:t>Blur</a:t>
            </a:r>
            <a:r>
              <a:rPr lang="fr-FR" dirty="0"/>
              <a:t> </a:t>
            </a:r>
            <a:r>
              <a:rPr lang="fr-FR" dirty="0" err="1"/>
              <a:t>Aggregator</a:t>
            </a:r>
            <a:r>
              <a:rPr lang="fr-FR" dirty="0"/>
              <a:t> n'a pas une date de lancement distincte mais fait partie de l'offre globale de </a:t>
            </a:r>
            <a:r>
              <a:rPr lang="fr-FR" dirty="0" err="1"/>
              <a:t>Blur</a:t>
            </a:r>
            <a:r>
              <a:rPr lang="fr-FR" dirty="0"/>
              <a:t> depuis son lancement en </a:t>
            </a:r>
            <a:r>
              <a:rPr lang="fr-FR" dirty="0" smtClean="0"/>
              <a:t>2022 </a:t>
            </a:r>
            <a:r>
              <a:rPr lang="fr-FR" dirty="0" err="1"/>
              <a:t>Blur</a:t>
            </a:r>
            <a:r>
              <a:rPr lang="fr-FR" dirty="0"/>
              <a:t> </a:t>
            </a:r>
            <a:r>
              <a:rPr lang="fr-FR" dirty="0" err="1"/>
              <a:t>Aggregator</a:t>
            </a:r>
            <a:r>
              <a:rPr lang="fr-FR" dirty="0"/>
              <a:t> fonctionne comme un agrégateur de </a:t>
            </a:r>
            <a:r>
              <a:rPr lang="fr-FR" dirty="0" err="1"/>
              <a:t>NFTs</a:t>
            </a:r>
            <a:r>
              <a:rPr lang="fr-FR" dirty="0"/>
              <a:t>, collectant des offres de plusieurs marchés pour simplifier la recherche et l'achat de </a:t>
            </a:r>
            <a:r>
              <a:rPr lang="fr-FR" dirty="0" err="1"/>
              <a:t>NFTs</a:t>
            </a:r>
            <a:r>
              <a:rPr lang="fr-FR" dirty="0"/>
              <a:t> pour les </a:t>
            </a:r>
            <a:r>
              <a:rPr lang="fr-FR" dirty="0" smtClean="0"/>
              <a:t>utilisateurs. L'agrégateur </a:t>
            </a:r>
            <a:r>
              <a:rPr lang="fr-FR" dirty="0"/>
              <a:t>est conçu pour optimiser l'efficacité des transactions NFT en permettant aux utilisateurs de comparer et d'exécuter des transactions à travers diverses plateformes au sein d'une interface unifiée.</a:t>
            </a:r>
          </a:p>
        </p:txBody>
      </p:sp>
      <p:sp>
        <p:nvSpPr>
          <p:cNvPr id="4" name="Espace réservé du numéro de diapositive 3"/>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4938748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5751210" y="3455645"/>
            <a:ext cx="6440790" cy="3402355"/>
          </a:xfrm>
          <a:prstGeom prst="rect">
            <a:avLst/>
          </a:prstGeom>
        </p:spPr>
      </p:pic>
      <p:graphicFrame>
        <p:nvGraphicFramePr>
          <p:cNvPr id="3" name="Diagramme 2"/>
          <p:cNvGraphicFramePr/>
          <p:nvPr/>
        </p:nvGraphicFramePr>
        <p:xfrm>
          <a:off x="203200" y="-171905"/>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 3"/>
          <p:cNvPicPr>
            <a:picLocks noChangeAspect="1"/>
          </p:cNvPicPr>
          <p:nvPr/>
        </p:nvPicPr>
        <p:blipFill>
          <a:blip r:embed="rId8"/>
          <a:stretch>
            <a:fillRect/>
          </a:stretch>
        </p:blipFill>
        <p:spPr>
          <a:xfrm>
            <a:off x="8686800" y="61625"/>
            <a:ext cx="3394020" cy="3394020"/>
          </a:xfrm>
          <a:prstGeom prst="rect">
            <a:avLst/>
          </a:prstGeom>
        </p:spPr>
      </p:pic>
      <p:sp>
        <p:nvSpPr>
          <p:cNvPr id="5" name="Rectangle à coins arrondis 4"/>
          <p:cNvSpPr/>
          <p:nvPr/>
        </p:nvSpPr>
        <p:spPr>
          <a:xfrm>
            <a:off x="2489201" y="5376041"/>
            <a:ext cx="3012966" cy="945931"/>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LES COLLECTIONS</a:t>
            </a:r>
            <a:endParaRPr lang="fr-FR" dirty="0"/>
          </a:p>
        </p:txBody>
      </p:sp>
    </p:spTree>
    <p:extLst>
      <p:ext uri="{BB962C8B-B14F-4D97-AF65-F5344CB8AC3E}">
        <p14:creationId xmlns:p14="http://schemas.microsoft.com/office/powerpoint/2010/main" val="2291649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89755" y="647312"/>
            <a:ext cx="11212490" cy="5563376"/>
          </a:xfrm>
          <a:prstGeom prst="rect">
            <a:avLst/>
          </a:prstGeom>
        </p:spPr>
      </p:pic>
    </p:spTree>
    <p:extLst>
      <p:ext uri="{BB962C8B-B14F-4D97-AF65-F5344CB8AC3E}">
        <p14:creationId xmlns:p14="http://schemas.microsoft.com/office/powerpoint/2010/main" val="2935627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publiqe-digital-fashion-brand-NFT-wearables-metav.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27222" cy="6790833"/>
          </a:xfrm>
          <a:prstGeom prst="verticalScroll">
            <a:avLst/>
          </a:prstGeom>
          <a:noFill/>
          <a:extLst>
            <a:ext uri="{909E8E84-426E-40DD-AFC4-6F175D3DCCD1}">
              <a14:hiddenFill xmlns:a14="http://schemas.microsoft.com/office/drawing/2010/main">
                <a:solidFill>
                  <a:srgbClr val="FFFFFF"/>
                </a:solidFill>
              </a14:hiddenFill>
            </a:ext>
          </a:extLst>
        </p:spPr>
      </p:pic>
      <p:pic>
        <p:nvPicPr>
          <p:cNvPr id="3" name="Image 2"/>
          <p:cNvPicPr>
            <a:picLocks noChangeAspect="1"/>
          </p:cNvPicPr>
          <p:nvPr/>
        </p:nvPicPr>
        <p:blipFill>
          <a:blip r:embed="rId3"/>
          <a:stretch>
            <a:fillRect/>
          </a:stretch>
        </p:blipFill>
        <p:spPr>
          <a:xfrm>
            <a:off x="6544168" y="162859"/>
            <a:ext cx="5453391" cy="3618399"/>
          </a:xfrm>
          <a:prstGeom prst="rect">
            <a:avLst/>
          </a:prstGeom>
        </p:spPr>
      </p:pic>
      <p:pic>
        <p:nvPicPr>
          <p:cNvPr id="4" name="Image 3"/>
          <p:cNvPicPr>
            <a:picLocks noChangeAspect="1"/>
          </p:cNvPicPr>
          <p:nvPr/>
        </p:nvPicPr>
        <p:blipFill>
          <a:blip r:embed="rId4"/>
          <a:stretch>
            <a:fillRect/>
          </a:stretch>
        </p:blipFill>
        <p:spPr>
          <a:xfrm>
            <a:off x="6544167" y="3405352"/>
            <a:ext cx="5453391" cy="3263004"/>
          </a:xfrm>
          <a:prstGeom prst="rect">
            <a:avLst/>
          </a:prstGeom>
        </p:spPr>
      </p:pic>
      <p:graphicFrame>
        <p:nvGraphicFramePr>
          <p:cNvPr id="5" name="Diagramme 4"/>
          <p:cNvGraphicFramePr/>
          <p:nvPr>
            <p:extLst>
              <p:ext uri="{D42A27DB-BD31-4B8C-83A1-F6EECF244321}">
                <p14:modId xmlns:p14="http://schemas.microsoft.com/office/powerpoint/2010/main" val="199925692"/>
              </p:ext>
            </p:extLst>
          </p:nvPr>
        </p:nvGraphicFramePr>
        <p:xfrm>
          <a:off x="393263" y="2840085"/>
          <a:ext cx="5594877" cy="40179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356961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2"/>
          <a:stretch>
            <a:fillRect/>
          </a:stretch>
        </p:blipFill>
        <p:spPr>
          <a:xfrm>
            <a:off x="520262" y="646385"/>
            <a:ext cx="10941269" cy="5659821"/>
          </a:xfrm>
          <a:prstGeom prst="rect">
            <a:avLst/>
          </a:prstGeom>
        </p:spPr>
      </p:pic>
      <p:sp>
        <p:nvSpPr>
          <p:cNvPr id="2" name="Rectangle 1"/>
          <p:cNvSpPr/>
          <p:nvPr/>
        </p:nvSpPr>
        <p:spPr>
          <a:xfrm>
            <a:off x="2890345" y="1521484"/>
            <a:ext cx="6096000" cy="2585323"/>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r>
              <a:rPr lang="fr-FR" dirty="0"/>
              <a:t>Aura”, le consortium initié par LVMH et regroupant Prada, Cartier et OTB Group, continue de poser ses pions dans le « Web3 ». Cette solution </a:t>
            </a:r>
            <a:r>
              <a:rPr lang="fr-FR" dirty="0" err="1"/>
              <a:t>blockchain</a:t>
            </a:r>
            <a:r>
              <a:rPr lang="fr-FR" dirty="0"/>
              <a:t> d’authentification des produits a en effet annoncé à la fin du mois dernier qu’il intégrait la solution développée par l’entreprise diamantaire Sarine Technologies. Le but ? Garantir l’authenticité et le respect de principes éthiques dans la conception de leurs diamants, à travers leur traçabilité tout au long de la chaîne d’approvisionnement.</a:t>
            </a:r>
          </a:p>
        </p:txBody>
      </p:sp>
      <p:sp>
        <p:nvSpPr>
          <p:cNvPr id="3" name="Rectangle 2"/>
          <p:cNvSpPr/>
          <p:nvPr/>
        </p:nvSpPr>
        <p:spPr>
          <a:xfrm>
            <a:off x="2890345" y="4351310"/>
            <a:ext cx="6096000" cy="646331"/>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r>
              <a:rPr lang="fr-FR" dirty="0"/>
              <a:t>https://siecledigital.fr/2022/05/11/blockchain-nft-metaverse-lvmh-a-la-conquete-de-linternet-3-0/</a:t>
            </a:r>
          </a:p>
        </p:txBody>
      </p:sp>
    </p:spTree>
    <p:extLst>
      <p:ext uri="{BB962C8B-B14F-4D97-AF65-F5344CB8AC3E}">
        <p14:creationId xmlns:p14="http://schemas.microsoft.com/office/powerpoint/2010/main" val="2171332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NFT RENAULT</a:t>
            </a:r>
            <a:endParaRPr lang="fr-FR" dirty="0"/>
          </a:p>
        </p:txBody>
      </p:sp>
      <p:sp>
        <p:nvSpPr>
          <p:cNvPr id="3" name="Espace réservé du contenu 2"/>
          <p:cNvSpPr>
            <a:spLocks noGrp="1"/>
          </p:cNvSpPr>
          <p:nvPr>
            <p:ph idx="1"/>
          </p:nvPr>
        </p:nvSpPr>
        <p:spPr/>
        <p:txBody>
          <a:bodyPr/>
          <a:lstStyle/>
          <a:p>
            <a:r>
              <a:rPr lang="fr-FR" dirty="0"/>
              <a:t>https://nft.renault.com/fr</a:t>
            </a:r>
          </a:p>
        </p:txBody>
      </p:sp>
      <p:sp>
        <p:nvSpPr>
          <p:cNvPr id="4" name="Espace réservé du numéro de diapositive 3"/>
          <p:cNvSpPr>
            <a:spLocks noGrp="1"/>
          </p:cNvSpPr>
          <p:nvPr>
            <p:ph type="sldNum" sz="quarter" idx="12"/>
          </p:nvPr>
        </p:nvSpPr>
        <p:spPr/>
        <p:txBody>
          <a:bodyPr/>
          <a:lstStyle/>
          <a:p>
            <a:endParaRPr lang="en-US" dirty="0"/>
          </a:p>
        </p:txBody>
      </p:sp>
      <p:pic>
        <p:nvPicPr>
          <p:cNvPr id="5" name="Image 4"/>
          <p:cNvPicPr>
            <a:picLocks noChangeAspect="1"/>
          </p:cNvPicPr>
          <p:nvPr/>
        </p:nvPicPr>
        <p:blipFill>
          <a:blip r:embed="rId2"/>
          <a:stretch>
            <a:fillRect/>
          </a:stretch>
        </p:blipFill>
        <p:spPr>
          <a:xfrm>
            <a:off x="6321972" y="159689"/>
            <a:ext cx="5696741" cy="3841606"/>
          </a:xfrm>
          <a:prstGeom prst="rect">
            <a:avLst/>
          </a:prstGeom>
        </p:spPr>
      </p:pic>
      <p:sp>
        <p:nvSpPr>
          <p:cNvPr id="6" name="Rectangle 5"/>
          <p:cNvSpPr/>
          <p:nvPr/>
        </p:nvSpPr>
        <p:spPr>
          <a:xfrm>
            <a:off x="509751" y="4213173"/>
            <a:ext cx="6096000" cy="1754326"/>
          </a:xfrm>
          <a:prstGeom prst="rect">
            <a:avLst/>
          </a:prstGeom>
          <a:solidFill>
            <a:srgbClr val="FFFF00"/>
          </a:solidFill>
        </p:spPr>
        <p:txBody>
          <a:bodyPr>
            <a:spAutoFit/>
          </a:bodyPr>
          <a:lstStyle/>
          <a:p>
            <a:r>
              <a:rPr lang="fr-FR" dirty="0" err="1" smtClean="0"/>
              <a:t>Whitelist</a:t>
            </a:r>
            <a:r>
              <a:rPr lang="fr-FR" dirty="0" smtClean="0"/>
              <a:t> </a:t>
            </a:r>
            <a:r>
              <a:rPr lang="fr-FR" dirty="0"/>
              <a:t>pour les prochains drops</a:t>
            </a:r>
          </a:p>
          <a:p>
            <a:r>
              <a:rPr lang="fr-FR" dirty="0"/>
              <a:t>conférence avec des figures du web3</a:t>
            </a:r>
          </a:p>
          <a:p>
            <a:r>
              <a:rPr lang="fr-FR" dirty="0" smtClean="0"/>
              <a:t>Co-création </a:t>
            </a:r>
            <a:r>
              <a:rPr lang="fr-FR" dirty="0"/>
              <a:t>et accès à du merchandising exclusif : </a:t>
            </a:r>
            <a:r>
              <a:rPr lang="fr-FR" dirty="0" err="1"/>
              <a:t>hoodies</a:t>
            </a:r>
            <a:r>
              <a:rPr lang="fr-FR" dirty="0"/>
              <a:t> et skateboards</a:t>
            </a:r>
          </a:p>
          <a:p>
            <a:r>
              <a:rPr lang="fr-FR" dirty="0" smtClean="0"/>
              <a:t>Devient </a:t>
            </a:r>
            <a:r>
              <a:rPr lang="fr-FR" dirty="0"/>
              <a:t>mécène de GM5, l’initiative sociale et solidaire de Renault</a:t>
            </a:r>
          </a:p>
        </p:txBody>
      </p:sp>
    </p:spTree>
    <p:extLst>
      <p:ext uri="{BB962C8B-B14F-4D97-AF65-F5344CB8AC3E}">
        <p14:creationId xmlns:p14="http://schemas.microsoft.com/office/powerpoint/2010/main" val="34941058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NFT PMU</a:t>
            </a:r>
            <a:endParaRPr lang="fr-FR" dirty="0"/>
          </a:p>
        </p:txBody>
      </p:sp>
      <p:sp>
        <p:nvSpPr>
          <p:cNvPr id="3" name="Espace réservé du contenu 2"/>
          <p:cNvSpPr>
            <a:spLocks noGrp="1"/>
          </p:cNvSpPr>
          <p:nvPr>
            <p:ph idx="1"/>
          </p:nvPr>
        </p:nvSpPr>
        <p:spPr/>
        <p:txBody>
          <a:bodyPr/>
          <a:lstStyle/>
          <a:p>
            <a:r>
              <a:rPr lang="fr-FR" dirty="0">
                <a:hlinkClick r:id="rId2"/>
              </a:rPr>
              <a:t>https://</a:t>
            </a:r>
            <a:r>
              <a:rPr lang="fr-FR" dirty="0" smtClean="0">
                <a:hlinkClick r:id="rId2"/>
              </a:rPr>
              <a:t>playstables.io/fr</a:t>
            </a:r>
            <a:endParaRPr lang="fr-FR" dirty="0" smtClean="0"/>
          </a:p>
          <a:p>
            <a:endParaRPr lang="fr-FR" dirty="0"/>
          </a:p>
        </p:txBody>
      </p:sp>
      <p:sp>
        <p:nvSpPr>
          <p:cNvPr id="4" name="Espace réservé du numéro de diapositive 3"/>
          <p:cNvSpPr>
            <a:spLocks noGrp="1"/>
          </p:cNvSpPr>
          <p:nvPr>
            <p:ph type="sldNum" sz="quarter" idx="12"/>
          </p:nvPr>
        </p:nvSpPr>
        <p:spPr/>
        <p:txBody>
          <a:bodyPr/>
          <a:lstStyle/>
          <a:p>
            <a:endParaRPr lang="en-US" dirty="0"/>
          </a:p>
        </p:txBody>
      </p:sp>
      <p:pic>
        <p:nvPicPr>
          <p:cNvPr id="6" name="Image 5"/>
          <p:cNvPicPr>
            <a:picLocks noChangeAspect="1"/>
          </p:cNvPicPr>
          <p:nvPr/>
        </p:nvPicPr>
        <p:blipFill>
          <a:blip r:embed="rId3"/>
          <a:stretch>
            <a:fillRect/>
          </a:stretch>
        </p:blipFill>
        <p:spPr>
          <a:xfrm>
            <a:off x="3192424" y="2369304"/>
            <a:ext cx="8392696" cy="4105848"/>
          </a:xfrm>
          <a:prstGeom prst="rect">
            <a:avLst/>
          </a:prstGeom>
        </p:spPr>
      </p:pic>
    </p:spTree>
    <p:extLst>
      <p:ext uri="{BB962C8B-B14F-4D97-AF65-F5344CB8AC3E}">
        <p14:creationId xmlns:p14="http://schemas.microsoft.com/office/powerpoint/2010/main" val="16452897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Les autres usages des NFT</a:t>
            </a:r>
            <a:endParaRPr lang="fr-FR" dirty="0"/>
          </a:p>
        </p:txBody>
      </p:sp>
      <p:sp>
        <p:nvSpPr>
          <p:cNvPr id="4" name="Espace réservé du contenu 3"/>
          <p:cNvSpPr>
            <a:spLocks noGrp="1"/>
          </p:cNvSpPr>
          <p:nvPr>
            <p:ph idx="1"/>
          </p:nvPr>
        </p:nvSpPr>
        <p:spPr>
          <a:xfrm>
            <a:off x="0" y="1690688"/>
            <a:ext cx="6650418" cy="4351336"/>
          </a:xfrm>
        </p:spPr>
        <p:txBody>
          <a:bodyPr>
            <a:normAutofit lnSpcReduction="10000"/>
          </a:bodyPr>
          <a:lstStyle/>
          <a:p>
            <a:r>
              <a:rPr lang="fr-FR" dirty="0"/>
              <a:t> Billetterie : La </a:t>
            </a:r>
            <a:r>
              <a:rPr lang="fr-FR" dirty="0">
                <a:hlinkClick r:id="rId2"/>
              </a:rPr>
              <a:t>National Football League (NFL)</a:t>
            </a:r>
            <a:r>
              <a:rPr lang="fr-FR" dirty="0"/>
              <a:t> vend des billets sous forme de NFT afin d’éviter la fraude.</a:t>
            </a:r>
            <a:br>
              <a:rPr lang="fr-FR" dirty="0"/>
            </a:br>
            <a:r>
              <a:rPr lang="fr-FR" dirty="0"/>
              <a:t>✅ Adhésion : </a:t>
            </a:r>
            <a:r>
              <a:rPr lang="fr-FR" dirty="0">
                <a:hlinkClick r:id="rId3"/>
              </a:rPr>
              <a:t>L'Olympia</a:t>
            </a:r>
            <a:r>
              <a:rPr lang="fr-FR" dirty="0"/>
              <a:t> émet des cartes de membre sous forme de NFT donnant droit à des privilèges exclusifs.</a:t>
            </a:r>
            <a:br>
              <a:rPr lang="fr-FR" dirty="0"/>
            </a:br>
            <a:r>
              <a:rPr lang="fr-FR" dirty="0"/>
              <a:t>✅ Musique : </a:t>
            </a:r>
            <a:r>
              <a:rPr lang="fr-FR" dirty="0">
                <a:hlinkClick r:id="rId4"/>
              </a:rPr>
              <a:t>#Muse</a:t>
            </a:r>
            <a:r>
              <a:rPr lang="fr-FR" dirty="0"/>
              <a:t> a vendu son dernier album « Will Of The People » sous forme de NFT.</a:t>
            </a:r>
            <a:br>
              <a:rPr lang="fr-FR" dirty="0"/>
            </a:br>
            <a:r>
              <a:rPr lang="fr-FR" dirty="0"/>
              <a:t>✅ Immobilier : </a:t>
            </a:r>
            <a:r>
              <a:rPr lang="fr-FR" dirty="0" err="1">
                <a:hlinkClick r:id="rId5"/>
              </a:rPr>
              <a:t>RealT</a:t>
            </a:r>
            <a:r>
              <a:rPr lang="fr-FR" dirty="0"/>
              <a:t> permet la numérisation d’actif immobilier, généralement peu liquide.</a:t>
            </a:r>
          </a:p>
        </p:txBody>
      </p:sp>
      <p:sp>
        <p:nvSpPr>
          <p:cNvPr id="2" name="Espace réservé du numéro de diapositive 1"/>
          <p:cNvSpPr>
            <a:spLocks noGrp="1"/>
          </p:cNvSpPr>
          <p:nvPr>
            <p:ph type="sldNum" sz="quarter" idx="12"/>
          </p:nvPr>
        </p:nvSpPr>
        <p:spPr/>
        <p:txBody>
          <a:bodyPr/>
          <a:lstStyle/>
          <a:p>
            <a:pPr rtl="0"/>
            <a:fld id="{5AE1514C-5E56-4738-A1FF-4B1CFD2A3E36}" type="slidenum">
              <a:rPr lang="fr-FR" noProof="0" smtClean="0"/>
              <a:t>79</a:t>
            </a:fld>
            <a:endParaRPr lang="fr-FR" noProof="0"/>
          </a:p>
        </p:txBody>
      </p:sp>
      <p:pic>
        <p:nvPicPr>
          <p:cNvPr id="5" name="Image 4"/>
          <p:cNvPicPr>
            <a:picLocks noChangeAspect="1"/>
          </p:cNvPicPr>
          <p:nvPr/>
        </p:nvPicPr>
        <p:blipFill>
          <a:blip r:embed="rId6"/>
          <a:stretch>
            <a:fillRect/>
          </a:stretch>
        </p:blipFill>
        <p:spPr>
          <a:xfrm>
            <a:off x="7148786" y="961698"/>
            <a:ext cx="4848772" cy="2727434"/>
          </a:xfrm>
          <a:prstGeom prst="rect">
            <a:avLst/>
          </a:prstGeom>
        </p:spPr>
      </p:pic>
      <p:sp>
        <p:nvSpPr>
          <p:cNvPr id="6" name="Rectangle à coins arrondis 5"/>
          <p:cNvSpPr/>
          <p:nvPr/>
        </p:nvSpPr>
        <p:spPr>
          <a:xfrm>
            <a:off x="7409793" y="4083269"/>
            <a:ext cx="3944010" cy="4729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Muse / </a:t>
            </a:r>
            <a:r>
              <a:rPr lang="fr-FR" dirty="0" err="1" smtClean="0"/>
              <a:t>Serenade</a:t>
            </a:r>
            <a:endParaRPr lang="fr-FR" dirty="0"/>
          </a:p>
        </p:txBody>
      </p:sp>
    </p:spTree>
    <p:extLst>
      <p:ext uri="{BB962C8B-B14F-4D97-AF65-F5344CB8AC3E}">
        <p14:creationId xmlns:p14="http://schemas.microsoft.com/office/powerpoint/2010/main" val="3394385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à coins arrondis 4"/>
          <p:cNvSpPr/>
          <p:nvPr/>
        </p:nvSpPr>
        <p:spPr>
          <a:xfrm>
            <a:off x="498532" y="357785"/>
            <a:ext cx="7281889" cy="7315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smtClean="0"/>
          </a:p>
          <a:p>
            <a:pPr algn="ctr"/>
            <a:r>
              <a:rPr lang="fr-FR" dirty="0" smtClean="0"/>
              <a:t>256 bits</a:t>
            </a:r>
          </a:p>
          <a:p>
            <a:pPr algn="ctr"/>
            <a:r>
              <a:rPr lang="fr-FR" dirty="0" smtClean="0"/>
              <a:t>Hachage : marqueur d’identification unique d’un bloc</a:t>
            </a:r>
          </a:p>
          <a:p>
            <a:pPr algn="ctr"/>
            <a:endParaRPr lang="fr-FR" dirty="0"/>
          </a:p>
        </p:txBody>
      </p:sp>
      <p:sp>
        <p:nvSpPr>
          <p:cNvPr id="6" name="Rectangle 5"/>
          <p:cNvSpPr/>
          <p:nvPr/>
        </p:nvSpPr>
        <p:spPr>
          <a:xfrm>
            <a:off x="638374" y="1370106"/>
            <a:ext cx="5491912" cy="369332"/>
          </a:xfrm>
          <a:prstGeom prst="rect">
            <a:avLst/>
          </a:prstGeom>
          <a:solidFill>
            <a:schemeClr val="bg2">
              <a:lumMod val="75000"/>
            </a:schemeClr>
          </a:solidFill>
        </p:spPr>
        <p:txBody>
          <a:bodyPr wrap="square">
            <a:spAutoFit/>
          </a:bodyPr>
          <a:lstStyle/>
          <a:p>
            <a:r>
              <a:rPr lang="fr-FR" dirty="0">
                <a:solidFill>
                  <a:srgbClr val="FF0000"/>
                </a:solidFill>
              </a:rPr>
              <a:t>https://emn178.github.io/online-tools/sha256.html</a:t>
            </a:r>
          </a:p>
        </p:txBody>
      </p:sp>
      <p:sp>
        <p:nvSpPr>
          <p:cNvPr id="7" name="Rectangle à coins arrondis 6"/>
          <p:cNvSpPr/>
          <p:nvPr/>
        </p:nvSpPr>
        <p:spPr>
          <a:xfrm>
            <a:off x="785510" y="2028761"/>
            <a:ext cx="7107206" cy="14819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ALLEZ SUR CE LIEN ET TAPEZ N’IMPORTE QUELLE PHRASE PUIS LA MEME PHRASE AVEC ! </a:t>
            </a:r>
          </a:p>
          <a:p>
            <a:pPr algn="ctr"/>
            <a:r>
              <a:rPr lang="fr-FR" dirty="0" smtClean="0"/>
              <a:t>Comparez les empreintes</a:t>
            </a:r>
            <a:endParaRPr lang="fr-FR" dirty="0"/>
          </a:p>
        </p:txBody>
      </p:sp>
      <p:sp>
        <p:nvSpPr>
          <p:cNvPr id="2" name="Rectangle à coins arrondis 1"/>
          <p:cNvSpPr/>
          <p:nvPr/>
        </p:nvSpPr>
        <p:spPr>
          <a:xfrm>
            <a:off x="785510" y="3929375"/>
            <a:ext cx="2941791" cy="9479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CRYPTOGRAPHIE</a:t>
            </a:r>
            <a:endParaRPr lang="fr-FR" dirty="0"/>
          </a:p>
        </p:txBody>
      </p:sp>
      <p:pic>
        <p:nvPicPr>
          <p:cNvPr id="9" name="Image 8" descr="Le cryptosystème RS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510" y="4877353"/>
            <a:ext cx="11181901" cy="1800225"/>
          </a:xfrm>
          <a:prstGeom prst="rect">
            <a:avLst/>
          </a:prstGeom>
        </p:spPr>
      </p:pic>
      <p:sp>
        <p:nvSpPr>
          <p:cNvPr id="10" name="Rectangle à coins arrondis 9"/>
          <p:cNvSpPr/>
          <p:nvPr/>
        </p:nvSpPr>
        <p:spPr>
          <a:xfrm>
            <a:off x="8406063" y="357784"/>
            <a:ext cx="3048000" cy="31529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Un hash est une fonction qui convertit une entrée (ou "message") en une longueur fixe de chaîne de caractères, qui semble aléatoire.</a:t>
            </a:r>
          </a:p>
          <a:p>
            <a:pPr algn="ctr"/>
            <a:r>
              <a:rPr lang="fr-FR"/>
              <a:t>La sortie devrait toujours avoir la même longueur, quelle que soit la longueur de l'entrée.</a:t>
            </a:r>
          </a:p>
        </p:txBody>
      </p:sp>
    </p:spTree>
    <p:extLst>
      <p:ext uri="{BB962C8B-B14F-4D97-AF65-F5344CB8AC3E}">
        <p14:creationId xmlns:p14="http://schemas.microsoft.com/office/powerpoint/2010/main" val="13347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iangle isocèle 4"/>
          <p:cNvSpPr/>
          <p:nvPr/>
        </p:nvSpPr>
        <p:spPr>
          <a:xfrm>
            <a:off x="2932387" y="472966"/>
            <a:ext cx="5722882" cy="554946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p:cNvCxnSpPr/>
          <p:nvPr/>
        </p:nvCxnSpPr>
        <p:spPr>
          <a:xfrm>
            <a:off x="2963917" y="1986455"/>
            <a:ext cx="5691352" cy="15766"/>
          </a:xfrm>
          <a:prstGeom prst="line">
            <a:avLst/>
          </a:prstGeom>
        </p:spPr>
        <p:style>
          <a:lnRef idx="1">
            <a:schemeClr val="accent1"/>
          </a:lnRef>
          <a:fillRef idx="0">
            <a:schemeClr val="accent1"/>
          </a:fillRef>
          <a:effectRef idx="0">
            <a:schemeClr val="accent1"/>
          </a:effectRef>
          <a:fontRef idx="minor">
            <a:schemeClr val="tx1"/>
          </a:fontRef>
        </p:style>
      </p:cxnSp>
      <p:pic>
        <p:nvPicPr>
          <p:cNvPr id="9" name="Image 8" descr="File:$50 Dollar Bill Series 1969C Front.jpg - Wikimedia Commons"/>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89493" y="677917"/>
            <a:ext cx="2201459" cy="948404"/>
          </a:xfrm>
          <a:prstGeom prst="rect">
            <a:avLst/>
          </a:prstGeom>
        </p:spPr>
      </p:pic>
      <p:sp>
        <p:nvSpPr>
          <p:cNvPr id="10" name="Rectangle à coins arrondis 9"/>
          <p:cNvSpPr/>
          <p:nvPr/>
        </p:nvSpPr>
        <p:spPr>
          <a:xfrm>
            <a:off x="2490952" y="606973"/>
            <a:ext cx="3042744" cy="124547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smtClean="0"/>
              <a:t>Augmenter la propriété perçue grâce à un système flexible de droits de propriétés</a:t>
            </a:r>
            <a:endParaRPr lang="fr-FR" dirty="0"/>
          </a:p>
        </p:txBody>
      </p:sp>
      <p:sp>
        <p:nvSpPr>
          <p:cNvPr id="11" name="Rectangle à coins arrondis 10"/>
          <p:cNvSpPr/>
          <p:nvPr/>
        </p:nvSpPr>
        <p:spPr>
          <a:xfrm>
            <a:off x="599090" y="2272708"/>
            <a:ext cx="4934606" cy="136371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dirty="0" smtClean="0"/>
              <a:t>Activer les ventes croisées (cross-</a:t>
            </a:r>
            <a:r>
              <a:rPr lang="fr-FR" dirty="0" err="1" smtClean="0"/>
              <a:t>sell</a:t>
            </a:r>
            <a:r>
              <a:rPr lang="fr-FR" dirty="0" smtClean="0"/>
              <a:t>)</a:t>
            </a:r>
          </a:p>
          <a:p>
            <a:pPr algn="ctr"/>
            <a:r>
              <a:rPr lang="fr-FR" dirty="0" smtClean="0"/>
              <a:t>Achat de NFT (répliques de produits physiques)</a:t>
            </a:r>
          </a:p>
          <a:p>
            <a:pPr algn="ctr"/>
            <a:r>
              <a:rPr lang="fr-FR" dirty="0" smtClean="0"/>
              <a:t>Achat de NFT exclusifs de la marque </a:t>
            </a:r>
          </a:p>
          <a:p>
            <a:pPr algn="ctr"/>
            <a:r>
              <a:rPr lang="fr-FR" dirty="0" smtClean="0"/>
              <a:t>Les 2</a:t>
            </a:r>
            <a:endParaRPr lang="fr-FR" dirty="0"/>
          </a:p>
        </p:txBody>
      </p:sp>
      <p:cxnSp>
        <p:nvCxnSpPr>
          <p:cNvPr id="13" name="Connecteur droit 12"/>
          <p:cNvCxnSpPr/>
          <p:nvPr/>
        </p:nvCxnSpPr>
        <p:spPr>
          <a:xfrm>
            <a:off x="2963917" y="4303986"/>
            <a:ext cx="5691352" cy="78828"/>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tangle à coins arrondis 13"/>
          <p:cNvSpPr/>
          <p:nvPr/>
        </p:nvSpPr>
        <p:spPr>
          <a:xfrm>
            <a:off x="599090" y="4487762"/>
            <a:ext cx="4934606" cy="98781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dirty="0" smtClean="0"/>
              <a:t>Lancement de produits</a:t>
            </a:r>
          </a:p>
          <a:p>
            <a:pPr algn="ctr"/>
            <a:r>
              <a:rPr lang="fr-FR" dirty="0" smtClean="0"/>
              <a:t>Communication</a:t>
            </a:r>
            <a:endParaRPr lang="fr-FR" dirty="0"/>
          </a:p>
        </p:txBody>
      </p:sp>
      <p:sp>
        <p:nvSpPr>
          <p:cNvPr id="15" name="Rectangle à coins arrondis 14"/>
          <p:cNvSpPr/>
          <p:nvPr/>
        </p:nvSpPr>
        <p:spPr>
          <a:xfrm>
            <a:off x="7457090" y="2422481"/>
            <a:ext cx="2380593" cy="105381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smtClean="0"/>
              <a:t>Avantages uniques aux consommateurs</a:t>
            </a:r>
          </a:p>
          <a:p>
            <a:pPr algn="ctr"/>
            <a:r>
              <a:rPr lang="fr-FR" dirty="0" smtClean="0"/>
              <a:t>Notion de Club</a:t>
            </a:r>
            <a:endParaRPr lang="fr-FR" dirty="0"/>
          </a:p>
        </p:txBody>
      </p:sp>
      <p:sp>
        <p:nvSpPr>
          <p:cNvPr id="16" name="Rectangle à coins arrondis 15"/>
          <p:cNvSpPr/>
          <p:nvPr/>
        </p:nvSpPr>
        <p:spPr>
          <a:xfrm>
            <a:off x="7325711" y="540976"/>
            <a:ext cx="2380593" cy="105381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smtClean="0"/>
              <a:t>Meilleure rémunération des créateurs</a:t>
            </a:r>
            <a:endParaRPr lang="fr-FR" dirty="0"/>
          </a:p>
        </p:txBody>
      </p:sp>
      <p:sp>
        <p:nvSpPr>
          <p:cNvPr id="17" name="Rectangle à coins arrondis 16"/>
          <p:cNvSpPr/>
          <p:nvPr/>
        </p:nvSpPr>
        <p:spPr>
          <a:xfrm>
            <a:off x="7520152" y="4553762"/>
            <a:ext cx="2680138" cy="1342541"/>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dirty="0" smtClean="0"/>
          </a:p>
          <a:p>
            <a:pPr algn="ctr"/>
            <a:r>
              <a:rPr lang="fr-FR" dirty="0" smtClean="0"/>
              <a:t>Modernité, </a:t>
            </a:r>
            <a:r>
              <a:rPr lang="fr-FR" dirty="0" err="1" smtClean="0"/>
              <a:t>Branding</a:t>
            </a:r>
            <a:r>
              <a:rPr lang="fr-FR" dirty="0" smtClean="0"/>
              <a:t> des marques traditionnelles</a:t>
            </a:r>
          </a:p>
          <a:p>
            <a:pPr algn="ctr"/>
            <a:r>
              <a:rPr lang="fr-FR" dirty="0" err="1" smtClean="0"/>
              <a:t>Média-Planning</a:t>
            </a:r>
            <a:endParaRPr lang="fr-FR" dirty="0" smtClean="0"/>
          </a:p>
          <a:p>
            <a:pPr algn="ctr"/>
            <a:endParaRPr lang="fr-FR" dirty="0"/>
          </a:p>
        </p:txBody>
      </p:sp>
      <p:pic>
        <p:nvPicPr>
          <p:cNvPr id="19" name="Image 18" descr="Free Images : trolley, transport, food, red, produce, color, autumn ..."/>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121461" y="2422481"/>
            <a:ext cx="1626226" cy="1080085"/>
          </a:xfrm>
          <a:prstGeom prst="rect">
            <a:avLst/>
          </a:prstGeom>
        </p:spPr>
      </p:pic>
      <p:pic>
        <p:nvPicPr>
          <p:cNvPr id="20" name="Image 19" descr="PMU Challenge - Leaguepedia | League of Legends Esports Wiki"/>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033312" y="4140669"/>
            <a:ext cx="1802524" cy="1084363"/>
          </a:xfrm>
          <a:prstGeom prst="rect">
            <a:avLst/>
          </a:prstGeom>
        </p:spPr>
      </p:pic>
    </p:spTree>
    <p:extLst>
      <p:ext uri="{BB962C8B-B14F-4D97-AF65-F5344CB8AC3E}">
        <p14:creationId xmlns:p14="http://schemas.microsoft.com/office/powerpoint/2010/main" val="8151705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Pour compléter ce cours, voir : NFT derniers cas d’usage, NFT Evolution 2023-2024</a:t>
            </a:r>
            <a:endParaRPr lang="fr-FR" dirty="0"/>
          </a:p>
        </p:txBody>
      </p:sp>
      <p:pic>
        <p:nvPicPr>
          <p:cNvPr id="3" name="Image 2" descr="Il mercato degli NFT vale centinaia di miliardi di dollari"/>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393094" y="2014586"/>
            <a:ext cx="5822302" cy="3883430"/>
          </a:xfrm>
          <a:prstGeom prst="rect">
            <a:avLst/>
          </a:prstGeom>
        </p:spPr>
      </p:pic>
    </p:spTree>
    <p:extLst>
      <p:ext uri="{BB962C8B-B14F-4D97-AF65-F5344CB8AC3E}">
        <p14:creationId xmlns:p14="http://schemas.microsoft.com/office/powerpoint/2010/main" val="30354892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p:txBody>
          <a:bodyPr/>
          <a:lstStyle/>
          <a:p>
            <a:r>
              <a:rPr lang="fr-FR" dirty="0" smtClean="0"/>
              <a:t>MINTER UN NFT</a:t>
            </a:r>
            <a:endParaRPr lang="fr-FR" dirty="0"/>
          </a:p>
        </p:txBody>
      </p:sp>
    </p:spTree>
    <p:extLst>
      <p:ext uri="{BB962C8B-B14F-4D97-AF65-F5344CB8AC3E}">
        <p14:creationId xmlns:p14="http://schemas.microsoft.com/office/powerpoint/2010/main" val="4036468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Minter</a:t>
            </a:r>
            <a:r>
              <a:rPr lang="fr-FR" dirty="0" smtClean="0"/>
              <a:t> un </a:t>
            </a:r>
            <a:r>
              <a:rPr lang="fr-FR" dirty="0" err="1" smtClean="0"/>
              <a:t>nft</a:t>
            </a:r>
            <a:endParaRPr lang="fr-FR" dirty="0"/>
          </a:p>
        </p:txBody>
      </p:sp>
      <p:sp>
        <p:nvSpPr>
          <p:cNvPr id="3" name="Espace réservé du contenu 2"/>
          <p:cNvSpPr>
            <a:spLocks noGrp="1"/>
          </p:cNvSpPr>
          <p:nvPr>
            <p:ph idx="1"/>
          </p:nvPr>
        </p:nvSpPr>
        <p:spPr/>
        <p:txBody>
          <a:bodyPr>
            <a:normAutofit fontScale="92500" lnSpcReduction="20000"/>
          </a:bodyPr>
          <a:lstStyle/>
          <a:p>
            <a:r>
              <a:rPr lang="fr-FR" dirty="0" smtClean="0"/>
              <a:t>Le </a:t>
            </a:r>
            <a:r>
              <a:rPr lang="fr-FR" dirty="0"/>
              <a:t>terme est souvent employé et désigne le fait d’inscrire son œuvre digitale sur la </a:t>
            </a:r>
            <a:r>
              <a:rPr lang="fr-FR" dirty="0" err="1"/>
              <a:t>blockchain</a:t>
            </a:r>
            <a:r>
              <a:rPr lang="fr-FR" dirty="0"/>
              <a:t>, bref de créer un NFT. Pour </a:t>
            </a:r>
            <a:r>
              <a:rPr lang="fr-FR" dirty="0" err="1"/>
              <a:t>minter</a:t>
            </a:r>
            <a:r>
              <a:rPr lang="fr-FR" dirty="0"/>
              <a:t> du NFT, il vous faut :</a:t>
            </a:r>
          </a:p>
          <a:p>
            <a:pPr marL="0" indent="0">
              <a:buNone/>
            </a:pPr>
            <a:r>
              <a:rPr lang="fr-FR" dirty="0" smtClean="0"/>
              <a:t> </a:t>
            </a:r>
            <a:r>
              <a:rPr lang="fr-FR" dirty="0"/>
              <a:t>Comprendre le standard ERC</a:t>
            </a:r>
          </a:p>
          <a:p>
            <a:r>
              <a:rPr lang="fr-FR" dirty="0" smtClean="0"/>
              <a:t>Le </a:t>
            </a:r>
            <a:r>
              <a:rPr lang="fr-FR" dirty="0"/>
              <a:t>standard ERC, à lire sur : https://www.ethereum-france.com/qu-est-ce-qu-un-token-erc20/</a:t>
            </a:r>
          </a:p>
          <a:p>
            <a:endParaRPr lang="fr-FR" dirty="0"/>
          </a:p>
          <a:p>
            <a:r>
              <a:rPr lang="fr-FR" dirty="0" smtClean="0"/>
              <a:t>Concernant </a:t>
            </a:r>
            <a:r>
              <a:rPr lang="fr-FR" dirty="0"/>
              <a:t>les NFT, le standard est ERC721. Les ERC721 peuvent être construits et programmés comme les ERC20 avec des smart </a:t>
            </a:r>
            <a:r>
              <a:rPr lang="fr-FR" dirty="0" err="1"/>
              <a:t>contracts</a:t>
            </a:r>
            <a:r>
              <a:rPr lang="fr-FR" dirty="0"/>
              <a:t> mais ils viennent avec la preuve de leur historique de transaction. Les ERC721 fournissent notamment une URL de </a:t>
            </a:r>
            <a:r>
              <a:rPr lang="fr-FR" dirty="0" err="1"/>
              <a:t>token</a:t>
            </a:r>
            <a:r>
              <a:rPr lang="fr-FR" dirty="0"/>
              <a:t> (</a:t>
            </a:r>
            <a:r>
              <a:rPr lang="fr-FR" dirty="0" err="1"/>
              <a:t>tokenURI</a:t>
            </a:r>
            <a:r>
              <a:rPr lang="fr-FR" dirty="0"/>
              <a:t>) qui pointe vers le rendu visuel du NFT</a:t>
            </a:r>
          </a:p>
        </p:txBody>
      </p:sp>
      <p:sp>
        <p:nvSpPr>
          <p:cNvPr id="4" name="Espace réservé du numéro de diapositive 3"/>
          <p:cNvSpPr>
            <a:spLocks noGrp="1"/>
          </p:cNvSpPr>
          <p:nvPr>
            <p:ph type="sldNum" sz="quarter" idx="12"/>
          </p:nvPr>
        </p:nvSpPr>
        <p:spPr/>
        <p:txBody>
          <a:bodyPr/>
          <a:lstStyle/>
          <a:p>
            <a:endParaRPr lang="en-US" dirty="0"/>
          </a:p>
        </p:txBody>
      </p:sp>
      <p:sp>
        <p:nvSpPr>
          <p:cNvPr id="5" name="Rectangle à coins arrondis 4"/>
          <p:cNvSpPr/>
          <p:nvPr/>
        </p:nvSpPr>
        <p:spPr>
          <a:xfrm>
            <a:off x="0" y="0"/>
            <a:ext cx="2601310" cy="2995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9842834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3"/>
          </p:nvPr>
        </p:nvSpPr>
        <p:spPr>
          <a:xfrm>
            <a:off x="266700" y="1422932"/>
            <a:ext cx="11658600" cy="1089529"/>
          </a:xfrm>
        </p:spPr>
        <p:txBody>
          <a:bodyPr/>
          <a:lstStyle/>
          <a:p>
            <a:r>
              <a:rPr lang="fr-FR" dirty="0" err="1" smtClean="0"/>
              <a:t>Minter</a:t>
            </a:r>
            <a:r>
              <a:rPr lang="fr-FR" dirty="0" smtClean="0"/>
              <a:t> un NFT</a:t>
            </a:r>
            <a:endParaRPr lang="fr-FR" dirty="0"/>
          </a:p>
        </p:txBody>
      </p:sp>
      <p:sp>
        <p:nvSpPr>
          <p:cNvPr id="2" name="Espace réservé du numéro de diapositive 1"/>
          <p:cNvSpPr>
            <a:spLocks noGrp="1"/>
          </p:cNvSpPr>
          <p:nvPr>
            <p:ph type="sldNum" sz="quarter" idx="4294967295"/>
          </p:nvPr>
        </p:nvSpPr>
        <p:spPr>
          <a:xfrm>
            <a:off x="11760200" y="6465888"/>
            <a:ext cx="431800" cy="365125"/>
          </a:xfrm>
          <a:prstGeom prst="rect">
            <a:avLst/>
          </a:prstGeom>
        </p:spPr>
        <p:txBody>
          <a:bodyPr/>
          <a:lstStyle/>
          <a:p>
            <a:pPr rtl="0"/>
            <a:fld id="{5AE1514C-5E56-4738-A1FF-4B1CFD2A3E36}" type="slidenum">
              <a:rPr lang="fr-FR" noProof="0" smtClean="0"/>
              <a:t>84</a:t>
            </a:fld>
            <a:endParaRPr lang="fr-FR" noProof="0"/>
          </a:p>
        </p:txBody>
      </p:sp>
      <p:pic>
        <p:nvPicPr>
          <p:cNvPr id="3" name="Image 2"/>
          <p:cNvPicPr>
            <a:picLocks noChangeAspect="1"/>
          </p:cNvPicPr>
          <p:nvPr/>
        </p:nvPicPr>
        <p:blipFill>
          <a:blip r:embed="rId2"/>
          <a:stretch>
            <a:fillRect/>
          </a:stretch>
        </p:blipFill>
        <p:spPr>
          <a:xfrm>
            <a:off x="2718911" y="2512461"/>
            <a:ext cx="6830378" cy="3953427"/>
          </a:xfrm>
          <a:prstGeom prst="rect">
            <a:avLst/>
          </a:prstGeom>
        </p:spPr>
      </p:pic>
      <p:sp>
        <p:nvSpPr>
          <p:cNvPr id="4" name="Rectangle 3"/>
          <p:cNvSpPr/>
          <p:nvPr/>
        </p:nvSpPr>
        <p:spPr>
          <a:xfrm>
            <a:off x="599687" y="658790"/>
            <a:ext cx="5496313" cy="369332"/>
          </a:xfrm>
          <a:prstGeom prst="rect">
            <a:avLst/>
          </a:prstGeom>
          <a:solidFill>
            <a:srgbClr val="FFFF00"/>
          </a:solidFill>
        </p:spPr>
        <p:txBody>
          <a:bodyPr wrap="none">
            <a:spAutoFit/>
          </a:bodyPr>
          <a:lstStyle/>
          <a:p>
            <a:r>
              <a:rPr lang="fr-FR" dirty="0"/>
              <a:t>https://www.youtube.com/watch?v=PnYRdiUrWgA</a:t>
            </a:r>
          </a:p>
        </p:txBody>
      </p:sp>
    </p:spTree>
    <p:extLst>
      <p:ext uri="{BB962C8B-B14F-4D97-AF65-F5344CB8AC3E}">
        <p14:creationId xmlns:p14="http://schemas.microsoft.com/office/powerpoint/2010/main" val="27357689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r>
              <a:rPr lang="fr-FR" dirty="0" smtClean="0"/>
              <a:t>JURIDIQUE</a:t>
            </a:r>
            <a:endParaRPr lang="fr-FR" dirty="0"/>
          </a:p>
        </p:txBody>
      </p:sp>
    </p:spTree>
    <p:extLst>
      <p:ext uri="{BB962C8B-B14F-4D97-AF65-F5344CB8AC3E}">
        <p14:creationId xmlns:p14="http://schemas.microsoft.com/office/powerpoint/2010/main" val="1543326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72510" y="0"/>
            <a:ext cx="11209283" cy="6731876"/>
          </a:xfrm>
          <a:prstGeom prst="rect">
            <a:avLst/>
          </a:prstGeom>
        </p:spPr>
      </p:pic>
    </p:spTree>
    <p:extLst>
      <p:ext uri="{BB962C8B-B14F-4D97-AF65-F5344CB8AC3E}">
        <p14:creationId xmlns:p14="http://schemas.microsoft.com/office/powerpoint/2010/main" val="4121406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04952" y="204951"/>
            <a:ext cx="8754045" cy="6132130"/>
          </a:xfrm>
          <a:prstGeom prst="rect">
            <a:avLst/>
          </a:prstGeom>
        </p:spPr>
      </p:pic>
      <p:pic>
        <p:nvPicPr>
          <p:cNvPr id="3" name="Image 2"/>
          <p:cNvPicPr>
            <a:picLocks noChangeAspect="1"/>
          </p:cNvPicPr>
          <p:nvPr/>
        </p:nvPicPr>
        <p:blipFill>
          <a:blip r:embed="rId3"/>
          <a:stretch>
            <a:fillRect/>
          </a:stretch>
        </p:blipFill>
        <p:spPr>
          <a:xfrm>
            <a:off x="5905500" y="2146081"/>
            <a:ext cx="6286500" cy="4191000"/>
          </a:xfrm>
          <a:prstGeom prst="cloudCallout">
            <a:avLst/>
          </a:prstGeom>
        </p:spPr>
      </p:pic>
    </p:spTree>
    <p:extLst>
      <p:ext uri="{BB962C8B-B14F-4D97-AF65-F5344CB8AC3E}">
        <p14:creationId xmlns:p14="http://schemas.microsoft.com/office/powerpoint/2010/main" val="4270951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6519" y="0"/>
            <a:ext cx="10515600" cy="968998"/>
          </a:xfrm>
        </p:spPr>
        <p:txBody>
          <a:bodyPr/>
          <a:lstStyle/>
          <a:p>
            <a:r>
              <a:rPr lang="fr-FR" dirty="0" smtClean="0"/>
              <a:t>Exercices</a:t>
            </a:r>
            <a:endParaRPr lang="fr-FR" dirty="0"/>
          </a:p>
        </p:txBody>
      </p:sp>
      <p:sp>
        <p:nvSpPr>
          <p:cNvPr id="3" name="Espace réservé du contenu 2"/>
          <p:cNvSpPr>
            <a:spLocks noGrp="1"/>
          </p:cNvSpPr>
          <p:nvPr>
            <p:ph idx="1"/>
          </p:nvPr>
        </p:nvSpPr>
        <p:spPr>
          <a:xfrm>
            <a:off x="822161" y="1434219"/>
            <a:ext cx="10515600" cy="4351336"/>
          </a:xfrm>
        </p:spPr>
        <p:txBody>
          <a:bodyPr>
            <a:normAutofit lnSpcReduction="10000"/>
          </a:bodyPr>
          <a:lstStyle/>
          <a:p>
            <a:r>
              <a:rPr lang="fr-FR" dirty="0" smtClean="0"/>
              <a:t>En utilisant le même lien, concevez un hash finissant </a:t>
            </a:r>
            <a:r>
              <a:rPr lang="fr-FR" dirty="0"/>
              <a:t>par </a:t>
            </a:r>
            <a:r>
              <a:rPr lang="fr-FR" dirty="0" smtClean="0"/>
              <a:t>ef5a</a:t>
            </a:r>
          </a:p>
          <a:p>
            <a:pPr lvl="1"/>
            <a:r>
              <a:rPr lang="fr-FR" dirty="0" smtClean="0"/>
              <a:t>Si vous réussissez, vous vous imposez comme le meilleur mineur de la classe</a:t>
            </a:r>
          </a:p>
          <a:p>
            <a:r>
              <a:rPr lang="fr-FR" dirty="0" smtClean="0"/>
              <a:t>Qu’en concluez-vous ?</a:t>
            </a:r>
          </a:p>
          <a:p>
            <a:r>
              <a:rPr lang="fr-FR" dirty="0" smtClean="0"/>
              <a:t>En Groupe de 4 </a:t>
            </a:r>
          </a:p>
          <a:p>
            <a:r>
              <a:rPr lang="fr-FR" dirty="0" smtClean="0"/>
              <a:t>Toujours avec le même lien, écrivez une phrase sur une feuille, obtenez son hash, passez la feuille à votre voisin qui écrira à son tour une phrase sur la même feuille et hachera cette phrase et ainsi de suite. </a:t>
            </a:r>
          </a:p>
          <a:p>
            <a:pPr lvl="1"/>
            <a:r>
              <a:rPr lang="fr-FR" dirty="0" smtClean="0"/>
              <a:t>A quatre, vous avez créé un bloc de </a:t>
            </a:r>
            <a:r>
              <a:rPr lang="fr-FR" dirty="0" err="1" smtClean="0"/>
              <a:t>blockchain</a:t>
            </a:r>
            <a:r>
              <a:rPr lang="fr-FR" dirty="0" smtClean="0"/>
              <a:t>. </a:t>
            </a:r>
          </a:p>
          <a:p>
            <a:pPr lvl="1"/>
            <a:r>
              <a:rPr lang="fr-FR" dirty="0" smtClean="0"/>
              <a:t>Que se passe-t-il si la deuxième personne du groupe souhaite modifier sa phrase ? </a:t>
            </a:r>
          </a:p>
          <a:p>
            <a:endParaRPr lang="fr-FR" dirty="0" smtClean="0"/>
          </a:p>
          <a:p>
            <a:endParaRPr lang="fr-FR" dirty="0" smtClean="0"/>
          </a:p>
          <a:p>
            <a:endParaRPr lang="fr-FR" dirty="0"/>
          </a:p>
        </p:txBody>
      </p:sp>
    </p:spTree>
    <p:extLst>
      <p:ext uri="{BB962C8B-B14F-4D97-AF65-F5344CB8AC3E}">
        <p14:creationId xmlns:p14="http://schemas.microsoft.com/office/powerpoint/2010/main" val="581989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èmeMERCANTIGUERIN">
  <a:themeElements>
    <a:clrScheme name="Personnalisé 1">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exture grung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èmeMERCANTIGUERIN" id="{D26D147A-5751-443C-AFB9-00EF1C65B85D}" vid="{899A0F9A-ECAD-4013-A332-6FF27FC3F459}"/>
    </a:ext>
  </a:extLst>
</a:theme>
</file>

<file path=ppt/theme/theme2.xml><?xml version="1.0" encoding="utf-8"?>
<a:theme xmlns:a="http://schemas.openxmlformats.org/drawingml/2006/main" name="1_ThèmeMERCANTIGUERIN">
  <a:themeElements>
    <a:clrScheme name="Personnalisé 1">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exture grung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èmeMERCANTIGUERIN" id="{D26D147A-5751-443C-AFB9-00EF1C65B85D}" vid="{899A0F9A-ECAD-4013-A332-6FF27FC3F459}"/>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480f6609812271f56e53f2aff71704">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b48d77c16982ba2890c3fe2b4c067b2"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30CA71C-6B24-463C-853F-076A02E27CBC}">
  <ds:schemaRefs>
    <ds:schemaRef ds:uri="http://schemas.microsoft.com/sharepoint/v3/contenttype/forms"/>
  </ds:schemaRefs>
</ds:datastoreItem>
</file>

<file path=customXml/itemProps2.xml><?xml version="1.0" encoding="utf-8"?>
<ds:datastoreItem xmlns:ds="http://schemas.openxmlformats.org/officeDocument/2006/customXml" ds:itemID="{9D2E6351-E64A-42DD-A554-7DF752222129}">
  <ds:schemaRefs>
    <ds:schemaRef ds:uri="16c05727-aa75-4e4a-9b5f-8a80a1165891"/>
    <ds:schemaRef ds:uri="http://purl.org/dc/dcmitype/"/>
    <ds:schemaRef ds:uri="http://schemas.microsoft.com/office/infopath/2007/PartnerControls"/>
    <ds:schemaRef ds:uri="http://purl.org/dc/elements/1.1/"/>
    <ds:schemaRef ds:uri="http://schemas.microsoft.com/office/2006/metadata/properties"/>
    <ds:schemaRef ds:uri="http://purl.org/dc/terms/"/>
    <ds:schemaRef ds:uri="http://schemas.microsoft.com/office/2006/documentManagement/types"/>
    <ds:schemaRef ds:uri="http://schemas.openxmlformats.org/package/2006/metadata/core-properties"/>
    <ds:schemaRef ds:uri="71af3243-3dd4-4a8d-8c0d-dd76da1f02a5"/>
    <ds:schemaRef ds:uri="http://www.w3.org/XML/1998/namespace"/>
  </ds:schemaRefs>
</ds:datastoreItem>
</file>

<file path=customXml/itemProps3.xml><?xml version="1.0" encoding="utf-8"?>
<ds:datastoreItem xmlns:ds="http://schemas.openxmlformats.org/officeDocument/2006/customXml" ds:itemID="{B1C2FF92-1ACE-4D23-9586-85906FF02F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ThèmeMERCANTIGUERIN</Template>
  <TotalTime>0</TotalTime>
  <Words>3956</Words>
  <Application>Microsoft Office PowerPoint</Application>
  <PresentationFormat>Grand écran</PresentationFormat>
  <Paragraphs>388</Paragraphs>
  <Slides>87</Slides>
  <Notes>5</Notes>
  <HiddenSlides>0</HiddenSlides>
  <MMClips>0</MMClips>
  <ScaleCrop>false</ScaleCrop>
  <HeadingPairs>
    <vt:vector size="6" baseType="variant">
      <vt:variant>
        <vt:lpstr>Polices utilisées</vt:lpstr>
      </vt:variant>
      <vt:variant>
        <vt:i4>12</vt:i4>
      </vt:variant>
      <vt:variant>
        <vt:lpstr>Thème</vt:lpstr>
      </vt:variant>
      <vt:variant>
        <vt:i4>2</vt:i4>
      </vt:variant>
      <vt:variant>
        <vt:lpstr>Titres des diapositives</vt:lpstr>
      </vt:variant>
      <vt:variant>
        <vt:i4>87</vt:i4>
      </vt:variant>
    </vt:vector>
  </HeadingPairs>
  <TitlesOfParts>
    <vt:vector size="101" baseType="lpstr">
      <vt:lpstr>Arial</vt:lpstr>
      <vt:lpstr>Arial</vt:lpstr>
      <vt:lpstr>Arial Black</vt:lpstr>
      <vt:lpstr>Calibri</vt:lpstr>
      <vt:lpstr>Century Gothic</vt:lpstr>
      <vt:lpstr>Corbel</vt:lpstr>
      <vt:lpstr>Palatino Linotype</vt:lpstr>
      <vt:lpstr>Segoe UI</vt:lpstr>
      <vt:lpstr>Segoe UI Black</vt:lpstr>
      <vt:lpstr>Segoe UI Semibold</vt:lpstr>
      <vt:lpstr>Segoe UI Semilight</vt:lpstr>
      <vt:lpstr>Wingdings</vt:lpstr>
      <vt:lpstr>ThèmeMERCANTIGUERIN</vt:lpstr>
      <vt:lpstr>1_ThèmeMERCANTIGUERIN</vt:lpstr>
      <vt:lpstr>Blockchain, NFT, Cryptos, Metaverse</vt:lpstr>
      <vt:lpstr>Présentation PowerPoint</vt:lpstr>
      <vt:lpstr>Présentation PowerPoint</vt:lpstr>
      <vt:lpstr>BLOCKCHAIN</vt:lpstr>
      <vt:lpstr>Présentation PowerPoint</vt:lpstr>
      <vt:lpstr>Présentation PowerPoint</vt:lpstr>
      <vt:lpstr>Pour comprendre la notion de clés et de smart contract</vt:lpstr>
      <vt:lpstr>Présentation PowerPoint</vt:lpstr>
      <vt:lpstr>Exercices</vt:lpstr>
      <vt:lpstr>Présentation PowerPoint</vt:lpstr>
      <vt:lpstr>Présentation PowerPoint</vt:lpstr>
      <vt:lpstr>Smart Contract</vt:lpstr>
      <vt:lpstr>Démonstration (génération de code Smart contract sur CHATGPT)</vt:lpstr>
      <vt:lpstr>Les principaux protocoles Blockchain</vt:lpstr>
      <vt:lpstr>Présentation PowerPoint</vt:lpstr>
      <vt:lpstr>LES USAGES BLOCKCHAIN</vt:lpstr>
      <vt:lpstr>Blockchain et Gaming</vt:lpstr>
      <vt:lpstr>Gaming, une nouvelle gouvernance</vt:lpstr>
      <vt:lpstr>Blockchain et transport de biens perissables</vt:lpstr>
      <vt:lpstr>Présentation PowerPoint</vt:lpstr>
      <vt:lpstr>Présentation PowerPoint</vt:lpstr>
      <vt:lpstr>Sur les processus achat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Bitcoin, ether et les autres</vt:lpstr>
      <vt:lpstr>Présentation PowerPoint</vt:lpstr>
      <vt:lpstr>Présentation PowerPoint</vt:lpstr>
      <vt:lpstr>Présentation PowerPoint</vt:lpstr>
      <vt:lpstr>Présentation PowerPoint</vt:lpstr>
      <vt:lpstr>Présentation PowerPoint</vt:lpstr>
      <vt:lpstr>Les algorithmes de consensus</vt:lpstr>
      <vt:lpstr>Les algorithmes de consensus</vt:lpstr>
      <vt:lpstr>Les algorithmes de consensus</vt:lpstr>
      <vt:lpstr>JE RETIENS…Le HALVING</vt:lpstr>
      <vt:lpstr>JE RETIENS…Le HALVING</vt:lpstr>
      <vt:lpstr>JE RETIENS…Le HALVING</vt:lpstr>
      <vt:lpstr>Le tournant ethereum</vt:lpstr>
      <vt:lpstr>Présentation PowerPoint</vt:lpstr>
      <vt:lpstr>STELLAR, UN AIRDROP REUSSI</vt:lpstr>
      <vt:lpstr>Les drops sur opensea (qu’il faut parfois minter soi même)</vt:lpstr>
      <vt:lpstr>LA NOTION DE TOKEN</vt:lpstr>
      <vt:lpstr>Qu’est-ce-qu’un token ? </vt:lpstr>
      <vt:lpstr>Présentation PowerPoint</vt:lpstr>
      <vt:lpstr>Présentation PowerPoint</vt:lpstr>
      <vt:lpstr>Les differents tokens</vt:lpstr>
      <vt:lpstr>L’écosystème NFT</vt:lpstr>
      <vt:lpstr>WEB 3</vt:lpstr>
      <vt:lpstr>Qu’est-ce-que le web 3 ? </vt:lpstr>
      <vt:lpstr>Présentation PowerPoint</vt:lpstr>
      <vt:lpstr>METAVERSE</vt:lpstr>
      <vt:lpstr>Présentation PowerPoint</vt:lpstr>
      <vt:lpstr>Présentation PowerPoint</vt:lpstr>
      <vt:lpstr>Présentation PowerPoint</vt:lpstr>
      <vt:lpstr>Présentation PowerPoint</vt:lpstr>
      <vt:lpstr>NFT</vt:lpstr>
      <vt:lpstr>Qu’est-ce-qu’un NFT ? </vt:lpstr>
      <vt:lpstr>JE RETIENS</vt:lpstr>
      <vt:lpstr>Présentation PowerPoint</vt:lpstr>
      <vt:lpstr>LA BULLE NFT</vt:lpstr>
      <vt:lpstr> L’histoire des NFT (1)</vt:lpstr>
      <vt:lpstr> L’histoire des NFT (2)</vt:lpstr>
      <vt:lpstr>Présentation PowerPoint</vt:lpstr>
      <vt:lpstr>LES PLACES DE MARCHE NFT (1)</vt:lpstr>
      <vt:lpstr>Les principales places de marche nft</vt:lpstr>
      <vt:lpstr>Les principales places de marché</vt:lpstr>
      <vt:lpstr>Présentation PowerPoint</vt:lpstr>
      <vt:lpstr>Présentation PowerPoint</vt:lpstr>
      <vt:lpstr>Présentation PowerPoint</vt:lpstr>
      <vt:lpstr>Présentation PowerPoint</vt:lpstr>
      <vt:lpstr>NFT RENAULT</vt:lpstr>
      <vt:lpstr>NFT PMU</vt:lpstr>
      <vt:lpstr>Les autres usages des NFT</vt:lpstr>
      <vt:lpstr>Présentation PowerPoint</vt:lpstr>
      <vt:lpstr>Pour compléter ce cours, voir : NFT derniers cas d’usage, NFT Evolution 2023-2024</vt:lpstr>
      <vt:lpstr>MINTER UN NFT</vt:lpstr>
      <vt:lpstr>Minter un nft</vt:lpstr>
      <vt:lpstr>Présentation PowerPoint</vt:lpstr>
      <vt:lpstr>JURIDIQUE</vt:lpstr>
      <vt:lpstr>Présentation PowerPoint</vt:lpstr>
      <vt:lpstr>Présentation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2022-09-01T17:25:34Z</dcterms:created>
  <dcterms:modified xsi:type="dcterms:W3CDTF">2024-11-08T15:23:39Z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