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1" r:id="rId5"/>
    <p:sldId id="263" r:id="rId6"/>
    <p:sldId id="262" r:id="rId7"/>
    <p:sldId id="264" r:id="rId8"/>
    <p:sldId id="258" r:id="rId9"/>
    <p:sldId id="260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C47E-DDD4-455C-9C27-59DD21DCDEE4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020D-1E65-4F01-A3BE-84C416EE88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637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C47E-DDD4-455C-9C27-59DD21DCDEE4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020D-1E65-4F01-A3BE-84C416EE88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103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C47E-DDD4-455C-9C27-59DD21DCDEE4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020D-1E65-4F01-A3BE-84C416EE88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7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C47E-DDD4-455C-9C27-59DD21DCDEE4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020D-1E65-4F01-A3BE-84C416EE88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9347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C47E-DDD4-455C-9C27-59DD21DCDEE4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020D-1E65-4F01-A3BE-84C416EE88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311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C47E-DDD4-455C-9C27-59DD21DCDEE4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020D-1E65-4F01-A3BE-84C416EE88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895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C47E-DDD4-455C-9C27-59DD21DCDEE4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020D-1E65-4F01-A3BE-84C416EE88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3460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C47E-DDD4-455C-9C27-59DD21DCDEE4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020D-1E65-4F01-A3BE-84C416EE88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1218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C47E-DDD4-455C-9C27-59DD21DCDEE4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020D-1E65-4F01-A3BE-84C416EE88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C47E-DDD4-455C-9C27-59DD21DCDEE4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020D-1E65-4F01-A3BE-84C416EE88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286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C47E-DDD4-455C-9C27-59DD21DCDEE4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020D-1E65-4F01-A3BE-84C416EE88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63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AC47E-DDD4-455C-9C27-59DD21DCDEE4}" type="datetimeFigureOut">
              <a:rPr lang="fr-FR" smtClean="0"/>
              <a:t>02/05/2024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D020D-1E65-4F01-A3BE-84C416EE88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369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business.linkedin.com/fr-fr/sales-solutions/social-selling/le-social-selling-index-ssi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ATELIER LINKEDIN</a:t>
            </a:r>
            <a:endParaRPr lang="fr-F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4437" y="365166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993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LinkedIn me voit ?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Calcul de mon Social </a:t>
            </a:r>
            <a:r>
              <a:rPr lang="fr-FR" dirty="0" err="1" smtClean="0"/>
              <a:t>Selling</a:t>
            </a:r>
            <a:r>
              <a:rPr lang="fr-FR" dirty="0" smtClean="0"/>
              <a:t> Index</a:t>
            </a:r>
          </a:p>
          <a:p>
            <a:pPr lvl="1"/>
            <a:r>
              <a:rPr lang="fr-FR" dirty="0" smtClean="0">
                <a:hlinkClick r:id="rId2"/>
              </a:rPr>
              <a:t>https://business.linkedin.com/fr-fr/sales-solutions/social-selling/le-social-selling-index-ssi</a:t>
            </a:r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969" y="3238556"/>
            <a:ext cx="7453147" cy="307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13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643" y="140677"/>
            <a:ext cx="6485206" cy="671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355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2763" y="505489"/>
            <a:ext cx="6096000" cy="923330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r>
              <a:rPr lang="fr-FR" dirty="0" smtClean="0"/>
              <a:t>https://www.linkedin.com/posts/bricetrophardy_analyse-banni%C3%A8res-linkedin-ugcPost-7166789561539325954-hGjO/?utm_source=share&amp;utm_medium=member_desktop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166" y="1570826"/>
            <a:ext cx="6451308" cy="4762817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520505" y="2039815"/>
            <a:ext cx="3404381" cy="67525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PENSEZ BANNIERE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2608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63" y="685417"/>
            <a:ext cx="11851572" cy="54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4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15" y="154745"/>
            <a:ext cx="7620000" cy="65203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999827" y="321777"/>
            <a:ext cx="3948332" cy="6186309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endParaRPr lang="fr-FR" dirty="0" smtClean="0"/>
          </a:p>
          <a:p>
            <a:r>
              <a:rPr lang="fr-FR" dirty="0" smtClean="0"/>
              <a:t>📊 La méthodologie : j’ai analysé plus de 1 500 publications sur les tops 20 comptes </a:t>
            </a:r>
            <a:r>
              <a:rPr lang="fr-FR" dirty="0" err="1" smtClean="0"/>
              <a:t>Favikon</a:t>
            </a:r>
            <a:r>
              <a:rPr lang="fr-FR" dirty="0" smtClean="0"/>
              <a:t> à partir de la fonctionnalité “Réseau du créateur” puis “A été </a:t>
            </a:r>
            <a:r>
              <a:rPr lang="fr-FR" dirty="0" err="1" smtClean="0"/>
              <a:t>taggé</a:t>
            </a:r>
            <a:r>
              <a:rPr lang="fr-FR" dirty="0" smtClean="0"/>
              <a:t> par” afin de voir l’origine des mentions avec la qualité et la mention que j’ai croisé avec mon expérience.</a:t>
            </a:r>
          </a:p>
          <a:p>
            <a:r>
              <a:rPr lang="fr-FR" dirty="0" smtClean="0"/>
              <a:t>La qualité signifie que la mention est exclusive, une note de 5 signifie que la mention est uniquement consacrée au compte et avec beaucoup de détails alors qu’une note de 1 est une mention diluée avec d’autres comptes et souvent en bas de page.</a:t>
            </a:r>
          </a:p>
          <a:p>
            <a:r>
              <a:rPr lang="fr-FR" dirty="0" smtClean="0"/>
              <a:t>La quantité veut dire qu’une action type va générer un nombre de mentions moyen. </a:t>
            </a:r>
          </a:p>
          <a:p>
            <a:endParaRPr lang="fr-FR" dirty="0" smtClean="0"/>
          </a:p>
          <a:p>
            <a:r>
              <a:rPr lang="fr-FR" dirty="0" smtClean="0"/>
              <a:t>🤔 En analysant, je trouve que la mention est un des meilleurs indicateurs.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3751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74" y="140676"/>
            <a:ext cx="7620000" cy="658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849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Utilisation de Web Pilot (cours MBA)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831" y="1690688"/>
            <a:ext cx="8259328" cy="4563112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9186203" y="1690688"/>
            <a:ext cx="2574388" cy="4757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Doc </a:t>
            </a:r>
            <a:r>
              <a:rPr lang="fr-FR" dirty="0" err="1" smtClean="0"/>
              <a:t>Maker+Gamma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2157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LinkedIn </a:t>
            </a:r>
            <a:r>
              <a:rPr lang="fr-FR" dirty="0" err="1" smtClean="0"/>
              <a:t>Ghost</a:t>
            </a:r>
            <a:r>
              <a:rPr lang="fr-FR" dirty="0" smtClean="0"/>
              <a:t> </a:t>
            </a:r>
            <a:r>
              <a:rPr lang="fr-FR" dirty="0" err="1" smtClean="0"/>
              <a:t>Writing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158" y="1690688"/>
            <a:ext cx="9221487" cy="436305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3590" y="6212617"/>
            <a:ext cx="5078763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fr-FR" smtClean="0"/>
              <a:t>https://newsletter.superproductif.fr/archive?page=2</a:t>
            </a:r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5659901" y="6212617"/>
            <a:ext cx="6113918" cy="369332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fr-FR" dirty="0" smtClean="0"/>
              <a:t>https://newsletter.superproductif.fr/p/prompt-chatgpt-linkedin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56715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1685</TotalTime>
  <Words>171</Words>
  <Application>Microsoft Office PowerPoint</Application>
  <PresentationFormat>Grand écran</PresentationFormat>
  <Paragraphs>17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ATELIER LINKEDIN</vt:lpstr>
      <vt:lpstr>Comment LinkedIn me voit ?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Utilisation de Web Pilot (cours MBA)</vt:lpstr>
      <vt:lpstr>LinkedIn Ghost Writing</vt:lpstr>
    </vt:vector>
  </TitlesOfParts>
  <Company>IAEDEPARIS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ANONYME</dc:creator>
  <cp:lastModifiedBy>ANONYME</cp:lastModifiedBy>
  <cp:revision>8</cp:revision>
  <dcterms:created xsi:type="dcterms:W3CDTF">2024-05-02T12:17:40Z</dcterms:created>
  <dcterms:modified xsi:type="dcterms:W3CDTF">2024-05-03T16:23:18Z</dcterms:modified>
</cp:coreProperties>
</file>