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322" r:id="rId3"/>
    <p:sldId id="257" r:id="rId4"/>
    <p:sldId id="507" r:id="rId5"/>
    <p:sldId id="494" r:id="rId6"/>
    <p:sldId id="495" r:id="rId7"/>
    <p:sldId id="496" r:id="rId8"/>
    <p:sldId id="497" r:id="rId9"/>
    <p:sldId id="498" r:id="rId10"/>
    <p:sldId id="499" r:id="rId11"/>
    <p:sldId id="508" r:id="rId12"/>
    <p:sldId id="500" r:id="rId13"/>
    <p:sldId id="515" r:id="rId14"/>
    <p:sldId id="356" r:id="rId15"/>
    <p:sldId id="357" r:id="rId16"/>
    <p:sldId id="358" r:id="rId17"/>
    <p:sldId id="359" r:id="rId18"/>
    <p:sldId id="360" r:id="rId19"/>
    <p:sldId id="361" r:id="rId20"/>
    <p:sldId id="363" r:id="rId21"/>
    <p:sldId id="454" r:id="rId22"/>
    <p:sldId id="506" r:id="rId23"/>
    <p:sldId id="364" r:id="rId24"/>
    <p:sldId id="366" r:id="rId25"/>
    <p:sldId id="509" r:id="rId26"/>
    <p:sldId id="510" r:id="rId27"/>
    <p:sldId id="511" r:id="rId28"/>
    <p:sldId id="512" r:id="rId29"/>
    <p:sldId id="513" r:id="rId30"/>
    <p:sldId id="505" r:id="rId31"/>
    <p:sldId id="367" r:id="rId32"/>
    <p:sldId id="464" r:id="rId33"/>
    <p:sldId id="465" r:id="rId34"/>
    <p:sldId id="466" r:id="rId35"/>
    <p:sldId id="467" r:id="rId36"/>
    <p:sldId id="468" r:id="rId37"/>
    <p:sldId id="469" r:id="rId38"/>
    <p:sldId id="470" r:id="rId39"/>
    <p:sldId id="471" r:id="rId40"/>
    <p:sldId id="472" r:id="rId41"/>
    <p:sldId id="368" r:id="rId42"/>
    <p:sldId id="445" r:id="rId43"/>
    <p:sldId id="446" r:id="rId44"/>
    <p:sldId id="514" r:id="rId45"/>
    <p:sldId id="447" r:id="rId46"/>
    <p:sldId id="448" r:id="rId47"/>
    <p:sldId id="487" r:id="rId48"/>
    <p:sldId id="475" r:id="rId49"/>
    <p:sldId id="449" r:id="rId50"/>
    <p:sldId id="477" r:id="rId51"/>
    <p:sldId id="478" r:id="rId52"/>
    <p:sldId id="479" r:id="rId53"/>
    <p:sldId id="480" r:id="rId54"/>
    <p:sldId id="450" r:id="rId55"/>
    <p:sldId id="451" r:id="rId56"/>
    <p:sldId id="452" r:id="rId57"/>
    <p:sldId id="493" r:id="rId58"/>
    <p:sldId id="492" r:id="rId59"/>
    <p:sldId id="482" r:id="rId60"/>
    <p:sldId id="453" r:id="rId61"/>
    <p:sldId id="326" r:id="rId62"/>
    <p:sldId id="455" r:id="rId63"/>
    <p:sldId id="456" r:id="rId64"/>
    <p:sldId id="521" r:id="rId65"/>
    <p:sldId id="327" r:id="rId66"/>
    <p:sldId id="522" r:id="rId67"/>
    <p:sldId id="523" r:id="rId68"/>
    <p:sldId id="268" r:id="rId69"/>
    <p:sldId id="273" r:id="rId70"/>
    <p:sldId id="354" r:id="rId71"/>
    <p:sldId id="321" r:id="rId72"/>
    <p:sldId id="516" r:id="rId73"/>
    <p:sldId id="517" r:id="rId74"/>
    <p:sldId id="518" r:id="rId75"/>
    <p:sldId id="519" r:id="rId76"/>
    <p:sldId id="352" r:id="rId77"/>
    <p:sldId id="520" r:id="rId78"/>
    <p:sldId id="315" r:id="rId79"/>
    <p:sldId id="314" r:id="rId8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660"/>
  </p:normalViewPr>
  <p:slideViewPr>
    <p:cSldViewPr snapToGrid="0">
      <p:cViewPr varScale="1">
        <p:scale>
          <a:sx n="68" d="100"/>
          <a:sy n="68" d="100"/>
        </p:scale>
        <p:origin x="672" y="78"/>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image" Target="../media/image46.png"/><Relationship Id="rId4" Type="http://schemas.openxmlformats.org/officeDocument/2006/relationships/image" Target="../media/image4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image" Target="../media/image46.png"/><Relationship Id="rId4"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C5A044-0D8C-47BC-AD87-F88A7A756D12}"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FR"/>
        </a:p>
      </dgm:t>
    </dgm:pt>
    <dgm:pt modelId="{6891942E-074F-4FAE-B909-E85A00FD9A52}">
      <dgm:prSet phldrT="[Texte]"/>
      <dgm:spPr/>
      <dgm:t>
        <a:bodyPr/>
        <a:lstStyle/>
        <a:p>
          <a:r>
            <a:rPr lang="fr-FR" dirty="0" smtClean="0"/>
            <a:t>Contenu</a:t>
          </a:r>
          <a:endParaRPr lang="fr-FR" dirty="0"/>
        </a:p>
      </dgm:t>
    </dgm:pt>
    <dgm:pt modelId="{FE77458C-6DBA-483C-9A90-D794504AE1BB}" type="parTrans" cxnId="{CA44FA07-1C1F-46BA-A39D-A390C1C5D9AC}">
      <dgm:prSet/>
      <dgm:spPr/>
      <dgm:t>
        <a:bodyPr/>
        <a:lstStyle/>
        <a:p>
          <a:endParaRPr lang="fr-FR"/>
        </a:p>
      </dgm:t>
    </dgm:pt>
    <dgm:pt modelId="{0F9EA78E-845A-4EE5-B434-275D6588CFCC}" type="sibTrans" cxnId="{CA44FA07-1C1F-46BA-A39D-A390C1C5D9AC}">
      <dgm:prSet/>
      <dgm:spPr/>
      <dgm:t>
        <a:bodyPr/>
        <a:lstStyle/>
        <a:p>
          <a:endParaRPr lang="fr-FR"/>
        </a:p>
      </dgm:t>
    </dgm:pt>
    <dgm:pt modelId="{05DB000F-0848-4BCA-A4FF-553295C09D4A}">
      <dgm:prSet phldrT="[Texte]"/>
      <dgm:spPr/>
      <dgm:t>
        <a:bodyPr/>
        <a:lstStyle/>
        <a:p>
          <a:r>
            <a:rPr lang="fr-FR" dirty="0" smtClean="0"/>
            <a:t>Pourquoi</a:t>
          </a:r>
          <a:endParaRPr lang="fr-FR" dirty="0"/>
        </a:p>
      </dgm:t>
    </dgm:pt>
    <dgm:pt modelId="{69F11FFD-56FF-499B-BB0A-34D51D3FA036}" type="parTrans" cxnId="{E4F36A51-714C-4B74-8391-AC3568CDD8E1}">
      <dgm:prSet/>
      <dgm:spPr/>
      <dgm:t>
        <a:bodyPr/>
        <a:lstStyle/>
        <a:p>
          <a:endParaRPr lang="fr-FR"/>
        </a:p>
      </dgm:t>
    </dgm:pt>
    <dgm:pt modelId="{3F26B38D-2FF8-44D7-BF6F-794A66070AA3}" type="sibTrans" cxnId="{E4F36A51-714C-4B74-8391-AC3568CDD8E1}">
      <dgm:prSet/>
      <dgm:spPr/>
      <dgm:t>
        <a:bodyPr/>
        <a:lstStyle/>
        <a:p>
          <a:endParaRPr lang="fr-FR"/>
        </a:p>
      </dgm:t>
    </dgm:pt>
    <dgm:pt modelId="{3F27263B-9B28-4D2B-BB9F-CD4F29AC3605}">
      <dgm:prSet phldrT="[Texte]"/>
      <dgm:spPr/>
      <dgm:t>
        <a:bodyPr/>
        <a:lstStyle/>
        <a:p>
          <a:r>
            <a:rPr lang="fr-FR" dirty="0" smtClean="0"/>
            <a:t>Comment</a:t>
          </a:r>
          <a:endParaRPr lang="fr-FR" dirty="0"/>
        </a:p>
      </dgm:t>
    </dgm:pt>
    <dgm:pt modelId="{AA58B87B-56F1-47A8-BFF1-D6EC58807E1B}" type="parTrans" cxnId="{F035B3C3-E30C-4535-B81D-6B06D5EB4062}">
      <dgm:prSet/>
      <dgm:spPr/>
      <dgm:t>
        <a:bodyPr/>
        <a:lstStyle/>
        <a:p>
          <a:endParaRPr lang="fr-FR"/>
        </a:p>
      </dgm:t>
    </dgm:pt>
    <dgm:pt modelId="{78D7494B-86E5-42B9-8142-8FEF90F0B867}" type="sibTrans" cxnId="{F035B3C3-E30C-4535-B81D-6B06D5EB4062}">
      <dgm:prSet/>
      <dgm:spPr/>
      <dgm:t>
        <a:bodyPr/>
        <a:lstStyle/>
        <a:p>
          <a:endParaRPr lang="fr-FR"/>
        </a:p>
      </dgm:t>
    </dgm:pt>
    <dgm:pt modelId="{154B34D6-1E2A-486E-9A80-DDA26AB635CA}">
      <dgm:prSet phldrT="[Texte]"/>
      <dgm:spPr/>
      <dgm:t>
        <a:bodyPr/>
        <a:lstStyle/>
        <a:p>
          <a:r>
            <a:rPr lang="fr-FR" dirty="0" smtClean="0"/>
            <a:t>Mots clé et longue traîne</a:t>
          </a:r>
          <a:endParaRPr lang="fr-FR" dirty="0"/>
        </a:p>
      </dgm:t>
    </dgm:pt>
    <dgm:pt modelId="{D5303472-1D8E-4C16-8029-5E2AE6EE4D97}" type="parTrans" cxnId="{7322BFDB-4A5B-4991-B8B3-0A49C0D38362}">
      <dgm:prSet/>
      <dgm:spPr/>
      <dgm:t>
        <a:bodyPr/>
        <a:lstStyle/>
        <a:p>
          <a:endParaRPr lang="fr-FR"/>
        </a:p>
      </dgm:t>
    </dgm:pt>
    <dgm:pt modelId="{EBEACB60-F0B4-4FD6-A13D-A94432D7C39A}" type="sibTrans" cxnId="{7322BFDB-4A5B-4991-B8B3-0A49C0D38362}">
      <dgm:prSet/>
      <dgm:spPr/>
      <dgm:t>
        <a:bodyPr/>
        <a:lstStyle/>
        <a:p>
          <a:endParaRPr lang="fr-FR"/>
        </a:p>
      </dgm:t>
    </dgm:pt>
    <dgm:pt modelId="{B3C0B542-7D4B-469C-AF46-3A886C57EBD0}">
      <dgm:prSet phldrT="[Texte]"/>
      <dgm:spPr/>
      <dgm:t>
        <a:bodyPr/>
        <a:lstStyle/>
        <a:p>
          <a:r>
            <a:rPr lang="fr-FR" dirty="0" smtClean="0"/>
            <a:t>Longue traîne et tunnel de conversion</a:t>
          </a:r>
          <a:endParaRPr lang="fr-FR" dirty="0"/>
        </a:p>
      </dgm:t>
    </dgm:pt>
    <dgm:pt modelId="{600C94BC-A4B0-4A32-BD9D-B8A9D2ECD044}" type="parTrans" cxnId="{AF3D0286-B616-4C51-B6C8-6B1D879310D9}">
      <dgm:prSet/>
      <dgm:spPr/>
      <dgm:t>
        <a:bodyPr/>
        <a:lstStyle/>
        <a:p>
          <a:endParaRPr lang="fr-FR"/>
        </a:p>
      </dgm:t>
    </dgm:pt>
    <dgm:pt modelId="{23D40B47-FA1B-4E72-A342-63376BB1ABD3}" type="sibTrans" cxnId="{AF3D0286-B616-4C51-B6C8-6B1D879310D9}">
      <dgm:prSet/>
      <dgm:spPr/>
      <dgm:t>
        <a:bodyPr/>
        <a:lstStyle/>
        <a:p>
          <a:endParaRPr lang="fr-FR"/>
        </a:p>
      </dgm:t>
    </dgm:pt>
    <dgm:pt modelId="{F5691E40-8D86-4EF1-8017-DBA576D6DFA5}">
      <dgm:prSet phldrT="[Texte]"/>
      <dgm:spPr/>
      <dgm:t>
        <a:bodyPr/>
        <a:lstStyle/>
        <a:p>
          <a:r>
            <a:rPr lang="fr-FR" dirty="0" smtClean="0"/>
            <a:t>Outils générateur de mots clé</a:t>
          </a:r>
          <a:endParaRPr lang="fr-FR" dirty="0"/>
        </a:p>
      </dgm:t>
    </dgm:pt>
    <dgm:pt modelId="{7D6705D2-676D-49EC-A155-8C3605788E68}" type="parTrans" cxnId="{F7BC2D78-4740-4D60-881C-D5F6B56D95E7}">
      <dgm:prSet/>
      <dgm:spPr/>
      <dgm:t>
        <a:bodyPr/>
        <a:lstStyle/>
        <a:p>
          <a:endParaRPr lang="fr-FR"/>
        </a:p>
      </dgm:t>
    </dgm:pt>
    <dgm:pt modelId="{A7BDA7CA-EC50-4D9F-9746-3F5C7E56FD00}" type="sibTrans" cxnId="{F7BC2D78-4740-4D60-881C-D5F6B56D95E7}">
      <dgm:prSet/>
      <dgm:spPr/>
      <dgm:t>
        <a:bodyPr/>
        <a:lstStyle/>
        <a:p>
          <a:endParaRPr lang="fr-FR"/>
        </a:p>
      </dgm:t>
    </dgm:pt>
    <dgm:pt modelId="{036A3B8D-7F46-4B4B-B001-B255DDC68FDB}">
      <dgm:prSet phldrT="[Texte]"/>
      <dgm:spPr/>
      <dgm:t>
        <a:bodyPr/>
        <a:lstStyle/>
        <a:p>
          <a:r>
            <a:rPr lang="fr-FR" dirty="0" smtClean="0"/>
            <a:t>Optimiser sa vitesse de chargement</a:t>
          </a:r>
          <a:endParaRPr lang="fr-FR" dirty="0"/>
        </a:p>
      </dgm:t>
    </dgm:pt>
    <dgm:pt modelId="{4BC9877B-C3E4-4A5A-91EA-84E638DAE223}" type="parTrans" cxnId="{B8D11E86-2B63-4148-9C00-0769A4913C09}">
      <dgm:prSet/>
      <dgm:spPr/>
      <dgm:t>
        <a:bodyPr/>
        <a:lstStyle/>
        <a:p>
          <a:endParaRPr lang="fr-FR"/>
        </a:p>
      </dgm:t>
    </dgm:pt>
    <dgm:pt modelId="{4611242A-7D91-4107-9AF8-B18EA2DFF63F}" type="sibTrans" cxnId="{B8D11E86-2B63-4148-9C00-0769A4913C09}">
      <dgm:prSet/>
      <dgm:spPr/>
      <dgm:t>
        <a:bodyPr/>
        <a:lstStyle/>
        <a:p>
          <a:endParaRPr lang="fr-FR"/>
        </a:p>
      </dgm:t>
    </dgm:pt>
    <dgm:pt modelId="{2A61C77B-DFDF-4085-A26C-15784B92E222}">
      <dgm:prSet phldrT="[Texte]"/>
      <dgm:spPr/>
      <dgm:t>
        <a:bodyPr/>
        <a:lstStyle/>
        <a:p>
          <a:r>
            <a:rPr lang="fr-FR" dirty="0" err="1" smtClean="0"/>
            <a:t>Core</a:t>
          </a:r>
          <a:r>
            <a:rPr lang="fr-FR" dirty="0" smtClean="0"/>
            <a:t> Web vital</a:t>
          </a:r>
          <a:endParaRPr lang="fr-FR" dirty="0"/>
        </a:p>
      </dgm:t>
    </dgm:pt>
    <dgm:pt modelId="{E5ED1F84-4A6E-494E-94BA-7D13CF3218BC}" type="parTrans" cxnId="{C063E588-F422-4707-BD4E-C1BB142D8C90}">
      <dgm:prSet/>
      <dgm:spPr/>
      <dgm:t>
        <a:bodyPr/>
        <a:lstStyle/>
        <a:p>
          <a:endParaRPr lang="fr-FR"/>
        </a:p>
      </dgm:t>
    </dgm:pt>
    <dgm:pt modelId="{9F1BD789-2E50-4121-8D7F-BC16CC22F655}" type="sibTrans" cxnId="{C063E588-F422-4707-BD4E-C1BB142D8C90}">
      <dgm:prSet/>
      <dgm:spPr/>
      <dgm:t>
        <a:bodyPr/>
        <a:lstStyle/>
        <a:p>
          <a:endParaRPr lang="fr-FR"/>
        </a:p>
      </dgm:t>
    </dgm:pt>
    <dgm:pt modelId="{7AC6D9AF-FA0E-4374-AB53-00ABD9D1FB10}">
      <dgm:prSet phldrT="[Texte]"/>
      <dgm:spPr/>
      <dgm:t>
        <a:bodyPr/>
        <a:lstStyle/>
        <a:p>
          <a:r>
            <a:rPr lang="fr-FR" dirty="0" smtClean="0"/>
            <a:t>Outils compression</a:t>
          </a:r>
          <a:endParaRPr lang="fr-FR" dirty="0"/>
        </a:p>
      </dgm:t>
    </dgm:pt>
    <dgm:pt modelId="{810EAC8F-AA85-415D-8F1D-D3C469D1FB1F}" type="parTrans" cxnId="{12A474B5-3FA6-455A-B8C2-E56D819CBC77}">
      <dgm:prSet/>
      <dgm:spPr/>
      <dgm:t>
        <a:bodyPr/>
        <a:lstStyle/>
        <a:p>
          <a:endParaRPr lang="fr-FR"/>
        </a:p>
      </dgm:t>
    </dgm:pt>
    <dgm:pt modelId="{53951085-F6D8-4D67-B90D-44CB7234E7D8}" type="sibTrans" cxnId="{12A474B5-3FA6-455A-B8C2-E56D819CBC77}">
      <dgm:prSet/>
      <dgm:spPr/>
      <dgm:t>
        <a:bodyPr/>
        <a:lstStyle/>
        <a:p>
          <a:endParaRPr lang="fr-FR"/>
        </a:p>
      </dgm:t>
    </dgm:pt>
    <dgm:pt modelId="{D8E77461-F6DB-47FD-9DF8-88E0DC62E4F2}">
      <dgm:prSet phldrT="[Texte]"/>
      <dgm:spPr/>
      <dgm:t>
        <a:bodyPr/>
        <a:lstStyle/>
        <a:p>
          <a:r>
            <a:rPr lang="fr-FR" dirty="0" err="1" smtClean="0"/>
            <a:t>ChatGPT</a:t>
          </a:r>
          <a:endParaRPr lang="fr-FR" dirty="0"/>
        </a:p>
      </dgm:t>
    </dgm:pt>
    <dgm:pt modelId="{BF7B295C-23EC-4801-9EE3-DFFF21909466}" type="parTrans" cxnId="{1B7FCB61-EB4E-46FD-9C1A-255B865A38C3}">
      <dgm:prSet/>
      <dgm:spPr/>
      <dgm:t>
        <a:bodyPr/>
        <a:lstStyle/>
        <a:p>
          <a:endParaRPr lang="fr-FR"/>
        </a:p>
      </dgm:t>
    </dgm:pt>
    <dgm:pt modelId="{A41F0626-7FCD-40AB-B25A-C308EE9B9EA8}" type="sibTrans" cxnId="{1B7FCB61-EB4E-46FD-9C1A-255B865A38C3}">
      <dgm:prSet/>
      <dgm:spPr/>
      <dgm:t>
        <a:bodyPr/>
        <a:lstStyle/>
        <a:p>
          <a:endParaRPr lang="fr-FR"/>
        </a:p>
      </dgm:t>
    </dgm:pt>
    <dgm:pt modelId="{C0692B6F-1573-41F4-A61C-C8E7B11F51F6}">
      <dgm:prSet phldrT="[Texte]"/>
      <dgm:spPr/>
      <dgm:t>
        <a:bodyPr/>
        <a:lstStyle/>
        <a:p>
          <a:r>
            <a:rPr lang="fr-FR" dirty="0" smtClean="0"/>
            <a:t>Cocon sémantique</a:t>
          </a:r>
          <a:endParaRPr lang="fr-FR" dirty="0"/>
        </a:p>
      </dgm:t>
    </dgm:pt>
    <dgm:pt modelId="{D8916FAB-36AE-4131-BD13-39BBD56C85B2}" type="parTrans" cxnId="{8659F155-B59C-4278-A51D-47CC69412917}">
      <dgm:prSet/>
      <dgm:spPr/>
      <dgm:t>
        <a:bodyPr/>
        <a:lstStyle/>
        <a:p>
          <a:endParaRPr lang="fr-FR"/>
        </a:p>
      </dgm:t>
    </dgm:pt>
    <dgm:pt modelId="{A9FFDF9B-C145-4A71-B23D-26B4E1A3FF9E}" type="sibTrans" cxnId="{8659F155-B59C-4278-A51D-47CC69412917}">
      <dgm:prSet/>
      <dgm:spPr/>
      <dgm:t>
        <a:bodyPr/>
        <a:lstStyle/>
        <a:p>
          <a:endParaRPr lang="fr-FR"/>
        </a:p>
      </dgm:t>
    </dgm:pt>
    <dgm:pt modelId="{05F28C31-E371-48A8-B0BE-6599C8C616AA}">
      <dgm:prSet phldrT="[Texte]"/>
      <dgm:spPr/>
      <dgm:t>
        <a:bodyPr/>
        <a:lstStyle/>
        <a:p>
          <a:r>
            <a:rPr lang="fr-FR" dirty="0" smtClean="0"/>
            <a:t>Volume de recherche, pertinence, compétition</a:t>
          </a:r>
          <a:endParaRPr lang="fr-FR" dirty="0"/>
        </a:p>
      </dgm:t>
    </dgm:pt>
    <dgm:pt modelId="{13DB38DA-05F2-44E4-BF09-BEB2BDD40155}" type="parTrans" cxnId="{2590FDD0-CCF2-4A74-A435-56207976E538}">
      <dgm:prSet/>
      <dgm:spPr/>
      <dgm:t>
        <a:bodyPr/>
        <a:lstStyle/>
        <a:p>
          <a:endParaRPr lang="fr-FR"/>
        </a:p>
      </dgm:t>
    </dgm:pt>
    <dgm:pt modelId="{AE43D0DE-494A-447E-8E96-DB187A9EEF04}" type="sibTrans" cxnId="{2590FDD0-CCF2-4A74-A435-56207976E538}">
      <dgm:prSet/>
      <dgm:spPr/>
      <dgm:t>
        <a:bodyPr/>
        <a:lstStyle/>
        <a:p>
          <a:endParaRPr lang="fr-FR"/>
        </a:p>
      </dgm:t>
    </dgm:pt>
    <dgm:pt modelId="{776824DE-55C3-481B-AA32-83994F5D78E4}">
      <dgm:prSet phldrT="[Texte]"/>
      <dgm:spPr/>
      <dgm:t>
        <a:bodyPr/>
        <a:lstStyle/>
        <a:p>
          <a:r>
            <a:rPr lang="fr-FR" dirty="0" smtClean="0"/>
            <a:t>Outils IA</a:t>
          </a:r>
          <a:endParaRPr lang="fr-FR" dirty="0"/>
        </a:p>
      </dgm:t>
    </dgm:pt>
    <dgm:pt modelId="{AF6315E5-E304-4E6A-80F7-8DD0C070FB72}" type="parTrans" cxnId="{63DC3AA9-CCF0-438B-B29E-D9E2746D776B}">
      <dgm:prSet/>
      <dgm:spPr/>
      <dgm:t>
        <a:bodyPr/>
        <a:lstStyle/>
        <a:p>
          <a:endParaRPr lang="fr-FR"/>
        </a:p>
      </dgm:t>
    </dgm:pt>
    <dgm:pt modelId="{D568A246-CDA5-46BF-87D6-F32742D95B6D}" type="sibTrans" cxnId="{63DC3AA9-CCF0-438B-B29E-D9E2746D776B}">
      <dgm:prSet/>
      <dgm:spPr/>
      <dgm:t>
        <a:bodyPr/>
        <a:lstStyle/>
        <a:p>
          <a:endParaRPr lang="fr-FR"/>
        </a:p>
      </dgm:t>
    </dgm:pt>
    <dgm:pt modelId="{EAE5F393-EDED-4D4E-859C-73BA829D5FCA}">
      <dgm:prSet/>
      <dgm:spPr/>
      <dgm:t>
        <a:bodyPr/>
        <a:lstStyle/>
        <a:p>
          <a:r>
            <a:rPr lang="fr-FR" dirty="0" smtClean="0"/>
            <a:t>Faire un site responsive design</a:t>
          </a:r>
          <a:endParaRPr lang="fr-FR" dirty="0"/>
        </a:p>
      </dgm:t>
    </dgm:pt>
    <dgm:pt modelId="{76429891-E70E-4140-8933-65EEB0737328}" type="parTrans" cxnId="{1168CAB7-840C-4933-9449-4E01900180E9}">
      <dgm:prSet/>
      <dgm:spPr/>
      <dgm:t>
        <a:bodyPr/>
        <a:lstStyle/>
        <a:p>
          <a:endParaRPr lang="fr-FR"/>
        </a:p>
      </dgm:t>
    </dgm:pt>
    <dgm:pt modelId="{24D586F0-9922-4A20-86F1-55B00EAF3125}" type="sibTrans" cxnId="{1168CAB7-840C-4933-9449-4E01900180E9}">
      <dgm:prSet/>
      <dgm:spPr/>
      <dgm:t>
        <a:bodyPr/>
        <a:lstStyle/>
        <a:p>
          <a:endParaRPr lang="fr-FR"/>
        </a:p>
      </dgm:t>
    </dgm:pt>
    <dgm:pt modelId="{424F6B5C-DC68-4A0F-B816-BBCB71540736}">
      <dgm:prSet/>
      <dgm:spPr/>
      <dgm:t>
        <a:bodyPr/>
        <a:lstStyle/>
        <a:p>
          <a:r>
            <a:rPr lang="fr-FR" dirty="0" smtClean="0"/>
            <a:t>WordPress</a:t>
          </a:r>
          <a:endParaRPr lang="fr-FR" dirty="0"/>
        </a:p>
      </dgm:t>
    </dgm:pt>
    <dgm:pt modelId="{20708F4D-0B9E-4D30-9790-CA2926713719}" type="parTrans" cxnId="{8070BF95-A5CA-47A3-96AE-0C6C31E99CB3}">
      <dgm:prSet/>
      <dgm:spPr/>
      <dgm:t>
        <a:bodyPr/>
        <a:lstStyle/>
        <a:p>
          <a:endParaRPr lang="fr-FR"/>
        </a:p>
      </dgm:t>
    </dgm:pt>
    <dgm:pt modelId="{365165F9-2AC2-48C2-B3DE-6E57D0A46CB3}" type="sibTrans" cxnId="{8070BF95-A5CA-47A3-96AE-0C6C31E99CB3}">
      <dgm:prSet/>
      <dgm:spPr/>
      <dgm:t>
        <a:bodyPr/>
        <a:lstStyle/>
        <a:p>
          <a:endParaRPr lang="fr-FR"/>
        </a:p>
      </dgm:t>
    </dgm:pt>
    <dgm:pt modelId="{E3879992-AB1D-43AB-996E-A2FC175D63E0}" type="pres">
      <dgm:prSet presAssocID="{93C5A044-0D8C-47BC-AD87-F88A7A756D12}" presName="Name0" presStyleCnt="0">
        <dgm:presLayoutVars>
          <dgm:dir/>
          <dgm:animLvl val="lvl"/>
          <dgm:resizeHandles val="exact"/>
        </dgm:presLayoutVars>
      </dgm:prSet>
      <dgm:spPr/>
    </dgm:pt>
    <dgm:pt modelId="{242D437F-3506-4469-A27F-E4772EB50AA0}" type="pres">
      <dgm:prSet presAssocID="{6891942E-074F-4FAE-B909-E85A00FD9A52}" presName="composite" presStyleCnt="0"/>
      <dgm:spPr/>
    </dgm:pt>
    <dgm:pt modelId="{538E3A40-F2E2-43D7-A78C-7DDEB7EA09F6}" type="pres">
      <dgm:prSet presAssocID="{6891942E-074F-4FAE-B909-E85A00FD9A52}" presName="parTx" presStyleLbl="alignNode1" presStyleIdx="0" presStyleCnt="4">
        <dgm:presLayoutVars>
          <dgm:chMax val="0"/>
          <dgm:chPref val="0"/>
          <dgm:bulletEnabled val="1"/>
        </dgm:presLayoutVars>
      </dgm:prSet>
      <dgm:spPr/>
      <dgm:t>
        <a:bodyPr/>
        <a:lstStyle/>
        <a:p>
          <a:endParaRPr lang="fr-FR"/>
        </a:p>
      </dgm:t>
    </dgm:pt>
    <dgm:pt modelId="{0045E242-FDC9-41F3-AF29-EFA77C7C7C62}" type="pres">
      <dgm:prSet presAssocID="{6891942E-074F-4FAE-B909-E85A00FD9A52}" presName="desTx" presStyleLbl="alignAccFollowNode1" presStyleIdx="0" presStyleCnt="4">
        <dgm:presLayoutVars>
          <dgm:bulletEnabled val="1"/>
        </dgm:presLayoutVars>
      </dgm:prSet>
      <dgm:spPr/>
      <dgm:t>
        <a:bodyPr/>
        <a:lstStyle/>
        <a:p>
          <a:endParaRPr lang="fr-FR"/>
        </a:p>
      </dgm:t>
    </dgm:pt>
    <dgm:pt modelId="{AE8C09B2-5925-4636-96A1-0905374F3FD0}" type="pres">
      <dgm:prSet presAssocID="{0F9EA78E-845A-4EE5-B434-275D6588CFCC}" presName="space" presStyleCnt="0"/>
      <dgm:spPr/>
    </dgm:pt>
    <dgm:pt modelId="{477F5DA9-45D3-44D3-AAB0-466E17868D29}" type="pres">
      <dgm:prSet presAssocID="{154B34D6-1E2A-486E-9A80-DDA26AB635CA}" presName="composite" presStyleCnt="0"/>
      <dgm:spPr/>
    </dgm:pt>
    <dgm:pt modelId="{E661D239-DB90-4212-8A50-DD217AF4F341}" type="pres">
      <dgm:prSet presAssocID="{154B34D6-1E2A-486E-9A80-DDA26AB635CA}" presName="parTx" presStyleLbl="alignNode1" presStyleIdx="1" presStyleCnt="4">
        <dgm:presLayoutVars>
          <dgm:chMax val="0"/>
          <dgm:chPref val="0"/>
          <dgm:bulletEnabled val="1"/>
        </dgm:presLayoutVars>
      </dgm:prSet>
      <dgm:spPr/>
    </dgm:pt>
    <dgm:pt modelId="{47B84AC5-EFF8-4A18-8AAB-AA4B3FA46F5B}" type="pres">
      <dgm:prSet presAssocID="{154B34D6-1E2A-486E-9A80-DDA26AB635CA}" presName="desTx" presStyleLbl="alignAccFollowNode1" presStyleIdx="1" presStyleCnt="4">
        <dgm:presLayoutVars>
          <dgm:bulletEnabled val="1"/>
        </dgm:presLayoutVars>
      </dgm:prSet>
      <dgm:spPr/>
    </dgm:pt>
    <dgm:pt modelId="{492314A3-47E4-462B-A7E0-513EB035035C}" type="pres">
      <dgm:prSet presAssocID="{EBEACB60-F0B4-4FD6-A13D-A94432D7C39A}" presName="space" presStyleCnt="0"/>
      <dgm:spPr/>
    </dgm:pt>
    <dgm:pt modelId="{BA12C4C0-91C9-4920-BB31-EE3A2BFCBDF9}" type="pres">
      <dgm:prSet presAssocID="{036A3B8D-7F46-4B4B-B001-B255DDC68FDB}" presName="composite" presStyleCnt="0"/>
      <dgm:spPr/>
    </dgm:pt>
    <dgm:pt modelId="{A43B2A1B-9BE4-47F3-A96B-C17B14007D1A}" type="pres">
      <dgm:prSet presAssocID="{036A3B8D-7F46-4B4B-B001-B255DDC68FDB}" presName="parTx" presStyleLbl="alignNode1" presStyleIdx="2" presStyleCnt="4">
        <dgm:presLayoutVars>
          <dgm:chMax val="0"/>
          <dgm:chPref val="0"/>
          <dgm:bulletEnabled val="1"/>
        </dgm:presLayoutVars>
      </dgm:prSet>
      <dgm:spPr/>
      <dgm:t>
        <a:bodyPr/>
        <a:lstStyle/>
        <a:p>
          <a:endParaRPr lang="fr-FR"/>
        </a:p>
      </dgm:t>
    </dgm:pt>
    <dgm:pt modelId="{A466CFDC-71DC-4C08-9B5E-F4CFFECA5A36}" type="pres">
      <dgm:prSet presAssocID="{036A3B8D-7F46-4B4B-B001-B255DDC68FDB}" presName="desTx" presStyleLbl="alignAccFollowNode1" presStyleIdx="2" presStyleCnt="4">
        <dgm:presLayoutVars>
          <dgm:bulletEnabled val="1"/>
        </dgm:presLayoutVars>
      </dgm:prSet>
      <dgm:spPr/>
    </dgm:pt>
    <dgm:pt modelId="{923E4B11-4E6C-4795-A64E-8F3F73AAA8CE}" type="pres">
      <dgm:prSet presAssocID="{4611242A-7D91-4107-9AF8-B18EA2DFF63F}" presName="space" presStyleCnt="0"/>
      <dgm:spPr/>
    </dgm:pt>
    <dgm:pt modelId="{61BD3FB9-52C3-490C-AB04-BA370C59A428}" type="pres">
      <dgm:prSet presAssocID="{EAE5F393-EDED-4D4E-859C-73BA829D5FCA}" presName="composite" presStyleCnt="0"/>
      <dgm:spPr/>
    </dgm:pt>
    <dgm:pt modelId="{171B2E2E-C993-4E84-A9C5-042178977184}" type="pres">
      <dgm:prSet presAssocID="{EAE5F393-EDED-4D4E-859C-73BA829D5FCA}" presName="parTx" presStyleLbl="alignNode1" presStyleIdx="3" presStyleCnt="4">
        <dgm:presLayoutVars>
          <dgm:chMax val="0"/>
          <dgm:chPref val="0"/>
          <dgm:bulletEnabled val="1"/>
        </dgm:presLayoutVars>
      </dgm:prSet>
      <dgm:spPr/>
      <dgm:t>
        <a:bodyPr/>
        <a:lstStyle/>
        <a:p>
          <a:endParaRPr lang="fr-FR"/>
        </a:p>
      </dgm:t>
    </dgm:pt>
    <dgm:pt modelId="{1AF14883-8BC5-4C74-91B7-5974C318DFED}" type="pres">
      <dgm:prSet presAssocID="{EAE5F393-EDED-4D4E-859C-73BA829D5FCA}" presName="desTx" presStyleLbl="alignAccFollowNode1" presStyleIdx="3" presStyleCnt="4">
        <dgm:presLayoutVars>
          <dgm:bulletEnabled val="1"/>
        </dgm:presLayoutVars>
      </dgm:prSet>
      <dgm:spPr/>
      <dgm:t>
        <a:bodyPr/>
        <a:lstStyle/>
        <a:p>
          <a:endParaRPr lang="fr-FR"/>
        </a:p>
      </dgm:t>
    </dgm:pt>
  </dgm:ptLst>
  <dgm:cxnLst>
    <dgm:cxn modelId="{0AD125E0-49B1-4589-9B6C-77FDE1E7177B}" type="presOf" srcId="{2A61C77B-DFDF-4085-A26C-15784B92E222}" destId="{A466CFDC-71DC-4C08-9B5E-F4CFFECA5A36}" srcOrd="0" destOrd="0" presId="urn:microsoft.com/office/officeart/2005/8/layout/hList1"/>
    <dgm:cxn modelId="{1168CAB7-840C-4933-9449-4E01900180E9}" srcId="{93C5A044-0D8C-47BC-AD87-F88A7A756D12}" destId="{EAE5F393-EDED-4D4E-859C-73BA829D5FCA}" srcOrd="3" destOrd="0" parTransId="{76429891-E70E-4140-8933-65EEB0737328}" sibTransId="{24D586F0-9922-4A20-86F1-55B00EAF3125}"/>
    <dgm:cxn modelId="{3E27E945-C20E-4C2F-9956-A348DBDB2E68}" type="presOf" srcId="{C0692B6F-1573-41F4-A61C-C8E7B11F51F6}" destId="{0045E242-FDC9-41F3-AF29-EFA77C7C7C62}" srcOrd="0" destOrd="3" presId="urn:microsoft.com/office/officeart/2005/8/layout/hList1"/>
    <dgm:cxn modelId="{CA44FA07-1C1F-46BA-A39D-A390C1C5D9AC}" srcId="{93C5A044-0D8C-47BC-AD87-F88A7A756D12}" destId="{6891942E-074F-4FAE-B909-E85A00FD9A52}" srcOrd="0" destOrd="0" parTransId="{FE77458C-6DBA-483C-9A90-D794504AE1BB}" sibTransId="{0F9EA78E-845A-4EE5-B434-275D6588CFCC}"/>
    <dgm:cxn modelId="{B5EBB8A7-6693-4F54-B8F9-6C6556F264E6}" type="presOf" srcId="{05DB000F-0848-4BCA-A4FF-553295C09D4A}" destId="{0045E242-FDC9-41F3-AF29-EFA77C7C7C62}" srcOrd="0" destOrd="0" presId="urn:microsoft.com/office/officeart/2005/8/layout/hList1"/>
    <dgm:cxn modelId="{92A8A7AB-8E02-4F58-9E59-F2053EAA9E0F}" type="presOf" srcId="{F5691E40-8D86-4EF1-8017-DBA576D6DFA5}" destId="{47B84AC5-EFF8-4A18-8AAB-AA4B3FA46F5B}" srcOrd="0" destOrd="1" presId="urn:microsoft.com/office/officeart/2005/8/layout/hList1"/>
    <dgm:cxn modelId="{C063E588-F422-4707-BD4E-C1BB142D8C90}" srcId="{036A3B8D-7F46-4B4B-B001-B255DDC68FDB}" destId="{2A61C77B-DFDF-4085-A26C-15784B92E222}" srcOrd="0" destOrd="0" parTransId="{E5ED1F84-4A6E-494E-94BA-7D13CF3218BC}" sibTransId="{9F1BD789-2E50-4121-8D7F-BC16CC22F655}"/>
    <dgm:cxn modelId="{F035B3C3-E30C-4535-B81D-6B06D5EB4062}" srcId="{6891942E-074F-4FAE-B909-E85A00FD9A52}" destId="{3F27263B-9B28-4D2B-BB9F-CD4F29AC3605}" srcOrd="1" destOrd="0" parTransId="{AA58B87B-56F1-47A8-BFF1-D6EC58807E1B}" sibTransId="{78D7494B-86E5-42B9-8142-8FEF90F0B867}"/>
    <dgm:cxn modelId="{19566B4B-1C5D-4AF8-B470-884C0E2CEFFB}" type="presOf" srcId="{3F27263B-9B28-4D2B-BB9F-CD4F29AC3605}" destId="{0045E242-FDC9-41F3-AF29-EFA77C7C7C62}" srcOrd="0" destOrd="1" presId="urn:microsoft.com/office/officeart/2005/8/layout/hList1"/>
    <dgm:cxn modelId="{B8D11E86-2B63-4148-9C00-0769A4913C09}" srcId="{93C5A044-0D8C-47BC-AD87-F88A7A756D12}" destId="{036A3B8D-7F46-4B4B-B001-B255DDC68FDB}" srcOrd="2" destOrd="0" parTransId="{4BC9877B-C3E4-4A5A-91EA-84E638DAE223}" sibTransId="{4611242A-7D91-4107-9AF8-B18EA2DFF63F}"/>
    <dgm:cxn modelId="{12A474B5-3FA6-455A-B8C2-E56D819CBC77}" srcId="{036A3B8D-7F46-4B4B-B001-B255DDC68FDB}" destId="{7AC6D9AF-FA0E-4374-AB53-00ABD9D1FB10}" srcOrd="1" destOrd="0" parTransId="{810EAC8F-AA85-415D-8F1D-D3C469D1FB1F}" sibTransId="{53951085-F6D8-4D67-B90D-44CB7234E7D8}"/>
    <dgm:cxn modelId="{9BD1D21E-5F49-40AE-B03C-FFE9A1417A1B}" type="presOf" srcId="{036A3B8D-7F46-4B4B-B001-B255DDC68FDB}" destId="{A43B2A1B-9BE4-47F3-A96B-C17B14007D1A}" srcOrd="0" destOrd="0" presId="urn:microsoft.com/office/officeart/2005/8/layout/hList1"/>
    <dgm:cxn modelId="{3078D3E3-0EBA-468D-B630-FEB679F7B5C7}" type="presOf" srcId="{7AC6D9AF-FA0E-4374-AB53-00ABD9D1FB10}" destId="{A466CFDC-71DC-4C08-9B5E-F4CFFECA5A36}" srcOrd="0" destOrd="1" presId="urn:microsoft.com/office/officeart/2005/8/layout/hList1"/>
    <dgm:cxn modelId="{8CF10B6E-4682-4191-9B52-C97152B78E9A}" type="presOf" srcId="{B3C0B542-7D4B-469C-AF46-3A886C57EBD0}" destId="{47B84AC5-EFF8-4A18-8AAB-AA4B3FA46F5B}" srcOrd="0" destOrd="0" presId="urn:microsoft.com/office/officeart/2005/8/layout/hList1"/>
    <dgm:cxn modelId="{E4F36A51-714C-4B74-8391-AC3568CDD8E1}" srcId="{6891942E-074F-4FAE-B909-E85A00FD9A52}" destId="{05DB000F-0848-4BCA-A4FF-553295C09D4A}" srcOrd="0" destOrd="0" parTransId="{69F11FFD-56FF-499B-BB0A-34D51D3FA036}" sibTransId="{3F26B38D-2FF8-44D7-BF6F-794A66070AA3}"/>
    <dgm:cxn modelId="{07742B1F-EC7C-4ABC-A245-E013317E0BAE}" type="presOf" srcId="{EAE5F393-EDED-4D4E-859C-73BA829D5FCA}" destId="{171B2E2E-C993-4E84-A9C5-042178977184}" srcOrd="0" destOrd="0" presId="urn:microsoft.com/office/officeart/2005/8/layout/hList1"/>
    <dgm:cxn modelId="{5908D3F2-2D8A-41BD-AF17-57E3A4D95D18}" type="presOf" srcId="{D8E77461-F6DB-47FD-9DF8-88E0DC62E4F2}" destId="{0045E242-FDC9-41F3-AF29-EFA77C7C7C62}" srcOrd="0" destOrd="2" presId="urn:microsoft.com/office/officeart/2005/8/layout/hList1"/>
    <dgm:cxn modelId="{1B7FCB61-EB4E-46FD-9C1A-255B865A38C3}" srcId="{3F27263B-9B28-4D2B-BB9F-CD4F29AC3605}" destId="{D8E77461-F6DB-47FD-9DF8-88E0DC62E4F2}" srcOrd="0" destOrd="0" parTransId="{BF7B295C-23EC-4801-9EE3-DFFF21909466}" sibTransId="{A41F0626-7FCD-40AB-B25A-C308EE9B9EA8}"/>
    <dgm:cxn modelId="{F7BC2D78-4740-4D60-881C-D5F6B56D95E7}" srcId="{154B34D6-1E2A-486E-9A80-DDA26AB635CA}" destId="{F5691E40-8D86-4EF1-8017-DBA576D6DFA5}" srcOrd="1" destOrd="0" parTransId="{7D6705D2-676D-49EC-A155-8C3605788E68}" sibTransId="{A7BDA7CA-EC50-4D9F-9746-3F5C7E56FD00}"/>
    <dgm:cxn modelId="{7322BFDB-4A5B-4991-B8B3-0A49C0D38362}" srcId="{93C5A044-0D8C-47BC-AD87-F88A7A756D12}" destId="{154B34D6-1E2A-486E-9A80-DDA26AB635CA}" srcOrd="1" destOrd="0" parTransId="{D5303472-1D8E-4C16-8029-5E2AE6EE4D97}" sibTransId="{EBEACB60-F0B4-4FD6-A13D-A94432D7C39A}"/>
    <dgm:cxn modelId="{5DF0D1AF-22E7-4401-BE3D-8A512C28E46E}" type="presOf" srcId="{154B34D6-1E2A-486E-9A80-DDA26AB635CA}" destId="{E661D239-DB90-4212-8A50-DD217AF4F341}" srcOrd="0" destOrd="0" presId="urn:microsoft.com/office/officeart/2005/8/layout/hList1"/>
    <dgm:cxn modelId="{7EA4748A-51D4-49B5-98AC-C81B7B0B3FA2}" type="presOf" srcId="{6891942E-074F-4FAE-B909-E85A00FD9A52}" destId="{538E3A40-F2E2-43D7-A78C-7DDEB7EA09F6}" srcOrd="0" destOrd="0" presId="urn:microsoft.com/office/officeart/2005/8/layout/hList1"/>
    <dgm:cxn modelId="{3E374FC0-6AAB-49FA-A128-D175A763F8F4}" type="presOf" srcId="{776824DE-55C3-481B-AA32-83994F5D78E4}" destId="{0045E242-FDC9-41F3-AF29-EFA77C7C7C62}" srcOrd="0" destOrd="4" presId="urn:microsoft.com/office/officeart/2005/8/layout/hList1"/>
    <dgm:cxn modelId="{84CA68F5-E5D6-496A-B718-67EA19F1867D}" type="presOf" srcId="{424F6B5C-DC68-4A0F-B816-BBCB71540736}" destId="{1AF14883-8BC5-4C74-91B7-5974C318DFED}" srcOrd="0" destOrd="0" presId="urn:microsoft.com/office/officeart/2005/8/layout/hList1"/>
    <dgm:cxn modelId="{63DC3AA9-CCF0-438B-B29E-D9E2746D776B}" srcId="{6891942E-074F-4FAE-B909-E85A00FD9A52}" destId="{776824DE-55C3-481B-AA32-83994F5D78E4}" srcOrd="2" destOrd="0" parTransId="{AF6315E5-E304-4E6A-80F7-8DD0C070FB72}" sibTransId="{D568A246-CDA5-46BF-87D6-F32742D95B6D}"/>
    <dgm:cxn modelId="{125469EC-A581-45E0-A9B6-18F7A1364CE4}" type="presOf" srcId="{05F28C31-E371-48A8-B0BE-6599C8C616AA}" destId="{47B84AC5-EFF8-4A18-8AAB-AA4B3FA46F5B}" srcOrd="0" destOrd="2" presId="urn:microsoft.com/office/officeart/2005/8/layout/hList1"/>
    <dgm:cxn modelId="{AF3D0286-B616-4C51-B6C8-6B1D879310D9}" srcId="{154B34D6-1E2A-486E-9A80-DDA26AB635CA}" destId="{B3C0B542-7D4B-469C-AF46-3A886C57EBD0}" srcOrd="0" destOrd="0" parTransId="{600C94BC-A4B0-4A32-BD9D-B8A9D2ECD044}" sibTransId="{23D40B47-FA1B-4E72-A342-63376BB1ABD3}"/>
    <dgm:cxn modelId="{8070BF95-A5CA-47A3-96AE-0C6C31E99CB3}" srcId="{EAE5F393-EDED-4D4E-859C-73BA829D5FCA}" destId="{424F6B5C-DC68-4A0F-B816-BBCB71540736}" srcOrd="0" destOrd="0" parTransId="{20708F4D-0B9E-4D30-9790-CA2926713719}" sibTransId="{365165F9-2AC2-48C2-B3DE-6E57D0A46CB3}"/>
    <dgm:cxn modelId="{2590FDD0-CCF2-4A74-A435-56207976E538}" srcId="{154B34D6-1E2A-486E-9A80-DDA26AB635CA}" destId="{05F28C31-E371-48A8-B0BE-6599C8C616AA}" srcOrd="2" destOrd="0" parTransId="{13DB38DA-05F2-44E4-BF09-BEB2BDD40155}" sibTransId="{AE43D0DE-494A-447E-8E96-DB187A9EEF04}"/>
    <dgm:cxn modelId="{834882E7-D281-4FF2-B214-B9ED8759F223}" type="presOf" srcId="{93C5A044-0D8C-47BC-AD87-F88A7A756D12}" destId="{E3879992-AB1D-43AB-996E-A2FC175D63E0}" srcOrd="0" destOrd="0" presId="urn:microsoft.com/office/officeart/2005/8/layout/hList1"/>
    <dgm:cxn modelId="{8659F155-B59C-4278-A51D-47CC69412917}" srcId="{3F27263B-9B28-4D2B-BB9F-CD4F29AC3605}" destId="{C0692B6F-1573-41F4-A61C-C8E7B11F51F6}" srcOrd="1" destOrd="0" parTransId="{D8916FAB-36AE-4131-BD13-39BBD56C85B2}" sibTransId="{A9FFDF9B-C145-4A71-B23D-26B4E1A3FF9E}"/>
    <dgm:cxn modelId="{B7829556-2DC3-462F-BE85-C7D02CCF597C}" type="presParOf" srcId="{E3879992-AB1D-43AB-996E-A2FC175D63E0}" destId="{242D437F-3506-4469-A27F-E4772EB50AA0}" srcOrd="0" destOrd="0" presId="urn:microsoft.com/office/officeart/2005/8/layout/hList1"/>
    <dgm:cxn modelId="{677011D9-FAC1-43A4-BF19-EBBAFB4AF35B}" type="presParOf" srcId="{242D437F-3506-4469-A27F-E4772EB50AA0}" destId="{538E3A40-F2E2-43D7-A78C-7DDEB7EA09F6}" srcOrd="0" destOrd="0" presId="urn:microsoft.com/office/officeart/2005/8/layout/hList1"/>
    <dgm:cxn modelId="{90B076B6-F4BB-477C-BC83-3945DEFD59F3}" type="presParOf" srcId="{242D437F-3506-4469-A27F-E4772EB50AA0}" destId="{0045E242-FDC9-41F3-AF29-EFA77C7C7C62}" srcOrd="1" destOrd="0" presId="urn:microsoft.com/office/officeart/2005/8/layout/hList1"/>
    <dgm:cxn modelId="{7FAFAAC3-0949-4A52-A5D9-E3986FDB6DAE}" type="presParOf" srcId="{E3879992-AB1D-43AB-996E-A2FC175D63E0}" destId="{AE8C09B2-5925-4636-96A1-0905374F3FD0}" srcOrd="1" destOrd="0" presId="urn:microsoft.com/office/officeart/2005/8/layout/hList1"/>
    <dgm:cxn modelId="{9B472827-B5B7-412B-A9E4-9E8482402FA3}" type="presParOf" srcId="{E3879992-AB1D-43AB-996E-A2FC175D63E0}" destId="{477F5DA9-45D3-44D3-AAB0-466E17868D29}" srcOrd="2" destOrd="0" presId="urn:microsoft.com/office/officeart/2005/8/layout/hList1"/>
    <dgm:cxn modelId="{BE177CF2-8DDB-44FD-8702-F630A0BC6826}" type="presParOf" srcId="{477F5DA9-45D3-44D3-AAB0-466E17868D29}" destId="{E661D239-DB90-4212-8A50-DD217AF4F341}" srcOrd="0" destOrd="0" presId="urn:microsoft.com/office/officeart/2005/8/layout/hList1"/>
    <dgm:cxn modelId="{840A8DC0-4FBF-4343-A266-846D296159E4}" type="presParOf" srcId="{477F5DA9-45D3-44D3-AAB0-466E17868D29}" destId="{47B84AC5-EFF8-4A18-8AAB-AA4B3FA46F5B}" srcOrd="1" destOrd="0" presId="urn:microsoft.com/office/officeart/2005/8/layout/hList1"/>
    <dgm:cxn modelId="{5C11D6E3-E6BA-4CA0-9007-BF6C80744986}" type="presParOf" srcId="{E3879992-AB1D-43AB-996E-A2FC175D63E0}" destId="{492314A3-47E4-462B-A7E0-513EB035035C}" srcOrd="3" destOrd="0" presId="urn:microsoft.com/office/officeart/2005/8/layout/hList1"/>
    <dgm:cxn modelId="{7FAD9157-8DE0-47C3-8982-FE91D383A7F6}" type="presParOf" srcId="{E3879992-AB1D-43AB-996E-A2FC175D63E0}" destId="{BA12C4C0-91C9-4920-BB31-EE3A2BFCBDF9}" srcOrd="4" destOrd="0" presId="urn:microsoft.com/office/officeart/2005/8/layout/hList1"/>
    <dgm:cxn modelId="{CEB71A1D-1FC0-4DBA-8C42-E7B0B2C02E81}" type="presParOf" srcId="{BA12C4C0-91C9-4920-BB31-EE3A2BFCBDF9}" destId="{A43B2A1B-9BE4-47F3-A96B-C17B14007D1A}" srcOrd="0" destOrd="0" presId="urn:microsoft.com/office/officeart/2005/8/layout/hList1"/>
    <dgm:cxn modelId="{BE3AC2E0-C268-46FA-B2CE-9BE43647221B}" type="presParOf" srcId="{BA12C4C0-91C9-4920-BB31-EE3A2BFCBDF9}" destId="{A466CFDC-71DC-4C08-9B5E-F4CFFECA5A36}" srcOrd="1" destOrd="0" presId="urn:microsoft.com/office/officeart/2005/8/layout/hList1"/>
    <dgm:cxn modelId="{93B6EF7A-3ED9-4FA7-98B9-FB4C63688CA7}" type="presParOf" srcId="{E3879992-AB1D-43AB-996E-A2FC175D63E0}" destId="{923E4B11-4E6C-4795-A64E-8F3F73AAA8CE}" srcOrd="5" destOrd="0" presId="urn:microsoft.com/office/officeart/2005/8/layout/hList1"/>
    <dgm:cxn modelId="{BB032428-64B1-494B-9F1A-A48434CB180D}" type="presParOf" srcId="{E3879992-AB1D-43AB-996E-A2FC175D63E0}" destId="{61BD3FB9-52C3-490C-AB04-BA370C59A428}" srcOrd="6" destOrd="0" presId="urn:microsoft.com/office/officeart/2005/8/layout/hList1"/>
    <dgm:cxn modelId="{7F548833-9AE7-4752-8FA0-D0F4EF50E29E}" type="presParOf" srcId="{61BD3FB9-52C3-490C-AB04-BA370C59A428}" destId="{171B2E2E-C993-4E84-A9C5-042178977184}" srcOrd="0" destOrd="0" presId="urn:microsoft.com/office/officeart/2005/8/layout/hList1"/>
    <dgm:cxn modelId="{FE6A4FE1-E8E3-46B6-8D13-74C969B62ACC}" type="presParOf" srcId="{61BD3FB9-52C3-490C-AB04-BA370C59A428}" destId="{1AF14883-8BC5-4C74-91B7-5974C318DFE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C5A044-0D8C-47BC-AD87-F88A7A756D12}"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FR"/>
        </a:p>
      </dgm:t>
    </dgm:pt>
    <dgm:pt modelId="{6891942E-074F-4FAE-B909-E85A00FD9A52}">
      <dgm:prSet phldrT="[Texte]"/>
      <dgm:spPr/>
      <dgm:t>
        <a:bodyPr/>
        <a:lstStyle/>
        <a:p>
          <a:r>
            <a:rPr lang="fr-FR" dirty="0" smtClean="0"/>
            <a:t>Liens entrants</a:t>
          </a:r>
        </a:p>
        <a:p>
          <a:r>
            <a:rPr lang="fr-FR" dirty="0" err="1" smtClean="0"/>
            <a:t>Backlinks</a:t>
          </a:r>
          <a:endParaRPr lang="fr-FR" dirty="0"/>
        </a:p>
      </dgm:t>
    </dgm:pt>
    <dgm:pt modelId="{FE77458C-6DBA-483C-9A90-D794504AE1BB}" type="parTrans" cxnId="{CA44FA07-1C1F-46BA-A39D-A390C1C5D9AC}">
      <dgm:prSet/>
      <dgm:spPr/>
      <dgm:t>
        <a:bodyPr/>
        <a:lstStyle/>
        <a:p>
          <a:endParaRPr lang="fr-FR"/>
        </a:p>
      </dgm:t>
    </dgm:pt>
    <dgm:pt modelId="{0F9EA78E-845A-4EE5-B434-275D6588CFCC}" type="sibTrans" cxnId="{CA44FA07-1C1F-46BA-A39D-A390C1C5D9AC}">
      <dgm:prSet/>
      <dgm:spPr/>
      <dgm:t>
        <a:bodyPr/>
        <a:lstStyle/>
        <a:p>
          <a:endParaRPr lang="fr-FR"/>
        </a:p>
      </dgm:t>
    </dgm:pt>
    <dgm:pt modelId="{05DB000F-0848-4BCA-A4FF-553295C09D4A}">
      <dgm:prSet phldrT="[Texte]"/>
      <dgm:spPr/>
      <dgm:t>
        <a:bodyPr/>
        <a:lstStyle/>
        <a:p>
          <a:r>
            <a:rPr lang="fr-FR" dirty="0" err="1" smtClean="0"/>
            <a:t>Netlinking</a:t>
          </a:r>
          <a:r>
            <a:rPr lang="fr-FR" dirty="0" smtClean="0"/>
            <a:t>, Link </a:t>
          </a:r>
          <a:r>
            <a:rPr lang="fr-FR" dirty="0" err="1" smtClean="0"/>
            <a:t>Baiting</a:t>
          </a:r>
          <a:r>
            <a:rPr lang="fr-FR" dirty="0" smtClean="0"/>
            <a:t>, Link Juice</a:t>
          </a:r>
          <a:endParaRPr lang="fr-FR" dirty="0"/>
        </a:p>
      </dgm:t>
    </dgm:pt>
    <dgm:pt modelId="{69F11FFD-56FF-499B-BB0A-34D51D3FA036}" type="parTrans" cxnId="{E4F36A51-714C-4B74-8391-AC3568CDD8E1}">
      <dgm:prSet/>
      <dgm:spPr/>
      <dgm:t>
        <a:bodyPr/>
        <a:lstStyle/>
        <a:p>
          <a:endParaRPr lang="fr-FR"/>
        </a:p>
      </dgm:t>
    </dgm:pt>
    <dgm:pt modelId="{3F26B38D-2FF8-44D7-BF6F-794A66070AA3}" type="sibTrans" cxnId="{E4F36A51-714C-4B74-8391-AC3568CDD8E1}">
      <dgm:prSet/>
      <dgm:spPr/>
      <dgm:t>
        <a:bodyPr/>
        <a:lstStyle/>
        <a:p>
          <a:endParaRPr lang="fr-FR"/>
        </a:p>
      </dgm:t>
    </dgm:pt>
    <dgm:pt modelId="{3F27263B-9B28-4D2B-BB9F-CD4F29AC3605}">
      <dgm:prSet phldrT="[Texte]"/>
      <dgm:spPr/>
      <dgm:t>
        <a:bodyPr/>
        <a:lstStyle/>
        <a:p>
          <a:r>
            <a:rPr lang="fr-FR" dirty="0" err="1" smtClean="0"/>
            <a:t>SemRush</a:t>
          </a:r>
          <a:endParaRPr lang="fr-FR" dirty="0"/>
        </a:p>
      </dgm:t>
    </dgm:pt>
    <dgm:pt modelId="{AA58B87B-56F1-47A8-BFF1-D6EC58807E1B}" type="parTrans" cxnId="{F035B3C3-E30C-4535-B81D-6B06D5EB4062}">
      <dgm:prSet/>
      <dgm:spPr/>
      <dgm:t>
        <a:bodyPr/>
        <a:lstStyle/>
        <a:p>
          <a:endParaRPr lang="fr-FR"/>
        </a:p>
      </dgm:t>
    </dgm:pt>
    <dgm:pt modelId="{78D7494B-86E5-42B9-8142-8FEF90F0B867}" type="sibTrans" cxnId="{F035B3C3-E30C-4535-B81D-6B06D5EB4062}">
      <dgm:prSet/>
      <dgm:spPr/>
      <dgm:t>
        <a:bodyPr/>
        <a:lstStyle/>
        <a:p>
          <a:endParaRPr lang="fr-FR"/>
        </a:p>
      </dgm:t>
    </dgm:pt>
    <dgm:pt modelId="{154B34D6-1E2A-486E-9A80-DDA26AB635CA}">
      <dgm:prSet phldrT="[Texte]"/>
      <dgm:spPr/>
      <dgm:t>
        <a:bodyPr/>
        <a:lstStyle/>
        <a:p>
          <a:r>
            <a:rPr lang="fr-FR" dirty="0" smtClean="0"/>
            <a:t>Le référencement local</a:t>
          </a:r>
          <a:endParaRPr lang="fr-FR" dirty="0"/>
        </a:p>
      </dgm:t>
    </dgm:pt>
    <dgm:pt modelId="{D5303472-1D8E-4C16-8029-5E2AE6EE4D97}" type="parTrans" cxnId="{7322BFDB-4A5B-4991-B8B3-0A49C0D38362}">
      <dgm:prSet/>
      <dgm:spPr/>
      <dgm:t>
        <a:bodyPr/>
        <a:lstStyle/>
        <a:p>
          <a:endParaRPr lang="fr-FR"/>
        </a:p>
      </dgm:t>
    </dgm:pt>
    <dgm:pt modelId="{EBEACB60-F0B4-4FD6-A13D-A94432D7C39A}" type="sibTrans" cxnId="{7322BFDB-4A5B-4991-B8B3-0A49C0D38362}">
      <dgm:prSet/>
      <dgm:spPr/>
      <dgm:t>
        <a:bodyPr/>
        <a:lstStyle/>
        <a:p>
          <a:endParaRPr lang="fr-FR"/>
        </a:p>
      </dgm:t>
    </dgm:pt>
    <dgm:pt modelId="{B3C0B542-7D4B-469C-AF46-3A886C57EBD0}">
      <dgm:prSet phldrT="[Texte]"/>
      <dgm:spPr/>
      <dgm:t>
        <a:bodyPr/>
        <a:lstStyle/>
        <a:p>
          <a:r>
            <a:rPr lang="fr-FR" dirty="0" smtClean="0"/>
            <a:t>Google Business Profile</a:t>
          </a:r>
          <a:endParaRPr lang="fr-FR" dirty="0"/>
        </a:p>
      </dgm:t>
    </dgm:pt>
    <dgm:pt modelId="{600C94BC-A4B0-4A32-BD9D-B8A9D2ECD044}" type="parTrans" cxnId="{AF3D0286-B616-4C51-B6C8-6B1D879310D9}">
      <dgm:prSet/>
      <dgm:spPr/>
      <dgm:t>
        <a:bodyPr/>
        <a:lstStyle/>
        <a:p>
          <a:endParaRPr lang="fr-FR"/>
        </a:p>
      </dgm:t>
    </dgm:pt>
    <dgm:pt modelId="{23D40B47-FA1B-4E72-A342-63376BB1ABD3}" type="sibTrans" cxnId="{AF3D0286-B616-4C51-B6C8-6B1D879310D9}">
      <dgm:prSet/>
      <dgm:spPr/>
      <dgm:t>
        <a:bodyPr/>
        <a:lstStyle/>
        <a:p>
          <a:endParaRPr lang="fr-FR"/>
        </a:p>
      </dgm:t>
    </dgm:pt>
    <dgm:pt modelId="{036A3B8D-7F46-4B4B-B001-B255DDC68FDB}">
      <dgm:prSet phldrT="[Texte]"/>
      <dgm:spPr/>
      <dgm:t>
        <a:bodyPr/>
        <a:lstStyle/>
        <a:p>
          <a:r>
            <a:rPr lang="fr-FR" dirty="0" smtClean="0"/>
            <a:t>Comprendre l’intention de recherche</a:t>
          </a:r>
          <a:endParaRPr lang="fr-FR" dirty="0"/>
        </a:p>
      </dgm:t>
    </dgm:pt>
    <dgm:pt modelId="{4BC9877B-C3E4-4A5A-91EA-84E638DAE223}" type="parTrans" cxnId="{B8D11E86-2B63-4148-9C00-0769A4913C09}">
      <dgm:prSet/>
      <dgm:spPr/>
      <dgm:t>
        <a:bodyPr/>
        <a:lstStyle/>
        <a:p>
          <a:endParaRPr lang="fr-FR"/>
        </a:p>
      </dgm:t>
    </dgm:pt>
    <dgm:pt modelId="{4611242A-7D91-4107-9AF8-B18EA2DFF63F}" type="sibTrans" cxnId="{B8D11E86-2B63-4148-9C00-0769A4913C09}">
      <dgm:prSet/>
      <dgm:spPr/>
      <dgm:t>
        <a:bodyPr/>
        <a:lstStyle/>
        <a:p>
          <a:endParaRPr lang="fr-FR"/>
        </a:p>
      </dgm:t>
    </dgm:pt>
    <dgm:pt modelId="{2A61C77B-DFDF-4085-A26C-15784B92E222}">
      <dgm:prSet phldrT="[Texte]"/>
      <dgm:spPr/>
      <dgm:t>
        <a:bodyPr/>
        <a:lstStyle/>
        <a:p>
          <a:r>
            <a:rPr lang="fr-FR" dirty="0" smtClean="0"/>
            <a:t>Informationnelle, </a:t>
          </a:r>
          <a:r>
            <a:rPr lang="fr-FR" dirty="0" err="1" smtClean="0"/>
            <a:t>navigationnelle</a:t>
          </a:r>
          <a:r>
            <a:rPr lang="fr-FR" dirty="0" smtClean="0"/>
            <a:t>, commerciale, transactionnelle</a:t>
          </a:r>
          <a:endParaRPr lang="fr-FR" dirty="0"/>
        </a:p>
      </dgm:t>
    </dgm:pt>
    <dgm:pt modelId="{E5ED1F84-4A6E-494E-94BA-7D13CF3218BC}" type="parTrans" cxnId="{C063E588-F422-4707-BD4E-C1BB142D8C90}">
      <dgm:prSet/>
      <dgm:spPr/>
      <dgm:t>
        <a:bodyPr/>
        <a:lstStyle/>
        <a:p>
          <a:endParaRPr lang="fr-FR"/>
        </a:p>
      </dgm:t>
    </dgm:pt>
    <dgm:pt modelId="{9F1BD789-2E50-4121-8D7F-BC16CC22F655}" type="sibTrans" cxnId="{C063E588-F422-4707-BD4E-C1BB142D8C90}">
      <dgm:prSet/>
      <dgm:spPr/>
      <dgm:t>
        <a:bodyPr/>
        <a:lstStyle/>
        <a:p>
          <a:endParaRPr lang="fr-FR"/>
        </a:p>
      </dgm:t>
    </dgm:pt>
    <dgm:pt modelId="{EAE5F393-EDED-4D4E-859C-73BA829D5FCA}">
      <dgm:prSet/>
      <dgm:spPr/>
      <dgm:t>
        <a:bodyPr/>
        <a:lstStyle/>
        <a:p>
          <a:r>
            <a:rPr lang="fr-FR" dirty="0" smtClean="0"/>
            <a:t>Structurer son site</a:t>
          </a:r>
          <a:endParaRPr lang="fr-FR" dirty="0"/>
        </a:p>
      </dgm:t>
    </dgm:pt>
    <dgm:pt modelId="{76429891-E70E-4140-8933-65EEB0737328}" type="parTrans" cxnId="{1168CAB7-840C-4933-9449-4E01900180E9}">
      <dgm:prSet/>
      <dgm:spPr/>
      <dgm:t>
        <a:bodyPr/>
        <a:lstStyle/>
        <a:p>
          <a:endParaRPr lang="fr-FR"/>
        </a:p>
      </dgm:t>
    </dgm:pt>
    <dgm:pt modelId="{24D586F0-9922-4A20-86F1-55B00EAF3125}" type="sibTrans" cxnId="{1168CAB7-840C-4933-9449-4E01900180E9}">
      <dgm:prSet/>
      <dgm:spPr/>
      <dgm:t>
        <a:bodyPr/>
        <a:lstStyle/>
        <a:p>
          <a:endParaRPr lang="fr-FR"/>
        </a:p>
      </dgm:t>
    </dgm:pt>
    <dgm:pt modelId="{424F6B5C-DC68-4A0F-B816-BBCB71540736}">
      <dgm:prSet/>
      <dgm:spPr/>
      <dgm:t>
        <a:bodyPr/>
        <a:lstStyle/>
        <a:p>
          <a:r>
            <a:rPr lang="fr-FR" dirty="0" smtClean="0"/>
            <a:t>Structure</a:t>
          </a:r>
          <a:endParaRPr lang="fr-FR" dirty="0"/>
        </a:p>
      </dgm:t>
    </dgm:pt>
    <dgm:pt modelId="{20708F4D-0B9E-4D30-9790-CA2926713719}" type="parTrans" cxnId="{8070BF95-A5CA-47A3-96AE-0C6C31E99CB3}">
      <dgm:prSet/>
      <dgm:spPr/>
      <dgm:t>
        <a:bodyPr/>
        <a:lstStyle/>
        <a:p>
          <a:endParaRPr lang="fr-FR"/>
        </a:p>
      </dgm:t>
    </dgm:pt>
    <dgm:pt modelId="{365165F9-2AC2-48C2-B3DE-6E57D0A46CB3}" type="sibTrans" cxnId="{8070BF95-A5CA-47A3-96AE-0C6C31E99CB3}">
      <dgm:prSet/>
      <dgm:spPr/>
      <dgm:t>
        <a:bodyPr/>
        <a:lstStyle/>
        <a:p>
          <a:endParaRPr lang="fr-FR"/>
        </a:p>
      </dgm:t>
    </dgm:pt>
    <dgm:pt modelId="{57EF94B2-9106-4ADF-8023-EF59951EAB4C}">
      <dgm:prSet phldrT="[Texte]"/>
      <dgm:spPr/>
      <dgm:t>
        <a:bodyPr/>
        <a:lstStyle/>
        <a:p>
          <a:r>
            <a:rPr lang="fr-FR" dirty="0" smtClean="0"/>
            <a:t>Bonnes pratiques</a:t>
          </a:r>
          <a:endParaRPr lang="fr-FR" dirty="0"/>
        </a:p>
      </dgm:t>
    </dgm:pt>
    <dgm:pt modelId="{84985F02-42B0-4512-A295-592BA9D63883}" type="parTrans" cxnId="{711D2EEF-1117-4068-A8B4-E62C2C5C3292}">
      <dgm:prSet/>
      <dgm:spPr/>
      <dgm:t>
        <a:bodyPr/>
        <a:lstStyle/>
        <a:p>
          <a:endParaRPr lang="fr-FR"/>
        </a:p>
      </dgm:t>
    </dgm:pt>
    <dgm:pt modelId="{3A42C9E4-E4F4-4C1B-9C8F-CCEAB1D0F95E}" type="sibTrans" cxnId="{711D2EEF-1117-4068-A8B4-E62C2C5C3292}">
      <dgm:prSet/>
      <dgm:spPr/>
      <dgm:t>
        <a:bodyPr/>
        <a:lstStyle/>
        <a:p>
          <a:endParaRPr lang="fr-FR"/>
        </a:p>
      </dgm:t>
    </dgm:pt>
    <dgm:pt modelId="{CF9D158A-7D42-4073-8D3B-60E91FBAC9AB}">
      <dgm:prSet phldrT="[Texte]"/>
      <dgm:spPr/>
      <dgm:t>
        <a:bodyPr/>
        <a:lstStyle/>
        <a:p>
          <a:r>
            <a:rPr lang="fr-FR" dirty="0" smtClean="0"/>
            <a:t>Local Pack</a:t>
          </a:r>
          <a:endParaRPr lang="fr-FR" dirty="0"/>
        </a:p>
      </dgm:t>
    </dgm:pt>
    <dgm:pt modelId="{64FD9F55-3B29-4F98-A96E-B46FEAC04077}" type="parTrans" cxnId="{6ED06581-B5EE-4854-9F6E-5C41AB9A01F0}">
      <dgm:prSet/>
      <dgm:spPr/>
      <dgm:t>
        <a:bodyPr/>
        <a:lstStyle/>
        <a:p>
          <a:endParaRPr lang="fr-FR"/>
        </a:p>
      </dgm:t>
    </dgm:pt>
    <dgm:pt modelId="{C5DD37C3-86EF-4068-9C8A-F4867CB72C62}" type="sibTrans" cxnId="{6ED06581-B5EE-4854-9F6E-5C41AB9A01F0}">
      <dgm:prSet/>
      <dgm:spPr/>
      <dgm:t>
        <a:bodyPr/>
        <a:lstStyle/>
        <a:p>
          <a:endParaRPr lang="fr-FR"/>
        </a:p>
      </dgm:t>
    </dgm:pt>
    <dgm:pt modelId="{F5E8D044-A530-4E67-8095-3D0CC23A767F}">
      <dgm:prSet phldrT="[Texte]"/>
      <dgm:spPr/>
      <dgm:t>
        <a:bodyPr/>
        <a:lstStyle/>
        <a:p>
          <a:r>
            <a:rPr lang="fr-FR" dirty="0" smtClean="0"/>
            <a:t>DMA</a:t>
          </a:r>
          <a:endParaRPr lang="fr-FR" dirty="0"/>
        </a:p>
      </dgm:t>
    </dgm:pt>
    <dgm:pt modelId="{1967595E-810C-4C8D-941E-A82BCC136E39}" type="parTrans" cxnId="{C3D7408A-8514-4D1C-BB89-046687F3AB1D}">
      <dgm:prSet/>
      <dgm:spPr/>
      <dgm:t>
        <a:bodyPr/>
        <a:lstStyle/>
        <a:p>
          <a:endParaRPr lang="fr-FR"/>
        </a:p>
      </dgm:t>
    </dgm:pt>
    <dgm:pt modelId="{BEEDBAF1-75CE-4815-B1E1-82167466C153}" type="sibTrans" cxnId="{C3D7408A-8514-4D1C-BB89-046687F3AB1D}">
      <dgm:prSet/>
      <dgm:spPr/>
      <dgm:t>
        <a:bodyPr/>
        <a:lstStyle/>
        <a:p>
          <a:endParaRPr lang="fr-FR"/>
        </a:p>
      </dgm:t>
    </dgm:pt>
    <dgm:pt modelId="{E1D2671A-0272-435A-A06F-F89A4F74D8DB}">
      <dgm:prSet/>
      <dgm:spPr/>
      <dgm:t>
        <a:bodyPr/>
        <a:lstStyle/>
        <a:p>
          <a:r>
            <a:rPr lang="fr-FR" dirty="0" smtClean="0"/>
            <a:t>Indexation</a:t>
          </a:r>
          <a:endParaRPr lang="fr-FR" dirty="0"/>
        </a:p>
      </dgm:t>
    </dgm:pt>
    <dgm:pt modelId="{75236293-3727-4031-90FA-B476C593546F}" type="parTrans" cxnId="{ED8F0B4C-420A-4D89-A872-3BC1D58DB6FC}">
      <dgm:prSet/>
      <dgm:spPr/>
      <dgm:t>
        <a:bodyPr/>
        <a:lstStyle/>
        <a:p>
          <a:endParaRPr lang="fr-FR"/>
        </a:p>
      </dgm:t>
    </dgm:pt>
    <dgm:pt modelId="{F3677512-9FD6-4A75-9038-E62D39B5A5C0}" type="sibTrans" cxnId="{ED8F0B4C-420A-4D89-A872-3BC1D58DB6FC}">
      <dgm:prSet/>
      <dgm:spPr/>
      <dgm:t>
        <a:bodyPr/>
        <a:lstStyle/>
        <a:p>
          <a:endParaRPr lang="fr-FR"/>
        </a:p>
      </dgm:t>
    </dgm:pt>
    <dgm:pt modelId="{AA33D9A4-0E67-4B4A-92E1-2FB4A1E8DE1D}">
      <dgm:prSet/>
      <dgm:spPr/>
      <dgm:t>
        <a:bodyPr/>
        <a:lstStyle/>
        <a:p>
          <a:r>
            <a:rPr lang="fr-FR" dirty="0" smtClean="0"/>
            <a:t>Robot </a:t>
          </a:r>
          <a:r>
            <a:rPr lang="fr-FR" dirty="0" err="1" smtClean="0"/>
            <a:t>txt</a:t>
          </a:r>
          <a:endParaRPr lang="fr-FR" dirty="0"/>
        </a:p>
      </dgm:t>
    </dgm:pt>
    <dgm:pt modelId="{44C2A85D-B832-443B-9CC6-CCC19E26D9A4}" type="parTrans" cxnId="{E1C92B8C-25DE-4C11-AAD9-B2727C9009FA}">
      <dgm:prSet/>
      <dgm:spPr/>
      <dgm:t>
        <a:bodyPr/>
        <a:lstStyle/>
        <a:p>
          <a:endParaRPr lang="fr-FR"/>
        </a:p>
      </dgm:t>
    </dgm:pt>
    <dgm:pt modelId="{E0913EAB-6365-4C41-9147-BE088D323224}" type="sibTrans" cxnId="{E1C92B8C-25DE-4C11-AAD9-B2727C9009FA}">
      <dgm:prSet/>
      <dgm:spPr/>
      <dgm:t>
        <a:bodyPr/>
        <a:lstStyle/>
        <a:p>
          <a:endParaRPr lang="fr-FR"/>
        </a:p>
      </dgm:t>
    </dgm:pt>
    <dgm:pt modelId="{FEE0997B-5518-4B8A-8EF5-108E2E6FF237}">
      <dgm:prSet/>
      <dgm:spPr/>
      <dgm:t>
        <a:bodyPr/>
        <a:lstStyle/>
        <a:p>
          <a:r>
            <a:rPr lang="fr-FR" dirty="0" err="1" smtClean="0"/>
            <a:t>Sitemap</a:t>
          </a:r>
          <a:endParaRPr lang="fr-FR" dirty="0"/>
        </a:p>
      </dgm:t>
    </dgm:pt>
    <dgm:pt modelId="{9307A7B1-9C32-4CB4-8C48-D15A68F5924C}" type="parTrans" cxnId="{73D2F38D-9D9D-4C2B-9A6B-781D8068EB9F}">
      <dgm:prSet/>
      <dgm:spPr/>
      <dgm:t>
        <a:bodyPr/>
        <a:lstStyle/>
        <a:p>
          <a:endParaRPr lang="fr-FR"/>
        </a:p>
      </dgm:t>
    </dgm:pt>
    <dgm:pt modelId="{F36F76E0-2515-4D2B-9244-D12D076865A9}" type="sibTrans" cxnId="{73D2F38D-9D9D-4C2B-9A6B-781D8068EB9F}">
      <dgm:prSet/>
      <dgm:spPr/>
      <dgm:t>
        <a:bodyPr/>
        <a:lstStyle/>
        <a:p>
          <a:endParaRPr lang="fr-FR"/>
        </a:p>
      </dgm:t>
    </dgm:pt>
    <dgm:pt modelId="{DF21D10A-9FFC-4494-B472-39B14B2CD652}">
      <dgm:prSet/>
      <dgm:spPr/>
      <dgm:t>
        <a:bodyPr/>
        <a:lstStyle/>
        <a:p>
          <a:r>
            <a:rPr lang="fr-FR" dirty="0" smtClean="0"/>
            <a:t>Conclusion</a:t>
          </a:r>
          <a:endParaRPr lang="fr-FR" dirty="0"/>
        </a:p>
      </dgm:t>
    </dgm:pt>
    <dgm:pt modelId="{7CCB004B-B30C-4842-9428-AE7F12331F1C}" type="parTrans" cxnId="{3243372A-808A-4D8E-AFFA-0DCC65F79BDB}">
      <dgm:prSet/>
      <dgm:spPr/>
      <dgm:t>
        <a:bodyPr/>
        <a:lstStyle/>
        <a:p>
          <a:endParaRPr lang="fr-FR"/>
        </a:p>
      </dgm:t>
    </dgm:pt>
    <dgm:pt modelId="{818160F0-F708-481F-B4A9-9257512497D9}" type="sibTrans" cxnId="{3243372A-808A-4D8E-AFFA-0DCC65F79BDB}">
      <dgm:prSet/>
      <dgm:spPr/>
      <dgm:t>
        <a:bodyPr/>
        <a:lstStyle/>
        <a:p>
          <a:endParaRPr lang="fr-FR"/>
        </a:p>
      </dgm:t>
    </dgm:pt>
    <dgm:pt modelId="{CF8DE2CA-3275-4715-8A01-F50A4E0F1FBC}">
      <dgm:prSet/>
      <dgm:spPr/>
      <dgm:t>
        <a:bodyPr/>
        <a:lstStyle/>
        <a:p>
          <a:r>
            <a:rPr lang="fr-FR" dirty="0" smtClean="0"/>
            <a:t>Google </a:t>
          </a:r>
          <a:r>
            <a:rPr lang="fr-FR" dirty="0" err="1" smtClean="0"/>
            <a:t>Search</a:t>
          </a:r>
          <a:r>
            <a:rPr lang="fr-FR" dirty="0" smtClean="0"/>
            <a:t> Console</a:t>
          </a:r>
          <a:endParaRPr lang="fr-FR" dirty="0"/>
        </a:p>
      </dgm:t>
    </dgm:pt>
    <dgm:pt modelId="{5C7F6052-3554-4C62-87C1-645BCAC561E7}" type="parTrans" cxnId="{D39A64E3-51A6-4AA6-9A06-ABBEB3D0B0D4}">
      <dgm:prSet/>
      <dgm:spPr/>
      <dgm:t>
        <a:bodyPr/>
        <a:lstStyle/>
        <a:p>
          <a:endParaRPr lang="fr-FR"/>
        </a:p>
      </dgm:t>
    </dgm:pt>
    <dgm:pt modelId="{B6C42194-25F8-4346-B41C-1201A231247C}" type="sibTrans" cxnId="{D39A64E3-51A6-4AA6-9A06-ABBEB3D0B0D4}">
      <dgm:prSet/>
      <dgm:spPr/>
      <dgm:t>
        <a:bodyPr/>
        <a:lstStyle/>
        <a:p>
          <a:endParaRPr lang="fr-FR"/>
        </a:p>
      </dgm:t>
    </dgm:pt>
    <dgm:pt modelId="{51FF134B-F5B2-4A17-BF74-BFC6537419D9}">
      <dgm:prSet/>
      <dgm:spPr/>
      <dgm:t>
        <a:bodyPr/>
        <a:lstStyle/>
        <a:p>
          <a:r>
            <a:rPr lang="fr-FR" dirty="0" smtClean="0"/>
            <a:t>Questions</a:t>
          </a:r>
          <a:endParaRPr lang="fr-FR" dirty="0"/>
        </a:p>
      </dgm:t>
    </dgm:pt>
    <dgm:pt modelId="{2188C4E2-C3CC-4962-8704-C79D26123706}" type="parTrans" cxnId="{61650F72-D7A7-439E-A37B-B02E1BBC81E4}">
      <dgm:prSet/>
      <dgm:spPr/>
      <dgm:t>
        <a:bodyPr/>
        <a:lstStyle/>
        <a:p>
          <a:endParaRPr lang="fr-FR"/>
        </a:p>
      </dgm:t>
    </dgm:pt>
    <dgm:pt modelId="{8F256AAD-CAE6-40BF-838C-CC1130F5CCC8}" type="sibTrans" cxnId="{61650F72-D7A7-439E-A37B-B02E1BBC81E4}">
      <dgm:prSet/>
      <dgm:spPr/>
      <dgm:t>
        <a:bodyPr/>
        <a:lstStyle/>
        <a:p>
          <a:endParaRPr lang="fr-FR"/>
        </a:p>
      </dgm:t>
    </dgm:pt>
    <dgm:pt modelId="{70E8FB44-0A63-4932-8626-CDBF845DEB2A}">
      <dgm:prSet/>
      <dgm:spPr/>
      <dgm:t>
        <a:bodyPr/>
        <a:lstStyle/>
        <a:p>
          <a:r>
            <a:rPr lang="fr-FR" dirty="0" smtClean="0"/>
            <a:t>Conseils</a:t>
          </a:r>
          <a:endParaRPr lang="fr-FR" dirty="0"/>
        </a:p>
      </dgm:t>
    </dgm:pt>
    <dgm:pt modelId="{7BF2BD4F-5608-41AC-B1C5-3FA259632673}" type="parTrans" cxnId="{8944A99F-D43C-431F-8968-F6BEE6EDF41B}">
      <dgm:prSet/>
      <dgm:spPr/>
      <dgm:t>
        <a:bodyPr/>
        <a:lstStyle/>
        <a:p>
          <a:endParaRPr lang="fr-FR"/>
        </a:p>
      </dgm:t>
    </dgm:pt>
    <dgm:pt modelId="{4BCC1A95-AFEB-4506-9AFE-ED395E54B257}" type="sibTrans" cxnId="{8944A99F-D43C-431F-8968-F6BEE6EDF41B}">
      <dgm:prSet/>
      <dgm:spPr/>
      <dgm:t>
        <a:bodyPr/>
        <a:lstStyle/>
        <a:p>
          <a:endParaRPr lang="fr-FR"/>
        </a:p>
      </dgm:t>
    </dgm:pt>
    <dgm:pt modelId="{CA95294C-7BE2-459A-A0EC-8DB3356D7954}">
      <dgm:prSet/>
      <dgm:spPr/>
      <dgm:t>
        <a:bodyPr/>
        <a:lstStyle/>
        <a:p>
          <a:r>
            <a:rPr lang="fr-FR" dirty="0" smtClean="0"/>
            <a:t>Synthèse</a:t>
          </a:r>
          <a:endParaRPr lang="fr-FR" dirty="0"/>
        </a:p>
      </dgm:t>
    </dgm:pt>
    <dgm:pt modelId="{8C3D2BD1-E7E5-47ED-A8CC-8E23DCFD88BE}" type="parTrans" cxnId="{68167BCB-46A0-47AE-93B5-7CC40F2F2873}">
      <dgm:prSet/>
      <dgm:spPr/>
      <dgm:t>
        <a:bodyPr/>
        <a:lstStyle/>
        <a:p>
          <a:endParaRPr lang="fr-FR"/>
        </a:p>
      </dgm:t>
    </dgm:pt>
    <dgm:pt modelId="{0A3E20E9-65E3-4983-98A2-4DC1FD015792}" type="sibTrans" cxnId="{68167BCB-46A0-47AE-93B5-7CC40F2F2873}">
      <dgm:prSet/>
      <dgm:spPr/>
      <dgm:t>
        <a:bodyPr/>
        <a:lstStyle/>
        <a:p>
          <a:endParaRPr lang="fr-FR"/>
        </a:p>
      </dgm:t>
    </dgm:pt>
    <dgm:pt modelId="{E3879992-AB1D-43AB-996E-A2FC175D63E0}" type="pres">
      <dgm:prSet presAssocID="{93C5A044-0D8C-47BC-AD87-F88A7A756D12}" presName="Name0" presStyleCnt="0">
        <dgm:presLayoutVars>
          <dgm:dir/>
          <dgm:animLvl val="lvl"/>
          <dgm:resizeHandles val="exact"/>
        </dgm:presLayoutVars>
      </dgm:prSet>
      <dgm:spPr/>
    </dgm:pt>
    <dgm:pt modelId="{242D437F-3506-4469-A27F-E4772EB50AA0}" type="pres">
      <dgm:prSet presAssocID="{6891942E-074F-4FAE-B909-E85A00FD9A52}" presName="composite" presStyleCnt="0"/>
      <dgm:spPr/>
    </dgm:pt>
    <dgm:pt modelId="{538E3A40-F2E2-43D7-A78C-7DDEB7EA09F6}" type="pres">
      <dgm:prSet presAssocID="{6891942E-074F-4FAE-B909-E85A00FD9A52}" presName="parTx" presStyleLbl="alignNode1" presStyleIdx="0" presStyleCnt="5">
        <dgm:presLayoutVars>
          <dgm:chMax val="0"/>
          <dgm:chPref val="0"/>
          <dgm:bulletEnabled val="1"/>
        </dgm:presLayoutVars>
      </dgm:prSet>
      <dgm:spPr/>
      <dgm:t>
        <a:bodyPr/>
        <a:lstStyle/>
        <a:p>
          <a:endParaRPr lang="fr-FR"/>
        </a:p>
      </dgm:t>
    </dgm:pt>
    <dgm:pt modelId="{0045E242-FDC9-41F3-AF29-EFA77C7C7C62}" type="pres">
      <dgm:prSet presAssocID="{6891942E-074F-4FAE-B909-E85A00FD9A52}" presName="desTx" presStyleLbl="alignAccFollowNode1" presStyleIdx="0" presStyleCnt="5">
        <dgm:presLayoutVars>
          <dgm:bulletEnabled val="1"/>
        </dgm:presLayoutVars>
      </dgm:prSet>
      <dgm:spPr/>
      <dgm:t>
        <a:bodyPr/>
        <a:lstStyle/>
        <a:p>
          <a:endParaRPr lang="fr-FR"/>
        </a:p>
      </dgm:t>
    </dgm:pt>
    <dgm:pt modelId="{AE8C09B2-5925-4636-96A1-0905374F3FD0}" type="pres">
      <dgm:prSet presAssocID="{0F9EA78E-845A-4EE5-B434-275D6588CFCC}" presName="space" presStyleCnt="0"/>
      <dgm:spPr/>
    </dgm:pt>
    <dgm:pt modelId="{477F5DA9-45D3-44D3-AAB0-466E17868D29}" type="pres">
      <dgm:prSet presAssocID="{154B34D6-1E2A-486E-9A80-DDA26AB635CA}" presName="composite" presStyleCnt="0"/>
      <dgm:spPr/>
    </dgm:pt>
    <dgm:pt modelId="{E661D239-DB90-4212-8A50-DD217AF4F341}" type="pres">
      <dgm:prSet presAssocID="{154B34D6-1E2A-486E-9A80-DDA26AB635CA}" presName="parTx" presStyleLbl="alignNode1" presStyleIdx="1" presStyleCnt="5">
        <dgm:presLayoutVars>
          <dgm:chMax val="0"/>
          <dgm:chPref val="0"/>
          <dgm:bulletEnabled val="1"/>
        </dgm:presLayoutVars>
      </dgm:prSet>
      <dgm:spPr/>
    </dgm:pt>
    <dgm:pt modelId="{47B84AC5-EFF8-4A18-8AAB-AA4B3FA46F5B}" type="pres">
      <dgm:prSet presAssocID="{154B34D6-1E2A-486E-9A80-DDA26AB635CA}" presName="desTx" presStyleLbl="alignAccFollowNode1" presStyleIdx="1" presStyleCnt="5">
        <dgm:presLayoutVars>
          <dgm:bulletEnabled val="1"/>
        </dgm:presLayoutVars>
      </dgm:prSet>
      <dgm:spPr/>
      <dgm:t>
        <a:bodyPr/>
        <a:lstStyle/>
        <a:p>
          <a:endParaRPr lang="fr-FR"/>
        </a:p>
      </dgm:t>
    </dgm:pt>
    <dgm:pt modelId="{492314A3-47E4-462B-A7E0-513EB035035C}" type="pres">
      <dgm:prSet presAssocID="{EBEACB60-F0B4-4FD6-A13D-A94432D7C39A}" presName="space" presStyleCnt="0"/>
      <dgm:spPr/>
    </dgm:pt>
    <dgm:pt modelId="{BA12C4C0-91C9-4920-BB31-EE3A2BFCBDF9}" type="pres">
      <dgm:prSet presAssocID="{036A3B8D-7F46-4B4B-B001-B255DDC68FDB}" presName="composite" presStyleCnt="0"/>
      <dgm:spPr/>
    </dgm:pt>
    <dgm:pt modelId="{A43B2A1B-9BE4-47F3-A96B-C17B14007D1A}" type="pres">
      <dgm:prSet presAssocID="{036A3B8D-7F46-4B4B-B001-B255DDC68FDB}" presName="parTx" presStyleLbl="alignNode1" presStyleIdx="2" presStyleCnt="5">
        <dgm:presLayoutVars>
          <dgm:chMax val="0"/>
          <dgm:chPref val="0"/>
          <dgm:bulletEnabled val="1"/>
        </dgm:presLayoutVars>
      </dgm:prSet>
      <dgm:spPr/>
      <dgm:t>
        <a:bodyPr/>
        <a:lstStyle/>
        <a:p>
          <a:endParaRPr lang="fr-FR"/>
        </a:p>
      </dgm:t>
    </dgm:pt>
    <dgm:pt modelId="{A466CFDC-71DC-4C08-9B5E-F4CFFECA5A36}" type="pres">
      <dgm:prSet presAssocID="{036A3B8D-7F46-4B4B-B001-B255DDC68FDB}" presName="desTx" presStyleLbl="alignAccFollowNode1" presStyleIdx="2" presStyleCnt="5">
        <dgm:presLayoutVars>
          <dgm:bulletEnabled val="1"/>
        </dgm:presLayoutVars>
      </dgm:prSet>
      <dgm:spPr/>
      <dgm:t>
        <a:bodyPr/>
        <a:lstStyle/>
        <a:p>
          <a:endParaRPr lang="fr-FR"/>
        </a:p>
      </dgm:t>
    </dgm:pt>
    <dgm:pt modelId="{923E4B11-4E6C-4795-A64E-8F3F73AAA8CE}" type="pres">
      <dgm:prSet presAssocID="{4611242A-7D91-4107-9AF8-B18EA2DFF63F}" presName="space" presStyleCnt="0"/>
      <dgm:spPr/>
    </dgm:pt>
    <dgm:pt modelId="{61BD3FB9-52C3-490C-AB04-BA370C59A428}" type="pres">
      <dgm:prSet presAssocID="{EAE5F393-EDED-4D4E-859C-73BA829D5FCA}" presName="composite" presStyleCnt="0"/>
      <dgm:spPr/>
    </dgm:pt>
    <dgm:pt modelId="{171B2E2E-C993-4E84-A9C5-042178977184}" type="pres">
      <dgm:prSet presAssocID="{EAE5F393-EDED-4D4E-859C-73BA829D5FCA}" presName="parTx" presStyleLbl="alignNode1" presStyleIdx="3" presStyleCnt="5">
        <dgm:presLayoutVars>
          <dgm:chMax val="0"/>
          <dgm:chPref val="0"/>
          <dgm:bulletEnabled val="1"/>
        </dgm:presLayoutVars>
      </dgm:prSet>
      <dgm:spPr/>
      <dgm:t>
        <a:bodyPr/>
        <a:lstStyle/>
        <a:p>
          <a:endParaRPr lang="fr-FR"/>
        </a:p>
      </dgm:t>
    </dgm:pt>
    <dgm:pt modelId="{1AF14883-8BC5-4C74-91B7-5974C318DFED}" type="pres">
      <dgm:prSet presAssocID="{EAE5F393-EDED-4D4E-859C-73BA829D5FCA}" presName="desTx" presStyleLbl="alignAccFollowNode1" presStyleIdx="3" presStyleCnt="5">
        <dgm:presLayoutVars>
          <dgm:bulletEnabled val="1"/>
        </dgm:presLayoutVars>
      </dgm:prSet>
      <dgm:spPr/>
      <dgm:t>
        <a:bodyPr/>
        <a:lstStyle/>
        <a:p>
          <a:endParaRPr lang="fr-FR"/>
        </a:p>
      </dgm:t>
    </dgm:pt>
    <dgm:pt modelId="{DA29C23F-BBF7-4F70-AD26-B56B79AC575B}" type="pres">
      <dgm:prSet presAssocID="{24D586F0-9922-4A20-86F1-55B00EAF3125}" presName="space" presStyleCnt="0"/>
      <dgm:spPr/>
    </dgm:pt>
    <dgm:pt modelId="{EB0E56F0-A5BE-4A2C-8359-38E7342A9590}" type="pres">
      <dgm:prSet presAssocID="{DF21D10A-9FFC-4494-B472-39B14B2CD652}" presName="composite" presStyleCnt="0"/>
      <dgm:spPr/>
    </dgm:pt>
    <dgm:pt modelId="{CFF875EC-B40D-49B5-A303-2031760A3895}" type="pres">
      <dgm:prSet presAssocID="{DF21D10A-9FFC-4494-B472-39B14B2CD652}" presName="parTx" presStyleLbl="alignNode1" presStyleIdx="4" presStyleCnt="5">
        <dgm:presLayoutVars>
          <dgm:chMax val="0"/>
          <dgm:chPref val="0"/>
          <dgm:bulletEnabled val="1"/>
        </dgm:presLayoutVars>
      </dgm:prSet>
      <dgm:spPr/>
      <dgm:t>
        <a:bodyPr/>
        <a:lstStyle/>
        <a:p>
          <a:endParaRPr lang="fr-FR"/>
        </a:p>
      </dgm:t>
    </dgm:pt>
    <dgm:pt modelId="{F25F640F-59D9-4576-9F26-C30816207C0C}" type="pres">
      <dgm:prSet presAssocID="{DF21D10A-9FFC-4494-B472-39B14B2CD652}" presName="desTx" presStyleLbl="alignAccFollowNode1" presStyleIdx="4" presStyleCnt="5">
        <dgm:presLayoutVars>
          <dgm:bulletEnabled val="1"/>
        </dgm:presLayoutVars>
      </dgm:prSet>
      <dgm:spPr/>
    </dgm:pt>
  </dgm:ptLst>
  <dgm:cxnLst>
    <dgm:cxn modelId="{E1C92B8C-25DE-4C11-AAD9-B2727C9009FA}" srcId="{EAE5F393-EDED-4D4E-859C-73BA829D5FCA}" destId="{AA33D9A4-0E67-4B4A-92E1-2FB4A1E8DE1D}" srcOrd="2" destOrd="0" parTransId="{44C2A85D-B832-443B-9CC6-CCC19E26D9A4}" sibTransId="{E0913EAB-6365-4C41-9147-BE088D323224}"/>
    <dgm:cxn modelId="{8944A99F-D43C-431F-8968-F6BEE6EDF41B}" srcId="{DF21D10A-9FFC-4494-B472-39B14B2CD652}" destId="{70E8FB44-0A63-4932-8626-CDBF845DEB2A}" srcOrd="1" destOrd="0" parTransId="{7BF2BD4F-5608-41AC-B1C5-3FA259632673}" sibTransId="{4BCC1A95-AFEB-4506-9AFE-ED395E54B257}"/>
    <dgm:cxn modelId="{C063E588-F422-4707-BD4E-C1BB142D8C90}" srcId="{036A3B8D-7F46-4B4B-B001-B255DDC68FDB}" destId="{2A61C77B-DFDF-4085-A26C-15784B92E222}" srcOrd="0" destOrd="0" parTransId="{E5ED1F84-4A6E-494E-94BA-7D13CF3218BC}" sibTransId="{9F1BD789-2E50-4121-8D7F-BC16CC22F655}"/>
    <dgm:cxn modelId="{E4F36A51-714C-4B74-8391-AC3568CDD8E1}" srcId="{6891942E-074F-4FAE-B909-E85A00FD9A52}" destId="{05DB000F-0848-4BCA-A4FF-553295C09D4A}" srcOrd="0" destOrd="0" parTransId="{69F11FFD-56FF-499B-BB0A-34D51D3FA036}" sibTransId="{3F26B38D-2FF8-44D7-BF6F-794A66070AA3}"/>
    <dgm:cxn modelId="{16102418-B152-4C51-8E39-02FF7D6FD67F}" type="presOf" srcId="{DF21D10A-9FFC-4494-B472-39B14B2CD652}" destId="{CFF875EC-B40D-49B5-A303-2031760A3895}" srcOrd="0" destOrd="0" presId="urn:microsoft.com/office/officeart/2005/8/layout/hList1"/>
    <dgm:cxn modelId="{B8D11E86-2B63-4148-9C00-0769A4913C09}" srcId="{93C5A044-0D8C-47BC-AD87-F88A7A756D12}" destId="{036A3B8D-7F46-4B4B-B001-B255DDC68FDB}" srcOrd="2" destOrd="0" parTransId="{4BC9877B-C3E4-4A5A-91EA-84E638DAE223}" sibTransId="{4611242A-7D91-4107-9AF8-B18EA2DFF63F}"/>
    <dgm:cxn modelId="{5579DB5A-C56A-4E87-A8B7-26777FFA6E83}" type="presOf" srcId="{F5E8D044-A530-4E67-8095-3D0CC23A767F}" destId="{47B84AC5-EFF8-4A18-8AAB-AA4B3FA46F5B}" srcOrd="0" destOrd="2" presId="urn:microsoft.com/office/officeart/2005/8/layout/hList1"/>
    <dgm:cxn modelId="{DE3EAB70-88A6-476F-B24B-20FE5A917BF1}" type="presOf" srcId="{FEE0997B-5518-4B8A-8EF5-108E2E6FF237}" destId="{1AF14883-8BC5-4C74-91B7-5974C318DFED}" srcOrd="0" destOrd="3" presId="urn:microsoft.com/office/officeart/2005/8/layout/hList1"/>
    <dgm:cxn modelId="{3243372A-808A-4D8E-AFFA-0DCC65F79BDB}" srcId="{93C5A044-0D8C-47BC-AD87-F88A7A756D12}" destId="{DF21D10A-9FFC-4494-B472-39B14B2CD652}" srcOrd="4" destOrd="0" parTransId="{7CCB004B-B30C-4842-9428-AE7F12331F1C}" sibTransId="{818160F0-F708-481F-B4A9-9257512497D9}"/>
    <dgm:cxn modelId="{AF3D0286-B616-4C51-B6C8-6B1D879310D9}" srcId="{154B34D6-1E2A-486E-9A80-DDA26AB635CA}" destId="{B3C0B542-7D4B-469C-AF46-3A886C57EBD0}" srcOrd="0" destOrd="0" parTransId="{600C94BC-A4B0-4A32-BD9D-B8A9D2ECD044}" sibTransId="{23D40B47-FA1B-4E72-A342-63376BB1ABD3}"/>
    <dgm:cxn modelId="{1168CAB7-840C-4933-9449-4E01900180E9}" srcId="{93C5A044-0D8C-47BC-AD87-F88A7A756D12}" destId="{EAE5F393-EDED-4D4E-859C-73BA829D5FCA}" srcOrd="3" destOrd="0" parTransId="{76429891-E70E-4140-8933-65EEB0737328}" sibTransId="{24D586F0-9922-4A20-86F1-55B00EAF3125}"/>
    <dgm:cxn modelId="{B5EBB8A7-6693-4F54-B8F9-6C6556F264E6}" type="presOf" srcId="{05DB000F-0848-4BCA-A4FF-553295C09D4A}" destId="{0045E242-FDC9-41F3-AF29-EFA77C7C7C62}" srcOrd="0" destOrd="0" presId="urn:microsoft.com/office/officeart/2005/8/layout/hList1"/>
    <dgm:cxn modelId="{F035B3C3-E30C-4535-B81D-6B06D5EB4062}" srcId="{6891942E-074F-4FAE-B909-E85A00FD9A52}" destId="{3F27263B-9B28-4D2B-BB9F-CD4F29AC3605}" srcOrd="1" destOrd="0" parTransId="{AA58B87B-56F1-47A8-BFF1-D6EC58807E1B}" sibTransId="{78D7494B-86E5-42B9-8142-8FEF90F0B867}"/>
    <dgm:cxn modelId="{8CF10B6E-4682-4191-9B52-C97152B78E9A}" type="presOf" srcId="{B3C0B542-7D4B-469C-AF46-3A886C57EBD0}" destId="{47B84AC5-EFF8-4A18-8AAB-AA4B3FA46F5B}" srcOrd="0" destOrd="0" presId="urn:microsoft.com/office/officeart/2005/8/layout/hList1"/>
    <dgm:cxn modelId="{61650F72-D7A7-439E-A37B-B02E1BBC81E4}" srcId="{DF21D10A-9FFC-4494-B472-39B14B2CD652}" destId="{51FF134B-F5B2-4A17-BF74-BFC6537419D9}" srcOrd="0" destOrd="0" parTransId="{2188C4E2-C3CC-4962-8704-C79D26123706}" sibTransId="{8F256AAD-CAE6-40BF-838C-CC1130F5CCC8}"/>
    <dgm:cxn modelId="{0AD125E0-49B1-4589-9B6C-77FDE1E7177B}" type="presOf" srcId="{2A61C77B-DFDF-4085-A26C-15784B92E222}" destId="{A466CFDC-71DC-4C08-9B5E-F4CFFECA5A36}" srcOrd="0" destOrd="0" presId="urn:microsoft.com/office/officeart/2005/8/layout/hList1"/>
    <dgm:cxn modelId="{ED8F0B4C-420A-4D89-A872-3BC1D58DB6FC}" srcId="{EAE5F393-EDED-4D4E-859C-73BA829D5FCA}" destId="{E1D2671A-0272-435A-A06F-F89A4F74D8DB}" srcOrd="1" destOrd="0" parTransId="{75236293-3727-4031-90FA-B476C593546F}" sibTransId="{F3677512-9FD6-4A75-9038-E62D39B5A5C0}"/>
    <dgm:cxn modelId="{E1A82581-5537-4F7C-B09C-1D1241AD7BA5}" type="presOf" srcId="{E1D2671A-0272-435A-A06F-F89A4F74D8DB}" destId="{1AF14883-8BC5-4C74-91B7-5974C318DFED}" srcOrd="0" destOrd="1" presId="urn:microsoft.com/office/officeart/2005/8/layout/hList1"/>
    <dgm:cxn modelId="{F7A11B22-36E6-49B5-8E6C-82FC6F99A104}" type="presOf" srcId="{CF9D158A-7D42-4073-8D3B-60E91FBAC9AB}" destId="{47B84AC5-EFF8-4A18-8AAB-AA4B3FA46F5B}" srcOrd="0" destOrd="1" presId="urn:microsoft.com/office/officeart/2005/8/layout/hList1"/>
    <dgm:cxn modelId="{B2BFD00C-A18E-4CC1-88EF-563CDA6CA239}" type="presOf" srcId="{70E8FB44-0A63-4932-8626-CDBF845DEB2A}" destId="{F25F640F-59D9-4576-9F26-C30816207C0C}" srcOrd="0" destOrd="1" presId="urn:microsoft.com/office/officeart/2005/8/layout/hList1"/>
    <dgm:cxn modelId="{5DF0D1AF-22E7-4401-BE3D-8A512C28E46E}" type="presOf" srcId="{154B34D6-1E2A-486E-9A80-DDA26AB635CA}" destId="{E661D239-DB90-4212-8A50-DD217AF4F341}" srcOrd="0" destOrd="0" presId="urn:microsoft.com/office/officeart/2005/8/layout/hList1"/>
    <dgm:cxn modelId="{9BD1D21E-5F49-40AE-B03C-FFE9A1417A1B}" type="presOf" srcId="{036A3B8D-7F46-4B4B-B001-B255DDC68FDB}" destId="{A43B2A1B-9BE4-47F3-A96B-C17B14007D1A}" srcOrd="0" destOrd="0" presId="urn:microsoft.com/office/officeart/2005/8/layout/hList1"/>
    <dgm:cxn modelId="{834882E7-D281-4FF2-B214-B9ED8759F223}" type="presOf" srcId="{93C5A044-0D8C-47BC-AD87-F88A7A756D12}" destId="{E3879992-AB1D-43AB-996E-A2FC175D63E0}" srcOrd="0" destOrd="0" presId="urn:microsoft.com/office/officeart/2005/8/layout/hList1"/>
    <dgm:cxn modelId="{7EA4748A-51D4-49B5-98AC-C81B7B0B3FA2}" type="presOf" srcId="{6891942E-074F-4FAE-B909-E85A00FD9A52}" destId="{538E3A40-F2E2-43D7-A78C-7DDEB7EA09F6}" srcOrd="0" destOrd="0" presId="urn:microsoft.com/office/officeart/2005/8/layout/hList1"/>
    <dgm:cxn modelId="{68167BCB-46A0-47AE-93B5-7CC40F2F2873}" srcId="{DF21D10A-9FFC-4494-B472-39B14B2CD652}" destId="{CA95294C-7BE2-459A-A0EC-8DB3356D7954}" srcOrd="2" destOrd="0" parTransId="{8C3D2BD1-E7E5-47ED-A8CC-8E23DCFD88BE}" sibTransId="{0A3E20E9-65E3-4983-98A2-4DC1FD015792}"/>
    <dgm:cxn modelId="{C3D7408A-8514-4D1C-BB89-046687F3AB1D}" srcId="{154B34D6-1E2A-486E-9A80-DDA26AB635CA}" destId="{F5E8D044-A530-4E67-8095-3D0CC23A767F}" srcOrd="2" destOrd="0" parTransId="{1967595E-810C-4C8D-941E-A82BCC136E39}" sibTransId="{BEEDBAF1-75CE-4815-B1E1-82167466C153}"/>
    <dgm:cxn modelId="{7322BFDB-4A5B-4991-B8B3-0A49C0D38362}" srcId="{93C5A044-0D8C-47BC-AD87-F88A7A756D12}" destId="{154B34D6-1E2A-486E-9A80-DDA26AB635CA}" srcOrd="1" destOrd="0" parTransId="{D5303472-1D8E-4C16-8029-5E2AE6EE4D97}" sibTransId="{EBEACB60-F0B4-4FD6-A13D-A94432D7C39A}"/>
    <dgm:cxn modelId="{CA44FA07-1C1F-46BA-A39D-A390C1C5D9AC}" srcId="{93C5A044-0D8C-47BC-AD87-F88A7A756D12}" destId="{6891942E-074F-4FAE-B909-E85A00FD9A52}" srcOrd="0" destOrd="0" parTransId="{FE77458C-6DBA-483C-9A90-D794504AE1BB}" sibTransId="{0F9EA78E-845A-4EE5-B434-275D6588CFCC}"/>
    <dgm:cxn modelId="{6ED06581-B5EE-4854-9F6E-5C41AB9A01F0}" srcId="{154B34D6-1E2A-486E-9A80-DDA26AB635CA}" destId="{CF9D158A-7D42-4073-8D3B-60E91FBAC9AB}" srcOrd="1" destOrd="0" parTransId="{64FD9F55-3B29-4F98-A96E-B46FEAC04077}" sibTransId="{C5DD37C3-86EF-4068-9C8A-F4867CB72C62}"/>
    <dgm:cxn modelId="{9C558A93-2B08-41BC-8FB0-0C21613ACF29}" type="presOf" srcId="{51FF134B-F5B2-4A17-BF74-BFC6537419D9}" destId="{F25F640F-59D9-4576-9F26-C30816207C0C}" srcOrd="0" destOrd="0" presId="urn:microsoft.com/office/officeart/2005/8/layout/hList1"/>
    <dgm:cxn modelId="{1B170C47-1223-47C4-89C1-79E621ED83D6}" type="presOf" srcId="{CA95294C-7BE2-459A-A0EC-8DB3356D7954}" destId="{F25F640F-59D9-4576-9F26-C30816207C0C}" srcOrd="0" destOrd="2" presId="urn:microsoft.com/office/officeart/2005/8/layout/hList1"/>
    <dgm:cxn modelId="{73D2F38D-9D9D-4C2B-9A6B-781D8068EB9F}" srcId="{EAE5F393-EDED-4D4E-859C-73BA829D5FCA}" destId="{FEE0997B-5518-4B8A-8EF5-108E2E6FF237}" srcOrd="3" destOrd="0" parTransId="{9307A7B1-9C32-4CB4-8C48-D15A68F5924C}" sibTransId="{F36F76E0-2515-4D2B-9244-D12D076865A9}"/>
    <dgm:cxn modelId="{84CA68F5-E5D6-496A-B718-67EA19F1867D}" type="presOf" srcId="{424F6B5C-DC68-4A0F-B816-BBCB71540736}" destId="{1AF14883-8BC5-4C74-91B7-5974C318DFED}" srcOrd="0" destOrd="0" presId="urn:microsoft.com/office/officeart/2005/8/layout/hList1"/>
    <dgm:cxn modelId="{60D6942F-52BE-4ABA-BC8B-E2571CD59DEA}" type="presOf" srcId="{57EF94B2-9106-4ADF-8023-EF59951EAB4C}" destId="{0045E242-FDC9-41F3-AF29-EFA77C7C7C62}" srcOrd="0" destOrd="2" presId="urn:microsoft.com/office/officeart/2005/8/layout/hList1"/>
    <dgm:cxn modelId="{07742B1F-EC7C-4ABC-A245-E013317E0BAE}" type="presOf" srcId="{EAE5F393-EDED-4D4E-859C-73BA829D5FCA}" destId="{171B2E2E-C993-4E84-A9C5-042178977184}" srcOrd="0" destOrd="0" presId="urn:microsoft.com/office/officeart/2005/8/layout/hList1"/>
    <dgm:cxn modelId="{583F3F44-FC6D-4B6D-8F35-EECB2E767BB5}" type="presOf" srcId="{AA33D9A4-0E67-4B4A-92E1-2FB4A1E8DE1D}" destId="{1AF14883-8BC5-4C74-91B7-5974C318DFED}" srcOrd="0" destOrd="2" presId="urn:microsoft.com/office/officeart/2005/8/layout/hList1"/>
    <dgm:cxn modelId="{8A93D1CD-FF12-472A-B58E-3C7CC44411BD}" type="presOf" srcId="{CF8DE2CA-3275-4715-8A01-F50A4E0F1FBC}" destId="{1AF14883-8BC5-4C74-91B7-5974C318DFED}" srcOrd="0" destOrd="4" presId="urn:microsoft.com/office/officeart/2005/8/layout/hList1"/>
    <dgm:cxn modelId="{8070BF95-A5CA-47A3-96AE-0C6C31E99CB3}" srcId="{EAE5F393-EDED-4D4E-859C-73BA829D5FCA}" destId="{424F6B5C-DC68-4A0F-B816-BBCB71540736}" srcOrd="0" destOrd="0" parTransId="{20708F4D-0B9E-4D30-9790-CA2926713719}" sibTransId="{365165F9-2AC2-48C2-B3DE-6E57D0A46CB3}"/>
    <dgm:cxn modelId="{D39A64E3-51A6-4AA6-9A06-ABBEB3D0B0D4}" srcId="{EAE5F393-EDED-4D4E-859C-73BA829D5FCA}" destId="{CF8DE2CA-3275-4715-8A01-F50A4E0F1FBC}" srcOrd="4" destOrd="0" parTransId="{5C7F6052-3554-4C62-87C1-645BCAC561E7}" sibTransId="{B6C42194-25F8-4346-B41C-1201A231247C}"/>
    <dgm:cxn modelId="{711D2EEF-1117-4068-A8B4-E62C2C5C3292}" srcId="{6891942E-074F-4FAE-B909-E85A00FD9A52}" destId="{57EF94B2-9106-4ADF-8023-EF59951EAB4C}" srcOrd="2" destOrd="0" parTransId="{84985F02-42B0-4512-A295-592BA9D63883}" sibTransId="{3A42C9E4-E4F4-4C1B-9C8F-CCEAB1D0F95E}"/>
    <dgm:cxn modelId="{19566B4B-1C5D-4AF8-B470-884C0E2CEFFB}" type="presOf" srcId="{3F27263B-9B28-4D2B-BB9F-CD4F29AC3605}" destId="{0045E242-FDC9-41F3-AF29-EFA77C7C7C62}" srcOrd="0" destOrd="1" presId="urn:microsoft.com/office/officeart/2005/8/layout/hList1"/>
    <dgm:cxn modelId="{B7829556-2DC3-462F-BE85-C7D02CCF597C}" type="presParOf" srcId="{E3879992-AB1D-43AB-996E-A2FC175D63E0}" destId="{242D437F-3506-4469-A27F-E4772EB50AA0}" srcOrd="0" destOrd="0" presId="urn:microsoft.com/office/officeart/2005/8/layout/hList1"/>
    <dgm:cxn modelId="{677011D9-FAC1-43A4-BF19-EBBAFB4AF35B}" type="presParOf" srcId="{242D437F-3506-4469-A27F-E4772EB50AA0}" destId="{538E3A40-F2E2-43D7-A78C-7DDEB7EA09F6}" srcOrd="0" destOrd="0" presId="urn:microsoft.com/office/officeart/2005/8/layout/hList1"/>
    <dgm:cxn modelId="{90B076B6-F4BB-477C-BC83-3945DEFD59F3}" type="presParOf" srcId="{242D437F-3506-4469-A27F-E4772EB50AA0}" destId="{0045E242-FDC9-41F3-AF29-EFA77C7C7C62}" srcOrd="1" destOrd="0" presId="urn:microsoft.com/office/officeart/2005/8/layout/hList1"/>
    <dgm:cxn modelId="{7FAFAAC3-0949-4A52-A5D9-E3986FDB6DAE}" type="presParOf" srcId="{E3879992-AB1D-43AB-996E-A2FC175D63E0}" destId="{AE8C09B2-5925-4636-96A1-0905374F3FD0}" srcOrd="1" destOrd="0" presId="urn:microsoft.com/office/officeart/2005/8/layout/hList1"/>
    <dgm:cxn modelId="{9B472827-B5B7-412B-A9E4-9E8482402FA3}" type="presParOf" srcId="{E3879992-AB1D-43AB-996E-A2FC175D63E0}" destId="{477F5DA9-45D3-44D3-AAB0-466E17868D29}" srcOrd="2" destOrd="0" presId="urn:microsoft.com/office/officeart/2005/8/layout/hList1"/>
    <dgm:cxn modelId="{BE177CF2-8DDB-44FD-8702-F630A0BC6826}" type="presParOf" srcId="{477F5DA9-45D3-44D3-AAB0-466E17868D29}" destId="{E661D239-DB90-4212-8A50-DD217AF4F341}" srcOrd="0" destOrd="0" presId="urn:microsoft.com/office/officeart/2005/8/layout/hList1"/>
    <dgm:cxn modelId="{840A8DC0-4FBF-4343-A266-846D296159E4}" type="presParOf" srcId="{477F5DA9-45D3-44D3-AAB0-466E17868D29}" destId="{47B84AC5-EFF8-4A18-8AAB-AA4B3FA46F5B}" srcOrd="1" destOrd="0" presId="urn:microsoft.com/office/officeart/2005/8/layout/hList1"/>
    <dgm:cxn modelId="{5C11D6E3-E6BA-4CA0-9007-BF6C80744986}" type="presParOf" srcId="{E3879992-AB1D-43AB-996E-A2FC175D63E0}" destId="{492314A3-47E4-462B-A7E0-513EB035035C}" srcOrd="3" destOrd="0" presId="urn:microsoft.com/office/officeart/2005/8/layout/hList1"/>
    <dgm:cxn modelId="{7FAD9157-8DE0-47C3-8982-FE91D383A7F6}" type="presParOf" srcId="{E3879992-AB1D-43AB-996E-A2FC175D63E0}" destId="{BA12C4C0-91C9-4920-BB31-EE3A2BFCBDF9}" srcOrd="4" destOrd="0" presId="urn:microsoft.com/office/officeart/2005/8/layout/hList1"/>
    <dgm:cxn modelId="{CEB71A1D-1FC0-4DBA-8C42-E7B0B2C02E81}" type="presParOf" srcId="{BA12C4C0-91C9-4920-BB31-EE3A2BFCBDF9}" destId="{A43B2A1B-9BE4-47F3-A96B-C17B14007D1A}" srcOrd="0" destOrd="0" presId="urn:microsoft.com/office/officeart/2005/8/layout/hList1"/>
    <dgm:cxn modelId="{BE3AC2E0-C268-46FA-B2CE-9BE43647221B}" type="presParOf" srcId="{BA12C4C0-91C9-4920-BB31-EE3A2BFCBDF9}" destId="{A466CFDC-71DC-4C08-9B5E-F4CFFECA5A36}" srcOrd="1" destOrd="0" presId="urn:microsoft.com/office/officeart/2005/8/layout/hList1"/>
    <dgm:cxn modelId="{93B6EF7A-3ED9-4FA7-98B9-FB4C63688CA7}" type="presParOf" srcId="{E3879992-AB1D-43AB-996E-A2FC175D63E0}" destId="{923E4B11-4E6C-4795-A64E-8F3F73AAA8CE}" srcOrd="5" destOrd="0" presId="urn:microsoft.com/office/officeart/2005/8/layout/hList1"/>
    <dgm:cxn modelId="{BB032428-64B1-494B-9F1A-A48434CB180D}" type="presParOf" srcId="{E3879992-AB1D-43AB-996E-A2FC175D63E0}" destId="{61BD3FB9-52C3-490C-AB04-BA370C59A428}" srcOrd="6" destOrd="0" presId="urn:microsoft.com/office/officeart/2005/8/layout/hList1"/>
    <dgm:cxn modelId="{7F548833-9AE7-4752-8FA0-D0F4EF50E29E}" type="presParOf" srcId="{61BD3FB9-52C3-490C-AB04-BA370C59A428}" destId="{171B2E2E-C993-4E84-A9C5-042178977184}" srcOrd="0" destOrd="0" presId="urn:microsoft.com/office/officeart/2005/8/layout/hList1"/>
    <dgm:cxn modelId="{FE6A4FE1-E8E3-46B6-8D13-74C969B62ACC}" type="presParOf" srcId="{61BD3FB9-52C3-490C-AB04-BA370C59A428}" destId="{1AF14883-8BC5-4C74-91B7-5974C318DFED}" srcOrd="1" destOrd="0" presId="urn:microsoft.com/office/officeart/2005/8/layout/hList1"/>
    <dgm:cxn modelId="{3683DE0E-4573-43BE-A3DE-FFB7D363F02E}" type="presParOf" srcId="{E3879992-AB1D-43AB-996E-A2FC175D63E0}" destId="{DA29C23F-BBF7-4F70-AD26-B56B79AC575B}" srcOrd="7" destOrd="0" presId="urn:microsoft.com/office/officeart/2005/8/layout/hList1"/>
    <dgm:cxn modelId="{2833BA6F-CD81-43C6-BD49-9CD82B00D110}" type="presParOf" srcId="{E3879992-AB1D-43AB-996E-A2FC175D63E0}" destId="{EB0E56F0-A5BE-4A2C-8359-38E7342A9590}" srcOrd="8" destOrd="0" presId="urn:microsoft.com/office/officeart/2005/8/layout/hList1"/>
    <dgm:cxn modelId="{524F78C3-1B3D-4F58-BA60-270FDC3BA0FF}" type="presParOf" srcId="{EB0E56F0-A5BE-4A2C-8359-38E7342A9590}" destId="{CFF875EC-B40D-49B5-A303-2031760A3895}" srcOrd="0" destOrd="0" presId="urn:microsoft.com/office/officeart/2005/8/layout/hList1"/>
    <dgm:cxn modelId="{44E5957D-9F3A-4AD4-A66C-CFB18D2EF9B2}" type="presParOf" srcId="{EB0E56F0-A5BE-4A2C-8359-38E7342A9590}" destId="{F25F640F-59D9-4576-9F26-C30816207C0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9139D3-7ACC-4550-BA43-92E0D2B727E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3F040EA6-A0B1-411E-946C-FD78AA15D416}">
      <dgm:prSet phldrT="[Texte]"/>
      <dgm:spPr/>
      <dgm:t>
        <a:bodyPr/>
        <a:lstStyle/>
        <a:p>
          <a:r>
            <a:rPr lang="fr-FR" dirty="0" smtClean="0"/>
            <a:t>Visibilité dans les moteurs de recherche</a:t>
          </a:r>
          <a:endParaRPr lang="fr-FR" dirty="0"/>
        </a:p>
      </dgm:t>
    </dgm:pt>
    <dgm:pt modelId="{9E7EEEF2-AACC-4680-9D9D-26FFAC3BD72B}" type="parTrans" cxnId="{8008D7DE-5124-4ED4-84EB-42C8FEC1969E}">
      <dgm:prSet/>
      <dgm:spPr/>
      <dgm:t>
        <a:bodyPr/>
        <a:lstStyle/>
        <a:p>
          <a:endParaRPr lang="fr-FR"/>
        </a:p>
      </dgm:t>
    </dgm:pt>
    <dgm:pt modelId="{7922FE4D-859C-4C9F-BF6F-FF2475500DA9}" type="sibTrans" cxnId="{8008D7DE-5124-4ED4-84EB-42C8FEC1969E}">
      <dgm:prSet/>
      <dgm:spPr/>
      <dgm:t>
        <a:bodyPr/>
        <a:lstStyle/>
        <a:p>
          <a:endParaRPr lang="fr-FR"/>
        </a:p>
      </dgm:t>
    </dgm:pt>
    <dgm:pt modelId="{65CDC954-44F2-4748-81D6-2FFE6DADD446}">
      <dgm:prSet phldrT="[Texte]"/>
      <dgm:spPr/>
      <dgm:t>
        <a:bodyPr/>
        <a:lstStyle/>
        <a:p>
          <a:r>
            <a:rPr lang="fr-FR" dirty="0" smtClean="0"/>
            <a:t>Contenu génère trafic site Web</a:t>
          </a:r>
          <a:endParaRPr lang="fr-FR" dirty="0"/>
        </a:p>
      </dgm:t>
    </dgm:pt>
    <dgm:pt modelId="{FE438EEB-6DB8-4F2B-8D5E-C8BDAE1F0655}" type="parTrans" cxnId="{275E70FA-F101-4E6B-9D97-4586DE90EEAE}">
      <dgm:prSet/>
      <dgm:spPr/>
      <dgm:t>
        <a:bodyPr/>
        <a:lstStyle/>
        <a:p>
          <a:endParaRPr lang="fr-FR"/>
        </a:p>
      </dgm:t>
    </dgm:pt>
    <dgm:pt modelId="{58CDAAEE-FA7F-440D-AC7C-ED3C9D1C846F}" type="sibTrans" cxnId="{275E70FA-F101-4E6B-9D97-4586DE90EEAE}">
      <dgm:prSet/>
      <dgm:spPr/>
      <dgm:t>
        <a:bodyPr/>
        <a:lstStyle/>
        <a:p>
          <a:endParaRPr lang="fr-FR"/>
        </a:p>
      </dgm:t>
    </dgm:pt>
    <dgm:pt modelId="{EBD567CA-78F8-41FA-AF9C-D7EF1730CDB8}">
      <dgm:prSet phldrT="[Texte]"/>
      <dgm:spPr/>
      <dgm:t>
        <a:bodyPr/>
        <a:lstStyle/>
        <a:p>
          <a:r>
            <a:rPr lang="fr-FR" dirty="0" smtClean="0"/>
            <a:t>Atteindre son marché</a:t>
          </a:r>
          <a:endParaRPr lang="fr-FR" dirty="0"/>
        </a:p>
      </dgm:t>
    </dgm:pt>
    <dgm:pt modelId="{FD91A818-BE9C-408E-B66B-116D07A13EC0}" type="parTrans" cxnId="{8006C505-9F94-4E3E-8600-BEAB360D2F35}">
      <dgm:prSet/>
      <dgm:spPr/>
      <dgm:t>
        <a:bodyPr/>
        <a:lstStyle/>
        <a:p>
          <a:endParaRPr lang="fr-FR"/>
        </a:p>
      </dgm:t>
    </dgm:pt>
    <dgm:pt modelId="{2F661029-78D8-43F5-A815-DBB56626F53E}" type="sibTrans" cxnId="{8006C505-9F94-4E3E-8600-BEAB360D2F35}">
      <dgm:prSet/>
      <dgm:spPr/>
      <dgm:t>
        <a:bodyPr/>
        <a:lstStyle/>
        <a:p>
          <a:endParaRPr lang="fr-FR"/>
        </a:p>
      </dgm:t>
    </dgm:pt>
    <dgm:pt modelId="{0AE344B6-1DC8-416F-9BD8-AFA167E43C95}">
      <dgm:prSet phldrT="[Texte]"/>
      <dgm:spPr/>
      <dgm:t>
        <a:bodyPr/>
        <a:lstStyle/>
        <a:p>
          <a:r>
            <a:rPr lang="fr-FR" dirty="0" smtClean="0"/>
            <a:t>Fréquence d’exploration robots </a:t>
          </a:r>
          <a:r>
            <a:rPr lang="fr-FR" dirty="0" err="1" smtClean="0"/>
            <a:t>crawlers</a:t>
          </a:r>
          <a:endParaRPr lang="fr-FR" dirty="0"/>
        </a:p>
      </dgm:t>
    </dgm:pt>
    <dgm:pt modelId="{948ACDAC-BD32-464A-99E0-EF0167E9836A}" type="parTrans" cxnId="{B8ED6E5D-AF49-4F51-9C25-26D689E8DEAD}">
      <dgm:prSet/>
      <dgm:spPr/>
      <dgm:t>
        <a:bodyPr/>
        <a:lstStyle/>
        <a:p>
          <a:endParaRPr lang="fr-FR"/>
        </a:p>
      </dgm:t>
    </dgm:pt>
    <dgm:pt modelId="{E2367013-D7EF-4F13-A799-853A20AE521E}" type="sibTrans" cxnId="{B8ED6E5D-AF49-4F51-9C25-26D689E8DEAD}">
      <dgm:prSet/>
      <dgm:spPr/>
      <dgm:t>
        <a:bodyPr/>
        <a:lstStyle/>
        <a:p>
          <a:endParaRPr lang="fr-FR"/>
        </a:p>
      </dgm:t>
    </dgm:pt>
    <dgm:pt modelId="{B0ACBB4D-B734-4B8C-88DE-D1434A229AAB}">
      <dgm:prSet phldrT="[Texte]"/>
      <dgm:spPr/>
      <dgm:t>
        <a:bodyPr/>
        <a:lstStyle/>
        <a:p>
          <a:r>
            <a:rPr lang="fr-FR" dirty="0" smtClean="0"/>
            <a:t>Cibler des mots longue traîne</a:t>
          </a:r>
          <a:endParaRPr lang="fr-FR" dirty="0"/>
        </a:p>
      </dgm:t>
    </dgm:pt>
    <dgm:pt modelId="{E8C166F6-066F-420E-BC49-D7F7B68F434F}" type="parTrans" cxnId="{998FBEAE-669C-4BF2-8317-3455D8BD87CC}">
      <dgm:prSet/>
      <dgm:spPr/>
      <dgm:t>
        <a:bodyPr/>
        <a:lstStyle/>
        <a:p>
          <a:endParaRPr lang="fr-FR"/>
        </a:p>
      </dgm:t>
    </dgm:pt>
    <dgm:pt modelId="{AFA524D0-E9EF-40F8-9BBB-42BF0A6405D9}" type="sibTrans" cxnId="{998FBEAE-669C-4BF2-8317-3455D8BD87CC}">
      <dgm:prSet/>
      <dgm:spPr/>
      <dgm:t>
        <a:bodyPr/>
        <a:lstStyle/>
        <a:p>
          <a:endParaRPr lang="fr-FR"/>
        </a:p>
      </dgm:t>
    </dgm:pt>
    <dgm:pt modelId="{0C92785D-C0AE-4CFC-B46C-37DE2379FF18}" type="pres">
      <dgm:prSet presAssocID="{3B9139D3-7ACC-4550-BA43-92E0D2B727E3}" presName="diagram" presStyleCnt="0">
        <dgm:presLayoutVars>
          <dgm:dir/>
          <dgm:resizeHandles val="exact"/>
        </dgm:presLayoutVars>
      </dgm:prSet>
      <dgm:spPr/>
      <dgm:t>
        <a:bodyPr/>
        <a:lstStyle/>
        <a:p>
          <a:endParaRPr lang="fr-FR"/>
        </a:p>
      </dgm:t>
    </dgm:pt>
    <dgm:pt modelId="{6285B91D-9BDB-4F51-8FBA-2D5AC06FAC6F}" type="pres">
      <dgm:prSet presAssocID="{3F040EA6-A0B1-411E-946C-FD78AA15D416}" presName="node" presStyleLbl="node1" presStyleIdx="0" presStyleCnt="5">
        <dgm:presLayoutVars>
          <dgm:bulletEnabled val="1"/>
        </dgm:presLayoutVars>
      </dgm:prSet>
      <dgm:spPr/>
      <dgm:t>
        <a:bodyPr/>
        <a:lstStyle/>
        <a:p>
          <a:endParaRPr lang="fr-FR"/>
        </a:p>
      </dgm:t>
    </dgm:pt>
    <dgm:pt modelId="{FC543385-ED1F-4EE6-9D1E-7258C063E38C}" type="pres">
      <dgm:prSet presAssocID="{7922FE4D-859C-4C9F-BF6F-FF2475500DA9}" presName="sibTrans" presStyleCnt="0"/>
      <dgm:spPr/>
    </dgm:pt>
    <dgm:pt modelId="{D4350FE8-4687-47C5-8B9A-B0BBFEE0BDF2}" type="pres">
      <dgm:prSet presAssocID="{65CDC954-44F2-4748-81D6-2FFE6DADD446}" presName="node" presStyleLbl="node1" presStyleIdx="1" presStyleCnt="5">
        <dgm:presLayoutVars>
          <dgm:bulletEnabled val="1"/>
        </dgm:presLayoutVars>
      </dgm:prSet>
      <dgm:spPr/>
      <dgm:t>
        <a:bodyPr/>
        <a:lstStyle/>
        <a:p>
          <a:endParaRPr lang="fr-FR"/>
        </a:p>
      </dgm:t>
    </dgm:pt>
    <dgm:pt modelId="{BD60B028-5002-4591-8577-79E2C8533806}" type="pres">
      <dgm:prSet presAssocID="{58CDAAEE-FA7F-440D-AC7C-ED3C9D1C846F}" presName="sibTrans" presStyleCnt="0"/>
      <dgm:spPr/>
    </dgm:pt>
    <dgm:pt modelId="{BDD7E885-D4AF-45A4-BC39-44804ABEF0D3}" type="pres">
      <dgm:prSet presAssocID="{EBD567CA-78F8-41FA-AF9C-D7EF1730CDB8}" presName="node" presStyleLbl="node1" presStyleIdx="2" presStyleCnt="5">
        <dgm:presLayoutVars>
          <dgm:bulletEnabled val="1"/>
        </dgm:presLayoutVars>
      </dgm:prSet>
      <dgm:spPr/>
      <dgm:t>
        <a:bodyPr/>
        <a:lstStyle/>
        <a:p>
          <a:endParaRPr lang="fr-FR"/>
        </a:p>
      </dgm:t>
    </dgm:pt>
    <dgm:pt modelId="{77F6F948-E84A-48B1-AB8F-E75102D42D19}" type="pres">
      <dgm:prSet presAssocID="{2F661029-78D8-43F5-A815-DBB56626F53E}" presName="sibTrans" presStyleCnt="0"/>
      <dgm:spPr/>
    </dgm:pt>
    <dgm:pt modelId="{5CC4E7A7-4B1E-4544-81AF-BDFF52B264C1}" type="pres">
      <dgm:prSet presAssocID="{0AE344B6-1DC8-416F-9BD8-AFA167E43C95}" presName="node" presStyleLbl="node1" presStyleIdx="3" presStyleCnt="5">
        <dgm:presLayoutVars>
          <dgm:bulletEnabled val="1"/>
        </dgm:presLayoutVars>
      </dgm:prSet>
      <dgm:spPr/>
      <dgm:t>
        <a:bodyPr/>
        <a:lstStyle/>
        <a:p>
          <a:endParaRPr lang="fr-FR"/>
        </a:p>
      </dgm:t>
    </dgm:pt>
    <dgm:pt modelId="{5FD053A5-E102-4973-8518-1943391E8A96}" type="pres">
      <dgm:prSet presAssocID="{E2367013-D7EF-4F13-A799-853A20AE521E}" presName="sibTrans" presStyleCnt="0"/>
      <dgm:spPr/>
    </dgm:pt>
    <dgm:pt modelId="{3BCAB288-3101-4FA0-BAEF-7586B49556C1}" type="pres">
      <dgm:prSet presAssocID="{B0ACBB4D-B734-4B8C-88DE-D1434A229AAB}" presName="node" presStyleLbl="node1" presStyleIdx="4" presStyleCnt="5" custLinFactNeighborX="554" custLinFactNeighborY="923">
        <dgm:presLayoutVars>
          <dgm:bulletEnabled val="1"/>
        </dgm:presLayoutVars>
      </dgm:prSet>
      <dgm:spPr/>
      <dgm:t>
        <a:bodyPr/>
        <a:lstStyle/>
        <a:p>
          <a:endParaRPr lang="fr-FR"/>
        </a:p>
      </dgm:t>
    </dgm:pt>
  </dgm:ptLst>
  <dgm:cxnLst>
    <dgm:cxn modelId="{998FBEAE-669C-4BF2-8317-3455D8BD87CC}" srcId="{3B9139D3-7ACC-4550-BA43-92E0D2B727E3}" destId="{B0ACBB4D-B734-4B8C-88DE-D1434A229AAB}" srcOrd="4" destOrd="0" parTransId="{E8C166F6-066F-420E-BC49-D7F7B68F434F}" sibTransId="{AFA524D0-E9EF-40F8-9BBB-42BF0A6405D9}"/>
    <dgm:cxn modelId="{8008D7DE-5124-4ED4-84EB-42C8FEC1969E}" srcId="{3B9139D3-7ACC-4550-BA43-92E0D2B727E3}" destId="{3F040EA6-A0B1-411E-946C-FD78AA15D416}" srcOrd="0" destOrd="0" parTransId="{9E7EEEF2-AACC-4680-9D9D-26FFAC3BD72B}" sibTransId="{7922FE4D-859C-4C9F-BF6F-FF2475500DA9}"/>
    <dgm:cxn modelId="{275E70FA-F101-4E6B-9D97-4586DE90EEAE}" srcId="{3B9139D3-7ACC-4550-BA43-92E0D2B727E3}" destId="{65CDC954-44F2-4748-81D6-2FFE6DADD446}" srcOrd="1" destOrd="0" parTransId="{FE438EEB-6DB8-4F2B-8D5E-C8BDAE1F0655}" sibTransId="{58CDAAEE-FA7F-440D-AC7C-ED3C9D1C846F}"/>
    <dgm:cxn modelId="{3362CFB7-3B94-43A0-8C32-38D8CB6A80BD}" type="presOf" srcId="{0AE344B6-1DC8-416F-9BD8-AFA167E43C95}" destId="{5CC4E7A7-4B1E-4544-81AF-BDFF52B264C1}" srcOrd="0" destOrd="0" presId="urn:microsoft.com/office/officeart/2005/8/layout/default"/>
    <dgm:cxn modelId="{00BD42CC-95FF-4C1B-8049-7588C7634582}" type="presOf" srcId="{65CDC954-44F2-4748-81D6-2FFE6DADD446}" destId="{D4350FE8-4687-47C5-8B9A-B0BBFEE0BDF2}" srcOrd="0" destOrd="0" presId="urn:microsoft.com/office/officeart/2005/8/layout/default"/>
    <dgm:cxn modelId="{64292854-9CE7-43EE-9FCE-6E0BD0C83184}" type="presOf" srcId="{B0ACBB4D-B734-4B8C-88DE-D1434A229AAB}" destId="{3BCAB288-3101-4FA0-BAEF-7586B49556C1}" srcOrd="0" destOrd="0" presId="urn:microsoft.com/office/officeart/2005/8/layout/default"/>
    <dgm:cxn modelId="{C1FC5E8E-7C7E-4E11-B929-75E4F962311B}" type="presOf" srcId="{3B9139D3-7ACC-4550-BA43-92E0D2B727E3}" destId="{0C92785D-C0AE-4CFC-B46C-37DE2379FF18}" srcOrd="0" destOrd="0" presId="urn:microsoft.com/office/officeart/2005/8/layout/default"/>
    <dgm:cxn modelId="{8006C505-9F94-4E3E-8600-BEAB360D2F35}" srcId="{3B9139D3-7ACC-4550-BA43-92E0D2B727E3}" destId="{EBD567CA-78F8-41FA-AF9C-D7EF1730CDB8}" srcOrd="2" destOrd="0" parTransId="{FD91A818-BE9C-408E-B66B-116D07A13EC0}" sibTransId="{2F661029-78D8-43F5-A815-DBB56626F53E}"/>
    <dgm:cxn modelId="{98997AEC-776C-487F-91C7-99E785F1F348}" type="presOf" srcId="{3F040EA6-A0B1-411E-946C-FD78AA15D416}" destId="{6285B91D-9BDB-4F51-8FBA-2D5AC06FAC6F}" srcOrd="0" destOrd="0" presId="urn:microsoft.com/office/officeart/2005/8/layout/default"/>
    <dgm:cxn modelId="{1CF3B9DA-6CA9-4E30-B904-58C6E2988B73}" type="presOf" srcId="{EBD567CA-78F8-41FA-AF9C-D7EF1730CDB8}" destId="{BDD7E885-D4AF-45A4-BC39-44804ABEF0D3}" srcOrd="0" destOrd="0" presId="urn:microsoft.com/office/officeart/2005/8/layout/default"/>
    <dgm:cxn modelId="{B8ED6E5D-AF49-4F51-9C25-26D689E8DEAD}" srcId="{3B9139D3-7ACC-4550-BA43-92E0D2B727E3}" destId="{0AE344B6-1DC8-416F-9BD8-AFA167E43C95}" srcOrd="3" destOrd="0" parTransId="{948ACDAC-BD32-464A-99E0-EF0167E9836A}" sibTransId="{E2367013-D7EF-4F13-A799-853A20AE521E}"/>
    <dgm:cxn modelId="{58B98922-787F-4AD3-ACA8-D696667CC7D3}" type="presParOf" srcId="{0C92785D-C0AE-4CFC-B46C-37DE2379FF18}" destId="{6285B91D-9BDB-4F51-8FBA-2D5AC06FAC6F}" srcOrd="0" destOrd="0" presId="urn:microsoft.com/office/officeart/2005/8/layout/default"/>
    <dgm:cxn modelId="{0B364F4D-A4CB-4308-A719-BE072E312CE7}" type="presParOf" srcId="{0C92785D-C0AE-4CFC-B46C-37DE2379FF18}" destId="{FC543385-ED1F-4EE6-9D1E-7258C063E38C}" srcOrd="1" destOrd="0" presId="urn:microsoft.com/office/officeart/2005/8/layout/default"/>
    <dgm:cxn modelId="{75617219-2921-4C1E-A190-F3AD02C810DA}" type="presParOf" srcId="{0C92785D-C0AE-4CFC-B46C-37DE2379FF18}" destId="{D4350FE8-4687-47C5-8B9A-B0BBFEE0BDF2}" srcOrd="2" destOrd="0" presId="urn:microsoft.com/office/officeart/2005/8/layout/default"/>
    <dgm:cxn modelId="{681CD1E7-3783-44F0-822C-114F2834FAD5}" type="presParOf" srcId="{0C92785D-C0AE-4CFC-B46C-37DE2379FF18}" destId="{BD60B028-5002-4591-8577-79E2C8533806}" srcOrd="3" destOrd="0" presId="urn:microsoft.com/office/officeart/2005/8/layout/default"/>
    <dgm:cxn modelId="{0A3A5D5A-9688-4561-B525-3D2F6CE6398A}" type="presParOf" srcId="{0C92785D-C0AE-4CFC-B46C-37DE2379FF18}" destId="{BDD7E885-D4AF-45A4-BC39-44804ABEF0D3}" srcOrd="4" destOrd="0" presId="urn:microsoft.com/office/officeart/2005/8/layout/default"/>
    <dgm:cxn modelId="{B21F521B-6E62-404E-8F4F-2DB285D8EF08}" type="presParOf" srcId="{0C92785D-C0AE-4CFC-B46C-37DE2379FF18}" destId="{77F6F948-E84A-48B1-AB8F-E75102D42D19}" srcOrd="5" destOrd="0" presId="urn:microsoft.com/office/officeart/2005/8/layout/default"/>
    <dgm:cxn modelId="{374463B6-FA4D-48A7-A70E-6400C47638BB}" type="presParOf" srcId="{0C92785D-C0AE-4CFC-B46C-37DE2379FF18}" destId="{5CC4E7A7-4B1E-4544-81AF-BDFF52B264C1}" srcOrd="6" destOrd="0" presId="urn:microsoft.com/office/officeart/2005/8/layout/default"/>
    <dgm:cxn modelId="{B620D6B5-D009-4423-BF59-EB732574C508}" type="presParOf" srcId="{0C92785D-C0AE-4CFC-B46C-37DE2379FF18}" destId="{5FD053A5-E102-4973-8518-1943391E8A96}" srcOrd="7" destOrd="0" presId="urn:microsoft.com/office/officeart/2005/8/layout/default"/>
    <dgm:cxn modelId="{D56E4364-7722-4DAD-85BD-3E37AE8F07DF}" type="presParOf" srcId="{0C92785D-C0AE-4CFC-B46C-37DE2379FF18}" destId="{3BCAB288-3101-4FA0-BAEF-7586B49556C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282269-F3A4-43C5-9784-7FF0A7D6431E}" type="doc">
      <dgm:prSet loTypeId="urn:microsoft.com/office/officeart/2005/8/layout/process1" loCatId="process" qsTypeId="urn:microsoft.com/office/officeart/2005/8/quickstyle/simple1" qsCatId="simple" csTypeId="urn:microsoft.com/office/officeart/2005/8/colors/colorful1" csCatId="colorful" phldr="1"/>
      <dgm:spPr/>
    </dgm:pt>
    <dgm:pt modelId="{7B8FBDB8-36BD-41CE-ACC6-86B921FAC7EF}">
      <dgm:prSet phldrT="[Texte]"/>
      <dgm:spPr/>
      <dgm:t>
        <a:bodyPr/>
        <a:lstStyle/>
        <a:p>
          <a:r>
            <a:rPr lang="fr-FR" dirty="0" smtClean="0"/>
            <a:t>Rôle</a:t>
          </a:r>
          <a:endParaRPr lang="fr-FR" dirty="0"/>
        </a:p>
      </dgm:t>
    </dgm:pt>
    <dgm:pt modelId="{739E2CDD-9360-4A95-ABC8-C524FFC86D8F}" type="parTrans" cxnId="{9C43CAA0-273A-49FC-AC3A-C8631A50748C}">
      <dgm:prSet/>
      <dgm:spPr/>
      <dgm:t>
        <a:bodyPr/>
        <a:lstStyle/>
        <a:p>
          <a:endParaRPr lang="fr-FR"/>
        </a:p>
      </dgm:t>
    </dgm:pt>
    <dgm:pt modelId="{E3484377-EEC1-41B8-82D1-CC32EF425447}" type="sibTrans" cxnId="{9C43CAA0-273A-49FC-AC3A-C8631A50748C}">
      <dgm:prSet/>
      <dgm:spPr/>
      <dgm:t>
        <a:bodyPr/>
        <a:lstStyle/>
        <a:p>
          <a:endParaRPr lang="fr-FR"/>
        </a:p>
      </dgm:t>
    </dgm:pt>
    <dgm:pt modelId="{C04FED31-F3BD-4489-ABF2-1D7BB5C9360B}">
      <dgm:prSet phldrT="[Texte]"/>
      <dgm:spPr/>
      <dgm:t>
        <a:bodyPr/>
        <a:lstStyle/>
        <a:p>
          <a:r>
            <a:rPr lang="fr-FR" dirty="0" smtClean="0"/>
            <a:t>Tâche</a:t>
          </a:r>
          <a:endParaRPr lang="fr-FR" dirty="0"/>
        </a:p>
      </dgm:t>
    </dgm:pt>
    <dgm:pt modelId="{7C070540-4543-4580-89DB-33D4D954F54C}" type="parTrans" cxnId="{0DB316C0-AD45-462D-B7E7-34AB5A8EFEE9}">
      <dgm:prSet/>
      <dgm:spPr/>
      <dgm:t>
        <a:bodyPr/>
        <a:lstStyle/>
        <a:p>
          <a:endParaRPr lang="fr-FR"/>
        </a:p>
      </dgm:t>
    </dgm:pt>
    <dgm:pt modelId="{C23D13E0-7BF6-443B-B709-4117B3B235FE}" type="sibTrans" cxnId="{0DB316C0-AD45-462D-B7E7-34AB5A8EFEE9}">
      <dgm:prSet/>
      <dgm:spPr/>
      <dgm:t>
        <a:bodyPr/>
        <a:lstStyle/>
        <a:p>
          <a:endParaRPr lang="fr-FR"/>
        </a:p>
      </dgm:t>
    </dgm:pt>
    <dgm:pt modelId="{85542553-716B-4488-AA4F-C788126BC9A2}">
      <dgm:prSet phldrT="[Texte]"/>
      <dgm:spPr/>
      <dgm:t>
        <a:bodyPr/>
        <a:lstStyle/>
        <a:p>
          <a:r>
            <a:rPr lang="fr-FR" dirty="0" smtClean="0"/>
            <a:t>Objectif</a:t>
          </a:r>
          <a:endParaRPr lang="fr-FR" dirty="0"/>
        </a:p>
      </dgm:t>
    </dgm:pt>
    <dgm:pt modelId="{FEFC7512-4724-47B6-80E4-C7136AD1954E}" type="parTrans" cxnId="{46A1A784-9ACB-4F0A-9550-B8EE13CE9647}">
      <dgm:prSet/>
      <dgm:spPr/>
      <dgm:t>
        <a:bodyPr/>
        <a:lstStyle/>
        <a:p>
          <a:endParaRPr lang="fr-FR"/>
        </a:p>
      </dgm:t>
    </dgm:pt>
    <dgm:pt modelId="{8EEC9F12-05A2-4127-932D-FEFC874917B3}" type="sibTrans" cxnId="{46A1A784-9ACB-4F0A-9550-B8EE13CE9647}">
      <dgm:prSet/>
      <dgm:spPr/>
      <dgm:t>
        <a:bodyPr/>
        <a:lstStyle/>
        <a:p>
          <a:endParaRPr lang="fr-FR"/>
        </a:p>
      </dgm:t>
    </dgm:pt>
    <dgm:pt modelId="{274A50EE-FE5A-4ED7-8CDE-B3674C1D38BC}">
      <dgm:prSet/>
      <dgm:spPr/>
      <dgm:t>
        <a:bodyPr/>
        <a:lstStyle/>
        <a:p>
          <a:r>
            <a:rPr lang="fr-FR" dirty="0" smtClean="0"/>
            <a:t>Contexte</a:t>
          </a:r>
          <a:endParaRPr lang="fr-FR" dirty="0"/>
        </a:p>
      </dgm:t>
    </dgm:pt>
    <dgm:pt modelId="{8D48AF35-C6B7-4F4D-907A-1AEF88C40C7A}" type="parTrans" cxnId="{3E1F629D-D606-4D17-A82F-48DB7F9AFEA5}">
      <dgm:prSet/>
      <dgm:spPr/>
      <dgm:t>
        <a:bodyPr/>
        <a:lstStyle/>
        <a:p>
          <a:endParaRPr lang="fr-FR"/>
        </a:p>
      </dgm:t>
    </dgm:pt>
    <dgm:pt modelId="{6D4BD2CB-D9A5-4F5C-B45D-50228E0513B1}" type="sibTrans" cxnId="{3E1F629D-D606-4D17-A82F-48DB7F9AFEA5}">
      <dgm:prSet/>
      <dgm:spPr/>
      <dgm:t>
        <a:bodyPr/>
        <a:lstStyle/>
        <a:p>
          <a:endParaRPr lang="fr-FR"/>
        </a:p>
      </dgm:t>
    </dgm:pt>
    <dgm:pt modelId="{148088C8-08DF-4FAB-8204-FCBC4FD988A3}">
      <dgm:prSet/>
      <dgm:spPr/>
      <dgm:t>
        <a:bodyPr/>
        <a:lstStyle/>
        <a:p>
          <a:r>
            <a:rPr lang="fr-FR" dirty="0" smtClean="0"/>
            <a:t>Tonalité</a:t>
          </a:r>
          <a:endParaRPr lang="fr-FR" dirty="0"/>
        </a:p>
      </dgm:t>
    </dgm:pt>
    <dgm:pt modelId="{34DB0B00-48EF-4712-904B-82AF128AE933}" type="parTrans" cxnId="{86780A6F-B651-4462-B24E-767ED7B9513F}">
      <dgm:prSet/>
      <dgm:spPr/>
      <dgm:t>
        <a:bodyPr/>
        <a:lstStyle/>
        <a:p>
          <a:endParaRPr lang="fr-FR"/>
        </a:p>
      </dgm:t>
    </dgm:pt>
    <dgm:pt modelId="{151FCC71-3FB4-4708-A3E1-AFC568BEE074}" type="sibTrans" cxnId="{86780A6F-B651-4462-B24E-767ED7B9513F}">
      <dgm:prSet/>
      <dgm:spPr/>
      <dgm:t>
        <a:bodyPr/>
        <a:lstStyle/>
        <a:p>
          <a:endParaRPr lang="fr-FR"/>
        </a:p>
      </dgm:t>
    </dgm:pt>
    <dgm:pt modelId="{8577112C-9A05-4500-A4A3-5B9357DB669C}">
      <dgm:prSet/>
      <dgm:spPr/>
      <dgm:t>
        <a:bodyPr/>
        <a:lstStyle/>
        <a:p>
          <a:r>
            <a:rPr lang="fr-FR" dirty="0" smtClean="0"/>
            <a:t>Contraintes</a:t>
          </a:r>
          <a:endParaRPr lang="fr-FR" dirty="0"/>
        </a:p>
      </dgm:t>
    </dgm:pt>
    <dgm:pt modelId="{EB0ADF67-B3FC-47CD-B993-2AEBAC621937}" type="parTrans" cxnId="{9054E04E-EEB0-460E-8E1E-0E32ED293BEE}">
      <dgm:prSet/>
      <dgm:spPr/>
      <dgm:t>
        <a:bodyPr/>
        <a:lstStyle/>
        <a:p>
          <a:endParaRPr lang="fr-FR"/>
        </a:p>
      </dgm:t>
    </dgm:pt>
    <dgm:pt modelId="{F0459E20-3B04-4A0C-90D8-1789527B2237}" type="sibTrans" cxnId="{9054E04E-EEB0-460E-8E1E-0E32ED293BEE}">
      <dgm:prSet/>
      <dgm:spPr/>
      <dgm:t>
        <a:bodyPr/>
        <a:lstStyle/>
        <a:p>
          <a:endParaRPr lang="fr-FR"/>
        </a:p>
      </dgm:t>
    </dgm:pt>
    <dgm:pt modelId="{14E7B2C7-E054-4717-A47F-B3FD6491C115}">
      <dgm:prSet/>
      <dgm:spPr/>
      <dgm:t>
        <a:bodyPr/>
        <a:lstStyle/>
        <a:p>
          <a:r>
            <a:rPr lang="fr-FR" dirty="0" smtClean="0"/>
            <a:t>Format</a:t>
          </a:r>
          <a:endParaRPr lang="fr-FR" dirty="0"/>
        </a:p>
      </dgm:t>
    </dgm:pt>
    <dgm:pt modelId="{6D9976BC-C85B-40E1-BAFF-2C40ED9BB59F}" type="parTrans" cxnId="{65C4399A-F9F0-4F74-BDDB-F50C91CB5AEA}">
      <dgm:prSet/>
      <dgm:spPr/>
      <dgm:t>
        <a:bodyPr/>
        <a:lstStyle/>
        <a:p>
          <a:endParaRPr lang="fr-FR"/>
        </a:p>
      </dgm:t>
    </dgm:pt>
    <dgm:pt modelId="{55F16A34-3289-414B-9AB5-32B67C6F65F2}" type="sibTrans" cxnId="{65C4399A-F9F0-4F74-BDDB-F50C91CB5AEA}">
      <dgm:prSet/>
      <dgm:spPr/>
      <dgm:t>
        <a:bodyPr/>
        <a:lstStyle/>
        <a:p>
          <a:endParaRPr lang="fr-FR"/>
        </a:p>
      </dgm:t>
    </dgm:pt>
    <dgm:pt modelId="{2E16B430-8BC9-425F-B619-32EA625811E2}">
      <dgm:prSet/>
      <dgm:spPr/>
      <dgm:t>
        <a:bodyPr/>
        <a:lstStyle/>
        <a:p>
          <a:r>
            <a:rPr lang="fr-FR" dirty="0" smtClean="0"/>
            <a:t>Technique</a:t>
          </a:r>
          <a:endParaRPr lang="fr-FR" dirty="0"/>
        </a:p>
      </dgm:t>
    </dgm:pt>
    <dgm:pt modelId="{B245201C-B6C9-4EB7-A7AA-38D646EE315C}" type="parTrans" cxnId="{462DECCF-A556-4FA3-99DE-F95CEF9C89C4}">
      <dgm:prSet/>
      <dgm:spPr/>
      <dgm:t>
        <a:bodyPr/>
        <a:lstStyle/>
        <a:p>
          <a:endParaRPr lang="fr-FR"/>
        </a:p>
      </dgm:t>
    </dgm:pt>
    <dgm:pt modelId="{361B7004-ACEA-480E-9E3B-7E988BFFBAA2}" type="sibTrans" cxnId="{462DECCF-A556-4FA3-99DE-F95CEF9C89C4}">
      <dgm:prSet/>
      <dgm:spPr/>
      <dgm:t>
        <a:bodyPr/>
        <a:lstStyle/>
        <a:p>
          <a:endParaRPr lang="fr-FR"/>
        </a:p>
      </dgm:t>
    </dgm:pt>
    <dgm:pt modelId="{55EE44ED-DCEE-419D-BA83-5FCABA80E77D}" type="pres">
      <dgm:prSet presAssocID="{E7282269-F3A4-43C5-9784-7FF0A7D6431E}" presName="Name0" presStyleCnt="0">
        <dgm:presLayoutVars>
          <dgm:dir/>
          <dgm:resizeHandles val="exact"/>
        </dgm:presLayoutVars>
      </dgm:prSet>
      <dgm:spPr/>
    </dgm:pt>
    <dgm:pt modelId="{9FC1459B-86C4-4934-AB29-0D2587BA5DD2}" type="pres">
      <dgm:prSet presAssocID="{7B8FBDB8-36BD-41CE-ACC6-86B921FAC7EF}" presName="node" presStyleLbl="node1" presStyleIdx="0" presStyleCnt="8">
        <dgm:presLayoutVars>
          <dgm:bulletEnabled val="1"/>
        </dgm:presLayoutVars>
      </dgm:prSet>
      <dgm:spPr/>
      <dgm:t>
        <a:bodyPr/>
        <a:lstStyle/>
        <a:p>
          <a:endParaRPr lang="fr-FR"/>
        </a:p>
      </dgm:t>
    </dgm:pt>
    <dgm:pt modelId="{5B44BADA-D2A2-46DA-8002-C37AA898704E}" type="pres">
      <dgm:prSet presAssocID="{E3484377-EEC1-41B8-82D1-CC32EF425447}" presName="sibTrans" presStyleLbl="sibTrans2D1" presStyleIdx="0" presStyleCnt="7"/>
      <dgm:spPr/>
      <dgm:t>
        <a:bodyPr/>
        <a:lstStyle/>
        <a:p>
          <a:endParaRPr lang="fr-FR"/>
        </a:p>
      </dgm:t>
    </dgm:pt>
    <dgm:pt modelId="{E35FCCF3-BDA2-462F-B12F-2CDC7AEB5765}" type="pres">
      <dgm:prSet presAssocID="{E3484377-EEC1-41B8-82D1-CC32EF425447}" presName="connectorText" presStyleLbl="sibTrans2D1" presStyleIdx="0" presStyleCnt="7"/>
      <dgm:spPr/>
      <dgm:t>
        <a:bodyPr/>
        <a:lstStyle/>
        <a:p>
          <a:endParaRPr lang="fr-FR"/>
        </a:p>
      </dgm:t>
    </dgm:pt>
    <dgm:pt modelId="{7C620F66-88E0-47E4-A62E-EF0EEEC2BCFF}" type="pres">
      <dgm:prSet presAssocID="{C04FED31-F3BD-4489-ABF2-1D7BB5C9360B}" presName="node" presStyleLbl="node1" presStyleIdx="1" presStyleCnt="8">
        <dgm:presLayoutVars>
          <dgm:bulletEnabled val="1"/>
        </dgm:presLayoutVars>
      </dgm:prSet>
      <dgm:spPr/>
      <dgm:t>
        <a:bodyPr/>
        <a:lstStyle/>
        <a:p>
          <a:endParaRPr lang="fr-FR"/>
        </a:p>
      </dgm:t>
    </dgm:pt>
    <dgm:pt modelId="{FB09CE2E-7B28-4100-86F0-C7A797B231AE}" type="pres">
      <dgm:prSet presAssocID="{C23D13E0-7BF6-443B-B709-4117B3B235FE}" presName="sibTrans" presStyleLbl="sibTrans2D1" presStyleIdx="1" presStyleCnt="7"/>
      <dgm:spPr/>
      <dgm:t>
        <a:bodyPr/>
        <a:lstStyle/>
        <a:p>
          <a:endParaRPr lang="fr-FR"/>
        </a:p>
      </dgm:t>
    </dgm:pt>
    <dgm:pt modelId="{95E99752-954F-40F8-B1C2-477D4326CBF1}" type="pres">
      <dgm:prSet presAssocID="{C23D13E0-7BF6-443B-B709-4117B3B235FE}" presName="connectorText" presStyleLbl="sibTrans2D1" presStyleIdx="1" presStyleCnt="7"/>
      <dgm:spPr/>
      <dgm:t>
        <a:bodyPr/>
        <a:lstStyle/>
        <a:p>
          <a:endParaRPr lang="fr-FR"/>
        </a:p>
      </dgm:t>
    </dgm:pt>
    <dgm:pt modelId="{169CE49D-CB48-4580-A129-BBC2CC826E2A}" type="pres">
      <dgm:prSet presAssocID="{85542553-716B-4488-AA4F-C788126BC9A2}" presName="node" presStyleLbl="node1" presStyleIdx="2" presStyleCnt="8">
        <dgm:presLayoutVars>
          <dgm:bulletEnabled val="1"/>
        </dgm:presLayoutVars>
      </dgm:prSet>
      <dgm:spPr/>
      <dgm:t>
        <a:bodyPr/>
        <a:lstStyle/>
        <a:p>
          <a:endParaRPr lang="fr-FR"/>
        </a:p>
      </dgm:t>
    </dgm:pt>
    <dgm:pt modelId="{D25C235F-02CB-4955-9686-B1F90411D7B2}" type="pres">
      <dgm:prSet presAssocID="{8EEC9F12-05A2-4127-932D-FEFC874917B3}" presName="sibTrans" presStyleLbl="sibTrans2D1" presStyleIdx="2" presStyleCnt="7"/>
      <dgm:spPr/>
      <dgm:t>
        <a:bodyPr/>
        <a:lstStyle/>
        <a:p>
          <a:endParaRPr lang="fr-FR"/>
        </a:p>
      </dgm:t>
    </dgm:pt>
    <dgm:pt modelId="{32A52F42-A6D7-4EBA-BF2F-618F6308C4D7}" type="pres">
      <dgm:prSet presAssocID="{8EEC9F12-05A2-4127-932D-FEFC874917B3}" presName="connectorText" presStyleLbl="sibTrans2D1" presStyleIdx="2" presStyleCnt="7"/>
      <dgm:spPr/>
      <dgm:t>
        <a:bodyPr/>
        <a:lstStyle/>
        <a:p>
          <a:endParaRPr lang="fr-FR"/>
        </a:p>
      </dgm:t>
    </dgm:pt>
    <dgm:pt modelId="{72943D0A-A740-4F42-A40B-B6937A32A9D3}" type="pres">
      <dgm:prSet presAssocID="{274A50EE-FE5A-4ED7-8CDE-B3674C1D38BC}" presName="node" presStyleLbl="node1" presStyleIdx="3" presStyleCnt="8">
        <dgm:presLayoutVars>
          <dgm:bulletEnabled val="1"/>
        </dgm:presLayoutVars>
      </dgm:prSet>
      <dgm:spPr/>
      <dgm:t>
        <a:bodyPr/>
        <a:lstStyle/>
        <a:p>
          <a:endParaRPr lang="fr-FR"/>
        </a:p>
      </dgm:t>
    </dgm:pt>
    <dgm:pt modelId="{F02CBA20-46B4-4AD0-A09F-4825CC908BA9}" type="pres">
      <dgm:prSet presAssocID="{6D4BD2CB-D9A5-4F5C-B45D-50228E0513B1}" presName="sibTrans" presStyleLbl="sibTrans2D1" presStyleIdx="3" presStyleCnt="7"/>
      <dgm:spPr/>
      <dgm:t>
        <a:bodyPr/>
        <a:lstStyle/>
        <a:p>
          <a:endParaRPr lang="fr-FR"/>
        </a:p>
      </dgm:t>
    </dgm:pt>
    <dgm:pt modelId="{031F38F8-D89E-4CB8-AE9A-32A95C38D2BE}" type="pres">
      <dgm:prSet presAssocID="{6D4BD2CB-D9A5-4F5C-B45D-50228E0513B1}" presName="connectorText" presStyleLbl="sibTrans2D1" presStyleIdx="3" presStyleCnt="7"/>
      <dgm:spPr/>
      <dgm:t>
        <a:bodyPr/>
        <a:lstStyle/>
        <a:p>
          <a:endParaRPr lang="fr-FR"/>
        </a:p>
      </dgm:t>
    </dgm:pt>
    <dgm:pt modelId="{B91A9D65-FFE9-4A45-B180-9862B5C1F7DA}" type="pres">
      <dgm:prSet presAssocID="{148088C8-08DF-4FAB-8204-FCBC4FD988A3}" presName="node" presStyleLbl="node1" presStyleIdx="4" presStyleCnt="8">
        <dgm:presLayoutVars>
          <dgm:bulletEnabled val="1"/>
        </dgm:presLayoutVars>
      </dgm:prSet>
      <dgm:spPr/>
      <dgm:t>
        <a:bodyPr/>
        <a:lstStyle/>
        <a:p>
          <a:endParaRPr lang="fr-FR"/>
        </a:p>
      </dgm:t>
    </dgm:pt>
    <dgm:pt modelId="{DED62859-D808-43A0-A728-ABF97ABD20E6}" type="pres">
      <dgm:prSet presAssocID="{151FCC71-3FB4-4708-A3E1-AFC568BEE074}" presName="sibTrans" presStyleLbl="sibTrans2D1" presStyleIdx="4" presStyleCnt="7"/>
      <dgm:spPr/>
      <dgm:t>
        <a:bodyPr/>
        <a:lstStyle/>
        <a:p>
          <a:endParaRPr lang="fr-FR"/>
        </a:p>
      </dgm:t>
    </dgm:pt>
    <dgm:pt modelId="{F7D9DE4C-A643-4B0C-9BC6-2DF57275DC72}" type="pres">
      <dgm:prSet presAssocID="{151FCC71-3FB4-4708-A3E1-AFC568BEE074}" presName="connectorText" presStyleLbl="sibTrans2D1" presStyleIdx="4" presStyleCnt="7"/>
      <dgm:spPr/>
      <dgm:t>
        <a:bodyPr/>
        <a:lstStyle/>
        <a:p>
          <a:endParaRPr lang="fr-FR"/>
        </a:p>
      </dgm:t>
    </dgm:pt>
    <dgm:pt modelId="{93A9D9C3-8FF7-4DC9-9442-D28F2AF4B806}" type="pres">
      <dgm:prSet presAssocID="{8577112C-9A05-4500-A4A3-5B9357DB669C}" presName="node" presStyleLbl="node1" presStyleIdx="5" presStyleCnt="8">
        <dgm:presLayoutVars>
          <dgm:bulletEnabled val="1"/>
        </dgm:presLayoutVars>
      </dgm:prSet>
      <dgm:spPr/>
      <dgm:t>
        <a:bodyPr/>
        <a:lstStyle/>
        <a:p>
          <a:endParaRPr lang="fr-FR"/>
        </a:p>
      </dgm:t>
    </dgm:pt>
    <dgm:pt modelId="{7A4751DE-2624-4D25-B493-3DDBC6D639AF}" type="pres">
      <dgm:prSet presAssocID="{F0459E20-3B04-4A0C-90D8-1789527B2237}" presName="sibTrans" presStyleLbl="sibTrans2D1" presStyleIdx="5" presStyleCnt="7"/>
      <dgm:spPr/>
      <dgm:t>
        <a:bodyPr/>
        <a:lstStyle/>
        <a:p>
          <a:endParaRPr lang="fr-FR"/>
        </a:p>
      </dgm:t>
    </dgm:pt>
    <dgm:pt modelId="{72AF5939-287E-43FA-A3EC-84794961C177}" type="pres">
      <dgm:prSet presAssocID="{F0459E20-3B04-4A0C-90D8-1789527B2237}" presName="connectorText" presStyleLbl="sibTrans2D1" presStyleIdx="5" presStyleCnt="7"/>
      <dgm:spPr/>
      <dgm:t>
        <a:bodyPr/>
        <a:lstStyle/>
        <a:p>
          <a:endParaRPr lang="fr-FR"/>
        </a:p>
      </dgm:t>
    </dgm:pt>
    <dgm:pt modelId="{E65280DD-274C-465A-A030-896127DE6A1D}" type="pres">
      <dgm:prSet presAssocID="{14E7B2C7-E054-4717-A47F-B3FD6491C115}" presName="node" presStyleLbl="node1" presStyleIdx="6" presStyleCnt="8">
        <dgm:presLayoutVars>
          <dgm:bulletEnabled val="1"/>
        </dgm:presLayoutVars>
      </dgm:prSet>
      <dgm:spPr/>
      <dgm:t>
        <a:bodyPr/>
        <a:lstStyle/>
        <a:p>
          <a:endParaRPr lang="fr-FR"/>
        </a:p>
      </dgm:t>
    </dgm:pt>
    <dgm:pt modelId="{0688A31A-C95D-4C25-AD7A-91891404FC85}" type="pres">
      <dgm:prSet presAssocID="{55F16A34-3289-414B-9AB5-32B67C6F65F2}" presName="sibTrans" presStyleLbl="sibTrans2D1" presStyleIdx="6" presStyleCnt="7"/>
      <dgm:spPr/>
      <dgm:t>
        <a:bodyPr/>
        <a:lstStyle/>
        <a:p>
          <a:endParaRPr lang="fr-FR"/>
        </a:p>
      </dgm:t>
    </dgm:pt>
    <dgm:pt modelId="{A017A272-BF27-4256-841E-CC8B97D3F28C}" type="pres">
      <dgm:prSet presAssocID="{55F16A34-3289-414B-9AB5-32B67C6F65F2}" presName="connectorText" presStyleLbl="sibTrans2D1" presStyleIdx="6" presStyleCnt="7"/>
      <dgm:spPr/>
      <dgm:t>
        <a:bodyPr/>
        <a:lstStyle/>
        <a:p>
          <a:endParaRPr lang="fr-FR"/>
        </a:p>
      </dgm:t>
    </dgm:pt>
    <dgm:pt modelId="{08FDDD28-0621-4F46-BE62-752105C7F365}" type="pres">
      <dgm:prSet presAssocID="{2E16B430-8BC9-425F-B619-32EA625811E2}" presName="node" presStyleLbl="node1" presStyleIdx="7" presStyleCnt="8">
        <dgm:presLayoutVars>
          <dgm:bulletEnabled val="1"/>
        </dgm:presLayoutVars>
      </dgm:prSet>
      <dgm:spPr/>
      <dgm:t>
        <a:bodyPr/>
        <a:lstStyle/>
        <a:p>
          <a:endParaRPr lang="fr-FR"/>
        </a:p>
      </dgm:t>
    </dgm:pt>
  </dgm:ptLst>
  <dgm:cxnLst>
    <dgm:cxn modelId="{B550D229-119C-4D8C-A901-43CB8E5F0F4E}" type="presOf" srcId="{E3484377-EEC1-41B8-82D1-CC32EF425447}" destId="{5B44BADA-D2A2-46DA-8002-C37AA898704E}" srcOrd="0" destOrd="0" presId="urn:microsoft.com/office/officeart/2005/8/layout/process1"/>
    <dgm:cxn modelId="{9D58F07A-A736-4D82-AA61-94C3F4A25D86}" type="presOf" srcId="{F0459E20-3B04-4A0C-90D8-1789527B2237}" destId="{72AF5939-287E-43FA-A3EC-84794961C177}" srcOrd="1" destOrd="0" presId="urn:microsoft.com/office/officeart/2005/8/layout/process1"/>
    <dgm:cxn modelId="{46BC0EFB-90B9-46FB-B6BD-BED1BD4C8F5C}" type="presOf" srcId="{85542553-716B-4488-AA4F-C788126BC9A2}" destId="{169CE49D-CB48-4580-A129-BBC2CC826E2A}" srcOrd="0" destOrd="0" presId="urn:microsoft.com/office/officeart/2005/8/layout/process1"/>
    <dgm:cxn modelId="{86780A6F-B651-4462-B24E-767ED7B9513F}" srcId="{E7282269-F3A4-43C5-9784-7FF0A7D6431E}" destId="{148088C8-08DF-4FAB-8204-FCBC4FD988A3}" srcOrd="4" destOrd="0" parTransId="{34DB0B00-48EF-4712-904B-82AF128AE933}" sibTransId="{151FCC71-3FB4-4708-A3E1-AFC568BEE074}"/>
    <dgm:cxn modelId="{E7C8684A-67CB-4D57-9F69-C4B2588ABB47}" type="presOf" srcId="{C23D13E0-7BF6-443B-B709-4117B3B235FE}" destId="{95E99752-954F-40F8-B1C2-477D4326CBF1}" srcOrd="1" destOrd="0" presId="urn:microsoft.com/office/officeart/2005/8/layout/process1"/>
    <dgm:cxn modelId="{CFE6FA45-B43F-4F93-9DE9-E0902892C50A}" type="presOf" srcId="{6D4BD2CB-D9A5-4F5C-B45D-50228E0513B1}" destId="{F02CBA20-46B4-4AD0-A09F-4825CC908BA9}" srcOrd="0" destOrd="0" presId="urn:microsoft.com/office/officeart/2005/8/layout/process1"/>
    <dgm:cxn modelId="{C8D8FB31-2C40-4BCA-93DF-FDC15D510B19}" type="presOf" srcId="{7B8FBDB8-36BD-41CE-ACC6-86B921FAC7EF}" destId="{9FC1459B-86C4-4934-AB29-0D2587BA5DD2}" srcOrd="0" destOrd="0" presId="urn:microsoft.com/office/officeart/2005/8/layout/process1"/>
    <dgm:cxn modelId="{0DB316C0-AD45-462D-B7E7-34AB5A8EFEE9}" srcId="{E7282269-F3A4-43C5-9784-7FF0A7D6431E}" destId="{C04FED31-F3BD-4489-ABF2-1D7BB5C9360B}" srcOrd="1" destOrd="0" parTransId="{7C070540-4543-4580-89DB-33D4D954F54C}" sibTransId="{C23D13E0-7BF6-443B-B709-4117B3B235FE}"/>
    <dgm:cxn modelId="{8BAA17B8-370F-40C5-A856-C415962A2BE1}" type="presOf" srcId="{14E7B2C7-E054-4717-A47F-B3FD6491C115}" destId="{E65280DD-274C-465A-A030-896127DE6A1D}" srcOrd="0" destOrd="0" presId="urn:microsoft.com/office/officeart/2005/8/layout/process1"/>
    <dgm:cxn modelId="{2F02C875-0679-489A-8A6C-3A402CBF3CA6}" type="presOf" srcId="{151FCC71-3FB4-4708-A3E1-AFC568BEE074}" destId="{F7D9DE4C-A643-4B0C-9BC6-2DF57275DC72}" srcOrd="1" destOrd="0" presId="urn:microsoft.com/office/officeart/2005/8/layout/process1"/>
    <dgm:cxn modelId="{13C7F30C-620A-45AB-B42F-B173E38A67E2}" type="presOf" srcId="{E3484377-EEC1-41B8-82D1-CC32EF425447}" destId="{E35FCCF3-BDA2-462F-B12F-2CDC7AEB5765}" srcOrd="1" destOrd="0" presId="urn:microsoft.com/office/officeart/2005/8/layout/process1"/>
    <dgm:cxn modelId="{E3858341-0678-44AD-899A-35BD292A87F4}" type="presOf" srcId="{274A50EE-FE5A-4ED7-8CDE-B3674C1D38BC}" destId="{72943D0A-A740-4F42-A40B-B6937A32A9D3}" srcOrd="0" destOrd="0" presId="urn:microsoft.com/office/officeart/2005/8/layout/process1"/>
    <dgm:cxn modelId="{3CBCFAD2-EF2C-4F27-8692-8C5FEC505CCF}" type="presOf" srcId="{148088C8-08DF-4FAB-8204-FCBC4FD988A3}" destId="{B91A9D65-FFE9-4A45-B180-9862B5C1F7DA}" srcOrd="0" destOrd="0" presId="urn:microsoft.com/office/officeart/2005/8/layout/process1"/>
    <dgm:cxn modelId="{DD33A9EA-B97C-4CBF-9B31-CB8C1779F179}" type="presOf" srcId="{8EEC9F12-05A2-4127-932D-FEFC874917B3}" destId="{32A52F42-A6D7-4EBA-BF2F-618F6308C4D7}" srcOrd="1" destOrd="0" presId="urn:microsoft.com/office/officeart/2005/8/layout/process1"/>
    <dgm:cxn modelId="{94437A7D-3083-4C51-A71E-A3B2851A3085}" type="presOf" srcId="{8577112C-9A05-4500-A4A3-5B9357DB669C}" destId="{93A9D9C3-8FF7-4DC9-9442-D28F2AF4B806}" srcOrd="0" destOrd="0" presId="urn:microsoft.com/office/officeart/2005/8/layout/process1"/>
    <dgm:cxn modelId="{65C4399A-F9F0-4F74-BDDB-F50C91CB5AEA}" srcId="{E7282269-F3A4-43C5-9784-7FF0A7D6431E}" destId="{14E7B2C7-E054-4717-A47F-B3FD6491C115}" srcOrd="6" destOrd="0" parTransId="{6D9976BC-C85B-40E1-BAFF-2C40ED9BB59F}" sibTransId="{55F16A34-3289-414B-9AB5-32B67C6F65F2}"/>
    <dgm:cxn modelId="{3E1F629D-D606-4D17-A82F-48DB7F9AFEA5}" srcId="{E7282269-F3A4-43C5-9784-7FF0A7D6431E}" destId="{274A50EE-FE5A-4ED7-8CDE-B3674C1D38BC}" srcOrd="3" destOrd="0" parTransId="{8D48AF35-C6B7-4F4D-907A-1AEF88C40C7A}" sibTransId="{6D4BD2CB-D9A5-4F5C-B45D-50228E0513B1}"/>
    <dgm:cxn modelId="{426B61EE-8A07-4BDE-B57A-A8C9D668ABFF}" type="presOf" srcId="{E7282269-F3A4-43C5-9784-7FF0A7D6431E}" destId="{55EE44ED-DCEE-419D-BA83-5FCABA80E77D}" srcOrd="0" destOrd="0" presId="urn:microsoft.com/office/officeart/2005/8/layout/process1"/>
    <dgm:cxn modelId="{3FB54911-DB88-43C7-8F87-B3E90680F0E7}" type="presOf" srcId="{F0459E20-3B04-4A0C-90D8-1789527B2237}" destId="{7A4751DE-2624-4D25-B493-3DDBC6D639AF}" srcOrd="0" destOrd="0" presId="urn:microsoft.com/office/officeart/2005/8/layout/process1"/>
    <dgm:cxn modelId="{95EDDF83-F432-40A8-A1E5-F275519BAA82}" type="presOf" srcId="{8EEC9F12-05A2-4127-932D-FEFC874917B3}" destId="{D25C235F-02CB-4955-9686-B1F90411D7B2}" srcOrd="0" destOrd="0" presId="urn:microsoft.com/office/officeart/2005/8/layout/process1"/>
    <dgm:cxn modelId="{D9263B98-4263-4961-BE7A-30AD109A4F76}" type="presOf" srcId="{151FCC71-3FB4-4708-A3E1-AFC568BEE074}" destId="{DED62859-D808-43A0-A728-ABF97ABD20E6}" srcOrd="0" destOrd="0" presId="urn:microsoft.com/office/officeart/2005/8/layout/process1"/>
    <dgm:cxn modelId="{4DC593FC-C7D1-4A8B-A997-70C66231C800}" type="presOf" srcId="{C04FED31-F3BD-4489-ABF2-1D7BB5C9360B}" destId="{7C620F66-88E0-47E4-A62E-EF0EEEC2BCFF}" srcOrd="0" destOrd="0" presId="urn:microsoft.com/office/officeart/2005/8/layout/process1"/>
    <dgm:cxn modelId="{EA5D28FB-5628-4D6D-AA62-B6DC86CD40ED}" type="presOf" srcId="{55F16A34-3289-414B-9AB5-32B67C6F65F2}" destId="{A017A272-BF27-4256-841E-CC8B97D3F28C}" srcOrd="1" destOrd="0" presId="urn:microsoft.com/office/officeart/2005/8/layout/process1"/>
    <dgm:cxn modelId="{26223F9D-6A7D-49EE-A4FE-755EBADA4A64}" type="presOf" srcId="{C23D13E0-7BF6-443B-B709-4117B3B235FE}" destId="{FB09CE2E-7B28-4100-86F0-C7A797B231AE}" srcOrd="0" destOrd="0" presId="urn:microsoft.com/office/officeart/2005/8/layout/process1"/>
    <dgm:cxn modelId="{C2482779-892D-4807-A57E-200B69FDCF83}" type="presOf" srcId="{2E16B430-8BC9-425F-B619-32EA625811E2}" destId="{08FDDD28-0621-4F46-BE62-752105C7F365}" srcOrd="0" destOrd="0" presId="urn:microsoft.com/office/officeart/2005/8/layout/process1"/>
    <dgm:cxn modelId="{9C43CAA0-273A-49FC-AC3A-C8631A50748C}" srcId="{E7282269-F3A4-43C5-9784-7FF0A7D6431E}" destId="{7B8FBDB8-36BD-41CE-ACC6-86B921FAC7EF}" srcOrd="0" destOrd="0" parTransId="{739E2CDD-9360-4A95-ABC8-C524FFC86D8F}" sibTransId="{E3484377-EEC1-41B8-82D1-CC32EF425447}"/>
    <dgm:cxn modelId="{58B45B5A-D0F9-4EA5-89B7-75B278A41CDE}" type="presOf" srcId="{6D4BD2CB-D9A5-4F5C-B45D-50228E0513B1}" destId="{031F38F8-D89E-4CB8-AE9A-32A95C38D2BE}" srcOrd="1" destOrd="0" presId="urn:microsoft.com/office/officeart/2005/8/layout/process1"/>
    <dgm:cxn modelId="{462DECCF-A556-4FA3-99DE-F95CEF9C89C4}" srcId="{E7282269-F3A4-43C5-9784-7FF0A7D6431E}" destId="{2E16B430-8BC9-425F-B619-32EA625811E2}" srcOrd="7" destOrd="0" parTransId="{B245201C-B6C9-4EB7-A7AA-38D646EE315C}" sibTransId="{361B7004-ACEA-480E-9E3B-7E988BFFBAA2}"/>
    <dgm:cxn modelId="{9054E04E-EEB0-460E-8E1E-0E32ED293BEE}" srcId="{E7282269-F3A4-43C5-9784-7FF0A7D6431E}" destId="{8577112C-9A05-4500-A4A3-5B9357DB669C}" srcOrd="5" destOrd="0" parTransId="{EB0ADF67-B3FC-47CD-B993-2AEBAC621937}" sibTransId="{F0459E20-3B04-4A0C-90D8-1789527B2237}"/>
    <dgm:cxn modelId="{46A1A784-9ACB-4F0A-9550-B8EE13CE9647}" srcId="{E7282269-F3A4-43C5-9784-7FF0A7D6431E}" destId="{85542553-716B-4488-AA4F-C788126BC9A2}" srcOrd="2" destOrd="0" parTransId="{FEFC7512-4724-47B6-80E4-C7136AD1954E}" sibTransId="{8EEC9F12-05A2-4127-932D-FEFC874917B3}"/>
    <dgm:cxn modelId="{0C2695ED-0255-4184-AB4F-225C93351757}" type="presOf" srcId="{55F16A34-3289-414B-9AB5-32B67C6F65F2}" destId="{0688A31A-C95D-4C25-AD7A-91891404FC85}" srcOrd="0" destOrd="0" presId="urn:microsoft.com/office/officeart/2005/8/layout/process1"/>
    <dgm:cxn modelId="{226A14DB-5E6C-464C-A02D-2197557D4A49}" type="presParOf" srcId="{55EE44ED-DCEE-419D-BA83-5FCABA80E77D}" destId="{9FC1459B-86C4-4934-AB29-0D2587BA5DD2}" srcOrd="0" destOrd="0" presId="urn:microsoft.com/office/officeart/2005/8/layout/process1"/>
    <dgm:cxn modelId="{0546F9B6-817B-4CC5-A9CB-EB738EC05567}" type="presParOf" srcId="{55EE44ED-DCEE-419D-BA83-5FCABA80E77D}" destId="{5B44BADA-D2A2-46DA-8002-C37AA898704E}" srcOrd="1" destOrd="0" presId="urn:microsoft.com/office/officeart/2005/8/layout/process1"/>
    <dgm:cxn modelId="{A9D9EA4E-8C42-4DED-9A76-BDFE28560D33}" type="presParOf" srcId="{5B44BADA-D2A2-46DA-8002-C37AA898704E}" destId="{E35FCCF3-BDA2-462F-B12F-2CDC7AEB5765}" srcOrd="0" destOrd="0" presId="urn:microsoft.com/office/officeart/2005/8/layout/process1"/>
    <dgm:cxn modelId="{B52C7294-DAE5-409D-BF9D-AAE9A225BB3B}" type="presParOf" srcId="{55EE44ED-DCEE-419D-BA83-5FCABA80E77D}" destId="{7C620F66-88E0-47E4-A62E-EF0EEEC2BCFF}" srcOrd="2" destOrd="0" presId="urn:microsoft.com/office/officeart/2005/8/layout/process1"/>
    <dgm:cxn modelId="{9ADAB366-E780-4567-8786-890BF491AF33}" type="presParOf" srcId="{55EE44ED-DCEE-419D-BA83-5FCABA80E77D}" destId="{FB09CE2E-7B28-4100-86F0-C7A797B231AE}" srcOrd="3" destOrd="0" presId="urn:microsoft.com/office/officeart/2005/8/layout/process1"/>
    <dgm:cxn modelId="{E546CB79-846F-40E7-9E13-C42595C7493C}" type="presParOf" srcId="{FB09CE2E-7B28-4100-86F0-C7A797B231AE}" destId="{95E99752-954F-40F8-B1C2-477D4326CBF1}" srcOrd="0" destOrd="0" presId="urn:microsoft.com/office/officeart/2005/8/layout/process1"/>
    <dgm:cxn modelId="{7DD2D50D-ECA0-4612-8190-DC3C01510D08}" type="presParOf" srcId="{55EE44ED-DCEE-419D-BA83-5FCABA80E77D}" destId="{169CE49D-CB48-4580-A129-BBC2CC826E2A}" srcOrd="4" destOrd="0" presId="urn:microsoft.com/office/officeart/2005/8/layout/process1"/>
    <dgm:cxn modelId="{221335FE-6CE2-4662-AB23-6CFA40B5C333}" type="presParOf" srcId="{55EE44ED-DCEE-419D-BA83-5FCABA80E77D}" destId="{D25C235F-02CB-4955-9686-B1F90411D7B2}" srcOrd="5" destOrd="0" presId="urn:microsoft.com/office/officeart/2005/8/layout/process1"/>
    <dgm:cxn modelId="{9EEFE73C-2000-4530-A6A2-8FDDD6BBBC66}" type="presParOf" srcId="{D25C235F-02CB-4955-9686-B1F90411D7B2}" destId="{32A52F42-A6D7-4EBA-BF2F-618F6308C4D7}" srcOrd="0" destOrd="0" presId="urn:microsoft.com/office/officeart/2005/8/layout/process1"/>
    <dgm:cxn modelId="{DE2605DE-1EDF-4ED1-B02D-AC61A586D5FF}" type="presParOf" srcId="{55EE44ED-DCEE-419D-BA83-5FCABA80E77D}" destId="{72943D0A-A740-4F42-A40B-B6937A32A9D3}" srcOrd="6" destOrd="0" presId="urn:microsoft.com/office/officeart/2005/8/layout/process1"/>
    <dgm:cxn modelId="{4F39C3B7-E190-4265-9B13-8AEACA9B4871}" type="presParOf" srcId="{55EE44ED-DCEE-419D-BA83-5FCABA80E77D}" destId="{F02CBA20-46B4-4AD0-A09F-4825CC908BA9}" srcOrd="7" destOrd="0" presId="urn:microsoft.com/office/officeart/2005/8/layout/process1"/>
    <dgm:cxn modelId="{1974A632-532B-40F8-B410-9F442E851C9C}" type="presParOf" srcId="{F02CBA20-46B4-4AD0-A09F-4825CC908BA9}" destId="{031F38F8-D89E-4CB8-AE9A-32A95C38D2BE}" srcOrd="0" destOrd="0" presId="urn:microsoft.com/office/officeart/2005/8/layout/process1"/>
    <dgm:cxn modelId="{E9ED5328-0085-4F52-A1C7-5BC6B6B294DA}" type="presParOf" srcId="{55EE44ED-DCEE-419D-BA83-5FCABA80E77D}" destId="{B91A9D65-FFE9-4A45-B180-9862B5C1F7DA}" srcOrd="8" destOrd="0" presId="urn:microsoft.com/office/officeart/2005/8/layout/process1"/>
    <dgm:cxn modelId="{B5470E65-0631-4B5A-AA46-2C03A1BAB4CA}" type="presParOf" srcId="{55EE44ED-DCEE-419D-BA83-5FCABA80E77D}" destId="{DED62859-D808-43A0-A728-ABF97ABD20E6}" srcOrd="9" destOrd="0" presId="urn:microsoft.com/office/officeart/2005/8/layout/process1"/>
    <dgm:cxn modelId="{C4C69C8B-6B84-42E5-8288-438C57AFC788}" type="presParOf" srcId="{DED62859-D808-43A0-A728-ABF97ABD20E6}" destId="{F7D9DE4C-A643-4B0C-9BC6-2DF57275DC72}" srcOrd="0" destOrd="0" presId="urn:microsoft.com/office/officeart/2005/8/layout/process1"/>
    <dgm:cxn modelId="{25CDBA34-3B7E-43BD-9878-EE3FF87E32F0}" type="presParOf" srcId="{55EE44ED-DCEE-419D-BA83-5FCABA80E77D}" destId="{93A9D9C3-8FF7-4DC9-9442-D28F2AF4B806}" srcOrd="10" destOrd="0" presId="urn:microsoft.com/office/officeart/2005/8/layout/process1"/>
    <dgm:cxn modelId="{A2E7C368-D9F6-441C-9BF9-068BC80C60E4}" type="presParOf" srcId="{55EE44ED-DCEE-419D-BA83-5FCABA80E77D}" destId="{7A4751DE-2624-4D25-B493-3DDBC6D639AF}" srcOrd="11" destOrd="0" presId="urn:microsoft.com/office/officeart/2005/8/layout/process1"/>
    <dgm:cxn modelId="{B9B1E5AB-60BC-4A05-8092-1A2FBC8A6417}" type="presParOf" srcId="{7A4751DE-2624-4D25-B493-3DDBC6D639AF}" destId="{72AF5939-287E-43FA-A3EC-84794961C177}" srcOrd="0" destOrd="0" presId="urn:microsoft.com/office/officeart/2005/8/layout/process1"/>
    <dgm:cxn modelId="{BD69396D-DAAF-4314-84B4-46B003FFF796}" type="presParOf" srcId="{55EE44ED-DCEE-419D-BA83-5FCABA80E77D}" destId="{E65280DD-274C-465A-A030-896127DE6A1D}" srcOrd="12" destOrd="0" presId="urn:microsoft.com/office/officeart/2005/8/layout/process1"/>
    <dgm:cxn modelId="{1756DD0B-ACEA-4A16-9A3A-0FB6983E7643}" type="presParOf" srcId="{55EE44ED-DCEE-419D-BA83-5FCABA80E77D}" destId="{0688A31A-C95D-4C25-AD7A-91891404FC85}" srcOrd="13" destOrd="0" presId="urn:microsoft.com/office/officeart/2005/8/layout/process1"/>
    <dgm:cxn modelId="{BF40D4EA-222F-4B45-9719-CDE0C255C391}" type="presParOf" srcId="{0688A31A-C95D-4C25-AD7A-91891404FC85}" destId="{A017A272-BF27-4256-841E-CC8B97D3F28C}" srcOrd="0" destOrd="0" presId="urn:microsoft.com/office/officeart/2005/8/layout/process1"/>
    <dgm:cxn modelId="{C5D159A0-703F-4D21-8526-5DF6AF2E79EB}" type="presParOf" srcId="{55EE44ED-DCEE-419D-BA83-5FCABA80E77D}" destId="{08FDDD28-0621-4F46-BE62-752105C7F365}" srcOrd="1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F41C3E-8DA2-482A-BB1F-073CD913C3F8}" type="doc">
      <dgm:prSet loTypeId="urn:microsoft.com/office/officeart/2005/8/layout/pList1" loCatId="list" qsTypeId="urn:microsoft.com/office/officeart/2005/8/quickstyle/simple1" qsCatId="simple" csTypeId="urn:microsoft.com/office/officeart/2005/8/colors/colorful1" csCatId="colorful" phldr="1"/>
      <dgm:spPr/>
      <dgm:t>
        <a:bodyPr/>
        <a:lstStyle/>
        <a:p>
          <a:endParaRPr lang="fr-FR"/>
        </a:p>
      </dgm:t>
    </dgm:pt>
    <dgm:pt modelId="{74922403-F40D-48B4-8331-5688F1A04C6A}">
      <dgm:prSet phldrT="[Texte]"/>
      <dgm:spPr/>
      <dgm:t>
        <a:bodyPr/>
        <a:lstStyle/>
        <a:p>
          <a:r>
            <a:rPr lang="fr-FR" dirty="0" smtClean="0"/>
            <a:t>Mise en cache Web</a:t>
          </a:r>
          <a:endParaRPr lang="fr-FR" dirty="0"/>
        </a:p>
      </dgm:t>
    </dgm:pt>
    <dgm:pt modelId="{F770384C-BD7E-46CA-ABEA-4AE083345CFD}" type="parTrans" cxnId="{5C95E8BB-B2FC-4D62-8B82-472BAF60B993}">
      <dgm:prSet/>
      <dgm:spPr/>
      <dgm:t>
        <a:bodyPr/>
        <a:lstStyle/>
        <a:p>
          <a:endParaRPr lang="fr-FR"/>
        </a:p>
      </dgm:t>
    </dgm:pt>
    <dgm:pt modelId="{96C6EB73-07C2-44E5-A144-C343B07D37A1}" type="sibTrans" cxnId="{5C95E8BB-B2FC-4D62-8B82-472BAF60B993}">
      <dgm:prSet/>
      <dgm:spPr/>
      <dgm:t>
        <a:bodyPr/>
        <a:lstStyle/>
        <a:p>
          <a:endParaRPr lang="fr-FR"/>
        </a:p>
      </dgm:t>
    </dgm:pt>
    <dgm:pt modelId="{AB5D4589-3793-47A9-AB5E-AFEE1D25F09F}">
      <dgm:prSet phldrT="[Texte]"/>
      <dgm:spPr/>
      <dgm:t>
        <a:bodyPr/>
        <a:lstStyle/>
        <a:p>
          <a:r>
            <a:rPr lang="fr-FR" dirty="0" smtClean="0"/>
            <a:t>Limitation des redirections</a:t>
          </a:r>
          <a:endParaRPr lang="fr-FR" dirty="0"/>
        </a:p>
      </dgm:t>
    </dgm:pt>
    <dgm:pt modelId="{2B4D4392-A755-41C9-BBC4-28DB41718719}" type="parTrans" cxnId="{308A0FAF-83C6-4704-A7CD-97D2C0727E18}">
      <dgm:prSet/>
      <dgm:spPr/>
      <dgm:t>
        <a:bodyPr/>
        <a:lstStyle/>
        <a:p>
          <a:endParaRPr lang="fr-FR"/>
        </a:p>
      </dgm:t>
    </dgm:pt>
    <dgm:pt modelId="{1A24F5BC-9525-41E8-9E37-2640E62E1E63}" type="sibTrans" cxnId="{308A0FAF-83C6-4704-A7CD-97D2C0727E18}">
      <dgm:prSet/>
      <dgm:spPr/>
      <dgm:t>
        <a:bodyPr/>
        <a:lstStyle/>
        <a:p>
          <a:endParaRPr lang="fr-FR"/>
        </a:p>
      </dgm:t>
    </dgm:pt>
    <dgm:pt modelId="{CD182FFA-04D6-446F-8C2E-57960A9BB536}">
      <dgm:prSet phldrT="[Texte]"/>
      <dgm:spPr/>
      <dgm:t>
        <a:bodyPr/>
        <a:lstStyle/>
        <a:p>
          <a:r>
            <a:rPr lang="fr-FR" dirty="0" smtClean="0"/>
            <a:t>Réduction du code</a:t>
          </a:r>
          <a:endParaRPr lang="fr-FR" dirty="0"/>
        </a:p>
      </dgm:t>
    </dgm:pt>
    <dgm:pt modelId="{A8743BD2-F13A-447F-BD51-0DDB0470098C}" type="parTrans" cxnId="{25CD0AC2-DCC8-4D9E-81AC-CBB6145AF5E4}">
      <dgm:prSet/>
      <dgm:spPr/>
      <dgm:t>
        <a:bodyPr/>
        <a:lstStyle/>
        <a:p>
          <a:endParaRPr lang="fr-FR"/>
        </a:p>
      </dgm:t>
    </dgm:pt>
    <dgm:pt modelId="{E984D8D0-9979-49C0-A531-9D083FF1D184}" type="sibTrans" cxnId="{25CD0AC2-DCC8-4D9E-81AC-CBB6145AF5E4}">
      <dgm:prSet/>
      <dgm:spPr/>
      <dgm:t>
        <a:bodyPr/>
        <a:lstStyle/>
        <a:p>
          <a:endParaRPr lang="fr-FR"/>
        </a:p>
      </dgm:t>
    </dgm:pt>
    <dgm:pt modelId="{F2EF2CE0-EB5D-4FD3-8043-F2BA1911DCCB}">
      <dgm:prSet phldrT="[Texte]"/>
      <dgm:spPr/>
      <dgm:t>
        <a:bodyPr/>
        <a:lstStyle/>
        <a:p>
          <a:r>
            <a:rPr lang="fr-FR" dirty="0" smtClean="0"/>
            <a:t>Compression des images</a:t>
          </a:r>
          <a:endParaRPr lang="fr-FR" dirty="0"/>
        </a:p>
      </dgm:t>
    </dgm:pt>
    <dgm:pt modelId="{BD236FC8-D48C-4FCC-9C24-DF3171730824}" type="parTrans" cxnId="{D1CE7995-53FA-4879-A4FD-FF75680FBCBB}">
      <dgm:prSet/>
      <dgm:spPr/>
      <dgm:t>
        <a:bodyPr/>
        <a:lstStyle/>
        <a:p>
          <a:endParaRPr lang="fr-FR"/>
        </a:p>
      </dgm:t>
    </dgm:pt>
    <dgm:pt modelId="{671BEA1E-C8F6-42D7-B6BA-644E4D61C4A2}" type="sibTrans" cxnId="{D1CE7995-53FA-4879-A4FD-FF75680FBCBB}">
      <dgm:prSet/>
      <dgm:spPr/>
      <dgm:t>
        <a:bodyPr/>
        <a:lstStyle/>
        <a:p>
          <a:endParaRPr lang="fr-FR"/>
        </a:p>
      </dgm:t>
    </dgm:pt>
    <dgm:pt modelId="{31FC5742-FDB5-46E0-9FED-FF4BA400EEEA}" type="pres">
      <dgm:prSet presAssocID="{78F41C3E-8DA2-482A-BB1F-073CD913C3F8}" presName="Name0" presStyleCnt="0">
        <dgm:presLayoutVars>
          <dgm:dir/>
          <dgm:resizeHandles val="exact"/>
        </dgm:presLayoutVars>
      </dgm:prSet>
      <dgm:spPr/>
      <dgm:t>
        <a:bodyPr/>
        <a:lstStyle/>
        <a:p>
          <a:endParaRPr lang="fr-FR"/>
        </a:p>
      </dgm:t>
    </dgm:pt>
    <dgm:pt modelId="{81A55BE3-5B19-44A8-9AE9-5103CC03C7B7}" type="pres">
      <dgm:prSet presAssocID="{74922403-F40D-48B4-8331-5688F1A04C6A}" presName="compNode" presStyleCnt="0"/>
      <dgm:spPr/>
    </dgm:pt>
    <dgm:pt modelId="{796E44CF-4196-477A-97E6-46984BEA2F4E}" type="pres">
      <dgm:prSet presAssocID="{74922403-F40D-48B4-8331-5688F1A04C6A}" presName="pict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5000" r="-5000"/>
          </a:stretch>
        </a:blipFill>
      </dgm:spPr>
    </dgm:pt>
    <dgm:pt modelId="{4E21CAE5-9EFE-48AE-A036-85AD63620E57}" type="pres">
      <dgm:prSet presAssocID="{74922403-F40D-48B4-8331-5688F1A04C6A}" presName="textRect" presStyleLbl="revTx" presStyleIdx="0" presStyleCnt="4">
        <dgm:presLayoutVars>
          <dgm:bulletEnabled val="1"/>
        </dgm:presLayoutVars>
      </dgm:prSet>
      <dgm:spPr/>
      <dgm:t>
        <a:bodyPr/>
        <a:lstStyle/>
        <a:p>
          <a:endParaRPr lang="fr-FR"/>
        </a:p>
      </dgm:t>
    </dgm:pt>
    <dgm:pt modelId="{63B2079D-A26A-41CC-8D06-3EE03B6B6C4A}" type="pres">
      <dgm:prSet presAssocID="{96C6EB73-07C2-44E5-A144-C343B07D37A1}" presName="sibTrans" presStyleLbl="sibTrans2D1" presStyleIdx="0" presStyleCnt="0"/>
      <dgm:spPr/>
      <dgm:t>
        <a:bodyPr/>
        <a:lstStyle/>
        <a:p>
          <a:endParaRPr lang="fr-FR"/>
        </a:p>
      </dgm:t>
    </dgm:pt>
    <dgm:pt modelId="{65C92115-BAAF-4D66-AFB3-E8BC8B4EFBB6}" type="pres">
      <dgm:prSet presAssocID="{AB5D4589-3793-47A9-AB5E-AFEE1D25F09F}" presName="compNode" presStyleCnt="0"/>
      <dgm:spPr/>
    </dgm:pt>
    <dgm:pt modelId="{27931A02-21EF-463A-8B02-0A9356DD230E}" type="pres">
      <dgm:prSet presAssocID="{AB5D4589-3793-47A9-AB5E-AFEE1D25F09F}" presName="pictRect" presStyleLbl="nod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6000" b="-16000"/>
          </a:stretch>
        </a:blipFill>
      </dgm:spPr>
    </dgm:pt>
    <dgm:pt modelId="{1FD5F756-5BD0-4F4B-88A2-1D5124CF114A}" type="pres">
      <dgm:prSet presAssocID="{AB5D4589-3793-47A9-AB5E-AFEE1D25F09F}" presName="textRect" presStyleLbl="revTx" presStyleIdx="1" presStyleCnt="4">
        <dgm:presLayoutVars>
          <dgm:bulletEnabled val="1"/>
        </dgm:presLayoutVars>
      </dgm:prSet>
      <dgm:spPr/>
      <dgm:t>
        <a:bodyPr/>
        <a:lstStyle/>
        <a:p>
          <a:endParaRPr lang="fr-FR"/>
        </a:p>
      </dgm:t>
    </dgm:pt>
    <dgm:pt modelId="{8C035674-F315-4D17-B4E5-18BA0E32554B}" type="pres">
      <dgm:prSet presAssocID="{1A24F5BC-9525-41E8-9E37-2640E62E1E63}" presName="sibTrans" presStyleLbl="sibTrans2D1" presStyleIdx="0" presStyleCnt="0"/>
      <dgm:spPr/>
      <dgm:t>
        <a:bodyPr/>
        <a:lstStyle/>
        <a:p>
          <a:endParaRPr lang="fr-FR"/>
        </a:p>
      </dgm:t>
    </dgm:pt>
    <dgm:pt modelId="{B590ACFD-4E4F-4987-861C-993DCA2D4CB4}" type="pres">
      <dgm:prSet presAssocID="{CD182FFA-04D6-446F-8C2E-57960A9BB536}" presName="compNode" presStyleCnt="0"/>
      <dgm:spPr/>
    </dgm:pt>
    <dgm:pt modelId="{AD594666-127B-496B-B6A4-B2C358997B56}" type="pres">
      <dgm:prSet presAssocID="{CD182FFA-04D6-446F-8C2E-57960A9BB536}" presName="pictRect" presStyleLbl="nod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1000" r="-11000"/>
          </a:stretch>
        </a:blipFill>
      </dgm:spPr>
    </dgm:pt>
    <dgm:pt modelId="{93E69650-670B-49D9-A3C3-92C1010AF1AC}" type="pres">
      <dgm:prSet presAssocID="{CD182FFA-04D6-446F-8C2E-57960A9BB536}" presName="textRect" presStyleLbl="revTx" presStyleIdx="2" presStyleCnt="4">
        <dgm:presLayoutVars>
          <dgm:bulletEnabled val="1"/>
        </dgm:presLayoutVars>
      </dgm:prSet>
      <dgm:spPr/>
      <dgm:t>
        <a:bodyPr/>
        <a:lstStyle/>
        <a:p>
          <a:endParaRPr lang="fr-FR"/>
        </a:p>
      </dgm:t>
    </dgm:pt>
    <dgm:pt modelId="{CFAE3E8A-62A4-4040-BAE6-5EA29260D3CD}" type="pres">
      <dgm:prSet presAssocID="{E984D8D0-9979-49C0-A531-9D083FF1D184}" presName="sibTrans" presStyleLbl="sibTrans2D1" presStyleIdx="0" presStyleCnt="0"/>
      <dgm:spPr/>
      <dgm:t>
        <a:bodyPr/>
        <a:lstStyle/>
        <a:p>
          <a:endParaRPr lang="fr-FR"/>
        </a:p>
      </dgm:t>
    </dgm:pt>
    <dgm:pt modelId="{49B08971-4904-44EE-AB49-2A5DC205E898}" type="pres">
      <dgm:prSet presAssocID="{F2EF2CE0-EB5D-4FD3-8043-F2BA1911DCCB}" presName="compNode" presStyleCnt="0"/>
      <dgm:spPr/>
    </dgm:pt>
    <dgm:pt modelId="{F48BF9B3-71BC-433C-9859-1152802307E5}" type="pres">
      <dgm:prSet presAssocID="{F2EF2CE0-EB5D-4FD3-8043-F2BA1911DCCB}" presName="pict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55000" b="-55000"/>
          </a:stretch>
        </a:blipFill>
      </dgm:spPr>
      <dgm:t>
        <a:bodyPr/>
        <a:lstStyle/>
        <a:p>
          <a:endParaRPr lang="fr-FR"/>
        </a:p>
      </dgm:t>
    </dgm:pt>
    <dgm:pt modelId="{A1FB8EF2-DED5-4128-BC90-9E391BED81F9}" type="pres">
      <dgm:prSet presAssocID="{F2EF2CE0-EB5D-4FD3-8043-F2BA1911DCCB}" presName="textRect" presStyleLbl="revTx" presStyleIdx="3" presStyleCnt="4">
        <dgm:presLayoutVars>
          <dgm:bulletEnabled val="1"/>
        </dgm:presLayoutVars>
      </dgm:prSet>
      <dgm:spPr/>
      <dgm:t>
        <a:bodyPr/>
        <a:lstStyle/>
        <a:p>
          <a:endParaRPr lang="fr-FR"/>
        </a:p>
      </dgm:t>
    </dgm:pt>
  </dgm:ptLst>
  <dgm:cxnLst>
    <dgm:cxn modelId="{AFB685A7-29F2-4FC0-9576-0A9B2E5291FD}" type="presOf" srcId="{78F41C3E-8DA2-482A-BB1F-073CD913C3F8}" destId="{31FC5742-FDB5-46E0-9FED-FF4BA400EEEA}" srcOrd="0" destOrd="0" presId="urn:microsoft.com/office/officeart/2005/8/layout/pList1"/>
    <dgm:cxn modelId="{D1CE7995-53FA-4879-A4FD-FF75680FBCBB}" srcId="{78F41C3E-8DA2-482A-BB1F-073CD913C3F8}" destId="{F2EF2CE0-EB5D-4FD3-8043-F2BA1911DCCB}" srcOrd="3" destOrd="0" parTransId="{BD236FC8-D48C-4FCC-9C24-DF3171730824}" sibTransId="{671BEA1E-C8F6-42D7-B6BA-644E4D61C4A2}"/>
    <dgm:cxn modelId="{75677F38-74A2-4B36-A019-56CC4D9A14EF}" type="presOf" srcId="{AB5D4589-3793-47A9-AB5E-AFEE1D25F09F}" destId="{1FD5F756-5BD0-4F4B-88A2-1D5124CF114A}" srcOrd="0" destOrd="0" presId="urn:microsoft.com/office/officeart/2005/8/layout/pList1"/>
    <dgm:cxn modelId="{150BEC84-C332-436B-8C2B-4FAD157081EF}" type="presOf" srcId="{F2EF2CE0-EB5D-4FD3-8043-F2BA1911DCCB}" destId="{A1FB8EF2-DED5-4128-BC90-9E391BED81F9}" srcOrd="0" destOrd="0" presId="urn:microsoft.com/office/officeart/2005/8/layout/pList1"/>
    <dgm:cxn modelId="{25CD0AC2-DCC8-4D9E-81AC-CBB6145AF5E4}" srcId="{78F41C3E-8DA2-482A-BB1F-073CD913C3F8}" destId="{CD182FFA-04D6-446F-8C2E-57960A9BB536}" srcOrd="2" destOrd="0" parTransId="{A8743BD2-F13A-447F-BD51-0DDB0470098C}" sibTransId="{E984D8D0-9979-49C0-A531-9D083FF1D184}"/>
    <dgm:cxn modelId="{308A0FAF-83C6-4704-A7CD-97D2C0727E18}" srcId="{78F41C3E-8DA2-482A-BB1F-073CD913C3F8}" destId="{AB5D4589-3793-47A9-AB5E-AFEE1D25F09F}" srcOrd="1" destOrd="0" parTransId="{2B4D4392-A755-41C9-BBC4-28DB41718719}" sibTransId="{1A24F5BC-9525-41E8-9E37-2640E62E1E63}"/>
    <dgm:cxn modelId="{5C95E8BB-B2FC-4D62-8B82-472BAF60B993}" srcId="{78F41C3E-8DA2-482A-BB1F-073CD913C3F8}" destId="{74922403-F40D-48B4-8331-5688F1A04C6A}" srcOrd="0" destOrd="0" parTransId="{F770384C-BD7E-46CA-ABEA-4AE083345CFD}" sibTransId="{96C6EB73-07C2-44E5-A144-C343B07D37A1}"/>
    <dgm:cxn modelId="{91FF238A-BEF1-41A7-BEDF-0D30A1F47A72}" type="presOf" srcId="{E984D8D0-9979-49C0-A531-9D083FF1D184}" destId="{CFAE3E8A-62A4-4040-BAE6-5EA29260D3CD}" srcOrd="0" destOrd="0" presId="urn:microsoft.com/office/officeart/2005/8/layout/pList1"/>
    <dgm:cxn modelId="{131CAFC4-969C-45EF-8170-4C84D6904D46}" type="presOf" srcId="{CD182FFA-04D6-446F-8C2E-57960A9BB536}" destId="{93E69650-670B-49D9-A3C3-92C1010AF1AC}" srcOrd="0" destOrd="0" presId="urn:microsoft.com/office/officeart/2005/8/layout/pList1"/>
    <dgm:cxn modelId="{2E8921B7-9C24-41A8-BE53-503642383C97}" type="presOf" srcId="{74922403-F40D-48B4-8331-5688F1A04C6A}" destId="{4E21CAE5-9EFE-48AE-A036-85AD63620E57}" srcOrd="0" destOrd="0" presId="urn:microsoft.com/office/officeart/2005/8/layout/pList1"/>
    <dgm:cxn modelId="{F92E6E2F-DD94-4B7E-8EFA-A2A984BFC64D}" type="presOf" srcId="{96C6EB73-07C2-44E5-A144-C343B07D37A1}" destId="{63B2079D-A26A-41CC-8D06-3EE03B6B6C4A}" srcOrd="0" destOrd="0" presId="urn:microsoft.com/office/officeart/2005/8/layout/pList1"/>
    <dgm:cxn modelId="{372290F7-4A3E-4751-AFBD-CD7E46F09D62}" type="presOf" srcId="{1A24F5BC-9525-41E8-9E37-2640E62E1E63}" destId="{8C035674-F315-4D17-B4E5-18BA0E32554B}" srcOrd="0" destOrd="0" presId="urn:microsoft.com/office/officeart/2005/8/layout/pList1"/>
    <dgm:cxn modelId="{60DABA22-9DE5-4D6C-B390-BF7D205421A2}" type="presParOf" srcId="{31FC5742-FDB5-46E0-9FED-FF4BA400EEEA}" destId="{81A55BE3-5B19-44A8-9AE9-5103CC03C7B7}" srcOrd="0" destOrd="0" presId="urn:microsoft.com/office/officeart/2005/8/layout/pList1"/>
    <dgm:cxn modelId="{6242D2F7-BCDB-4559-85F4-D377101CC786}" type="presParOf" srcId="{81A55BE3-5B19-44A8-9AE9-5103CC03C7B7}" destId="{796E44CF-4196-477A-97E6-46984BEA2F4E}" srcOrd="0" destOrd="0" presId="urn:microsoft.com/office/officeart/2005/8/layout/pList1"/>
    <dgm:cxn modelId="{D9E9BC16-83FE-40F9-A10A-1385B4E4D546}" type="presParOf" srcId="{81A55BE3-5B19-44A8-9AE9-5103CC03C7B7}" destId="{4E21CAE5-9EFE-48AE-A036-85AD63620E57}" srcOrd="1" destOrd="0" presId="urn:microsoft.com/office/officeart/2005/8/layout/pList1"/>
    <dgm:cxn modelId="{2448DC82-7985-46EF-BAAC-39A7A3B74A26}" type="presParOf" srcId="{31FC5742-FDB5-46E0-9FED-FF4BA400EEEA}" destId="{63B2079D-A26A-41CC-8D06-3EE03B6B6C4A}" srcOrd="1" destOrd="0" presId="urn:microsoft.com/office/officeart/2005/8/layout/pList1"/>
    <dgm:cxn modelId="{6ACA46AC-3A6E-45F3-A7EF-F8C9A2633769}" type="presParOf" srcId="{31FC5742-FDB5-46E0-9FED-FF4BA400EEEA}" destId="{65C92115-BAAF-4D66-AFB3-E8BC8B4EFBB6}" srcOrd="2" destOrd="0" presId="urn:microsoft.com/office/officeart/2005/8/layout/pList1"/>
    <dgm:cxn modelId="{C751F017-F35C-434B-927D-28BF84341AEA}" type="presParOf" srcId="{65C92115-BAAF-4D66-AFB3-E8BC8B4EFBB6}" destId="{27931A02-21EF-463A-8B02-0A9356DD230E}" srcOrd="0" destOrd="0" presId="urn:microsoft.com/office/officeart/2005/8/layout/pList1"/>
    <dgm:cxn modelId="{8641EB70-C341-44FE-A3F5-441FC313C20C}" type="presParOf" srcId="{65C92115-BAAF-4D66-AFB3-E8BC8B4EFBB6}" destId="{1FD5F756-5BD0-4F4B-88A2-1D5124CF114A}" srcOrd="1" destOrd="0" presId="urn:microsoft.com/office/officeart/2005/8/layout/pList1"/>
    <dgm:cxn modelId="{ADA42E48-3827-4477-AC4D-46FF01F8BEA3}" type="presParOf" srcId="{31FC5742-FDB5-46E0-9FED-FF4BA400EEEA}" destId="{8C035674-F315-4D17-B4E5-18BA0E32554B}" srcOrd="3" destOrd="0" presId="urn:microsoft.com/office/officeart/2005/8/layout/pList1"/>
    <dgm:cxn modelId="{773CA2BF-00A3-4B87-80DA-EAEA48D8C37C}" type="presParOf" srcId="{31FC5742-FDB5-46E0-9FED-FF4BA400EEEA}" destId="{B590ACFD-4E4F-4987-861C-993DCA2D4CB4}" srcOrd="4" destOrd="0" presId="urn:microsoft.com/office/officeart/2005/8/layout/pList1"/>
    <dgm:cxn modelId="{63FBA77F-2DDE-4367-93F5-848F23E5C95E}" type="presParOf" srcId="{B590ACFD-4E4F-4987-861C-993DCA2D4CB4}" destId="{AD594666-127B-496B-B6A4-B2C358997B56}" srcOrd="0" destOrd="0" presId="urn:microsoft.com/office/officeart/2005/8/layout/pList1"/>
    <dgm:cxn modelId="{1CAD0418-18DF-407A-9404-74C308CEC819}" type="presParOf" srcId="{B590ACFD-4E4F-4987-861C-993DCA2D4CB4}" destId="{93E69650-670B-49D9-A3C3-92C1010AF1AC}" srcOrd="1" destOrd="0" presId="urn:microsoft.com/office/officeart/2005/8/layout/pList1"/>
    <dgm:cxn modelId="{25262AFC-ED72-4225-A8C5-A6C43A1F0D92}" type="presParOf" srcId="{31FC5742-FDB5-46E0-9FED-FF4BA400EEEA}" destId="{CFAE3E8A-62A4-4040-BAE6-5EA29260D3CD}" srcOrd="5" destOrd="0" presId="urn:microsoft.com/office/officeart/2005/8/layout/pList1"/>
    <dgm:cxn modelId="{3EC9CA43-AE19-46A3-8039-CCDDDF20A656}" type="presParOf" srcId="{31FC5742-FDB5-46E0-9FED-FF4BA400EEEA}" destId="{49B08971-4904-44EE-AB49-2A5DC205E898}" srcOrd="6" destOrd="0" presId="urn:microsoft.com/office/officeart/2005/8/layout/pList1"/>
    <dgm:cxn modelId="{BA3B46D5-F43B-442D-BFF2-17948F8CAC7F}" type="presParOf" srcId="{49B08971-4904-44EE-AB49-2A5DC205E898}" destId="{F48BF9B3-71BC-433C-9859-1152802307E5}" srcOrd="0" destOrd="0" presId="urn:microsoft.com/office/officeart/2005/8/layout/pList1"/>
    <dgm:cxn modelId="{09265B89-4DAA-41BF-9374-9C9C1D71132C}" type="presParOf" srcId="{49B08971-4904-44EE-AB49-2A5DC205E898}" destId="{A1FB8EF2-DED5-4128-BC90-9E391BED81F9}"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E7B12C-6B87-4836-93B4-D8BF03E39453}"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fr-FR"/>
        </a:p>
      </dgm:t>
    </dgm:pt>
    <dgm:pt modelId="{6185A10C-9983-4CD6-B538-522B609A312A}">
      <dgm:prSet phldrT="[Texte]"/>
      <dgm:spPr/>
      <dgm:t>
        <a:bodyPr/>
        <a:lstStyle/>
        <a:p>
          <a:r>
            <a:rPr lang="fr-FR" dirty="0" smtClean="0"/>
            <a:t>Ordinateur</a:t>
          </a:r>
          <a:endParaRPr lang="fr-FR" dirty="0"/>
        </a:p>
      </dgm:t>
    </dgm:pt>
    <dgm:pt modelId="{6507DE18-2552-407A-9889-8664436C2334}" type="parTrans" cxnId="{563F44D7-C4A2-4CD6-8CE9-57FB39EE6C16}">
      <dgm:prSet/>
      <dgm:spPr/>
      <dgm:t>
        <a:bodyPr/>
        <a:lstStyle/>
        <a:p>
          <a:endParaRPr lang="fr-FR"/>
        </a:p>
      </dgm:t>
    </dgm:pt>
    <dgm:pt modelId="{E4A41EAA-3EBC-4C73-B946-B613A3DA699E}" type="sibTrans" cxnId="{563F44D7-C4A2-4CD6-8CE9-57FB39EE6C16}">
      <dgm:prSet/>
      <dgm:spPr/>
      <dgm:t>
        <a:bodyPr/>
        <a:lstStyle/>
        <a:p>
          <a:endParaRPr lang="fr-FR"/>
        </a:p>
      </dgm:t>
    </dgm:pt>
    <dgm:pt modelId="{2C4C148E-07DC-420D-9DC3-5A9C83BD5722}">
      <dgm:prSet phldrT="[Texte]"/>
      <dgm:spPr/>
      <dgm:t>
        <a:bodyPr/>
        <a:lstStyle/>
        <a:p>
          <a:r>
            <a:rPr lang="fr-FR" dirty="0" smtClean="0"/>
            <a:t>Tablette</a:t>
          </a:r>
          <a:endParaRPr lang="fr-FR" dirty="0"/>
        </a:p>
      </dgm:t>
    </dgm:pt>
    <dgm:pt modelId="{B59DB4DE-DF3F-43D8-96E6-D5916568D22F}" type="parTrans" cxnId="{FC3C2EE9-76EA-4020-80B2-89CCE87BC7FC}">
      <dgm:prSet/>
      <dgm:spPr/>
      <dgm:t>
        <a:bodyPr/>
        <a:lstStyle/>
        <a:p>
          <a:endParaRPr lang="fr-FR"/>
        </a:p>
      </dgm:t>
    </dgm:pt>
    <dgm:pt modelId="{3E120B1F-73C7-44D8-BAFC-334ECC9037BB}" type="sibTrans" cxnId="{FC3C2EE9-76EA-4020-80B2-89CCE87BC7FC}">
      <dgm:prSet/>
      <dgm:spPr/>
      <dgm:t>
        <a:bodyPr/>
        <a:lstStyle/>
        <a:p>
          <a:endParaRPr lang="fr-FR"/>
        </a:p>
      </dgm:t>
    </dgm:pt>
    <dgm:pt modelId="{9C761621-762C-40FA-A115-BAD23DE3FB7E}">
      <dgm:prSet phldrT="[Texte]"/>
      <dgm:spPr/>
      <dgm:t>
        <a:bodyPr/>
        <a:lstStyle/>
        <a:p>
          <a:r>
            <a:rPr lang="fr-FR" dirty="0" smtClean="0"/>
            <a:t>Mobile</a:t>
          </a:r>
          <a:endParaRPr lang="fr-FR" dirty="0"/>
        </a:p>
      </dgm:t>
    </dgm:pt>
    <dgm:pt modelId="{0D270BD5-EA4F-43E2-825F-7F07AD8E8297}" type="parTrans" cxnId="{769F01F7-7181-4339-A9CD-B6DC8DD9B44A}">
      <dgm:prSet/>
      <dgm:spPr/>
      <dgm:t>
        <a:bodyPr/>
        <a:lstStyle/>
        <a:p>
          <a:endParaRPr lang="fr-FR"/>
        </a:p>
      </dgm:t>
    </dgm:pt>
    <dgm:pt modelId="{A7508DBC-D20E-41AE-8691-CD28E6428289}" type="sibTrans" cxnId="{769F01F7-7181-4339-A9CD-B6DC8DD9B44A}">
      <dgm:prSet/>
      <dgm:spPr/>
      <dgm:t>
        <a:bodyPr/>
        <a:lstStyle/>
        <a:p>
          <a:endParaRPr lang="fr-FR"/>
        </a:p>
      </dgm:t>
    </dgm:pt>
    <dgm:pt modelId="{5D0779B6-A1CF-4FF8-ABEC-5A5881BC60AF}" type="pres">
      <dgm:prSet presAssocID="{1AE7B12C-6B87-4836-93B4-D8BF03E39453}" presName="rootnode" presStyleCnt="0">
        <dgm:presLayoutVars>
          <dgm:chMax/>
          <dgm:chPref/>
          <dgm:dir/>
          <dgm:animLvl val="lvl"/>
        </dgm:presLayoutVars>
      </dgm:prSet>
      <dgm:spPr/>
      <dgm:t>
        <a:bodyPr/>
        <a:lstStyle/>
        <a:p>
          <a:endParaRPr lang="fr-FR"/>
        </a:p>
      </dgm:t>
    </dgm:pt>
    <dgm:pt modelId="{66455279-11EA-4937-A9B6-0381A5ED8CFC}" type="pres">
      <dgm:prSet presAssocID="{6185A10C-9983-4CD6-B538-522B609A312A}" presName="composite" presStyleCnt="0"/>
      <dgm:spPr/>
    </dgm:pt>
    <dgm:pt modelId="{AD9FC916-700E-46D8-8A7E-E1922FF2AD82}" type="pres">
      <dgm:prSet presAssocID="{6185A10C-9983-4CD6-B538-522B609A312A}" presName="LShape" presStyleLbl="alignNode1" presStyleIdx="0" presStyleCnt="5"/>
      <dgm:spPr/>
    </dgm:pt>
    <dgm:pt modelId="{7D9F39BE-59B3-4BCD-AB59-F05ABD74D555}" type="pres">
      <dgm:prSet presAssocID="{6185A10C-9983-4CD6-B538-522B609A312A}" presName="ParentText" presStyleLbl="revTx" presStyleIdx="0" presStyleCnt="3">
        <dgm:presLayoutVars>
          <dgm:chMax val="0"/>
          <dgm:chPref val="0"/>
          <dgm:bulletEnabled val="1"/>
        </dgm:presLayoutVars>
      </dgm:prSet>
      <dgm:spPr/>
      <dgm:t>
        <a:bodyPr/>
        <a:lstStyle/>
        <a:p>
          <a:endParaRPr lang="fr-FR"/>
        </a:p>
      </dgm:t>
    </dgm:pt>
    <dgm:pt modelId="{A10A4806-09F0-4788-AD65-294F4ABBEAF4}" type="pres">
      <dgm:prSet presAssocID="{6185A10C-9983-4CD6-B538-522B609A312A}" presName="Triangle" presStyleLbl="alignNode1" presStyleIdx="1" presStyleCnt="5"/>
      <dgm:spPr/>
    </dgm:pt>
    <dgm:pt modelId="{1809B5A4-71A7-4F5C-AA7E-286B081AF04D}" type="pres">
      <dgm:prSet presAssocID="{E4A41EAA-3EBC-4C73-B946-B613A3DA699E}" presName="sibTrans" presStyleCnt="0"/>
      <dgm:spPr/>
    </dgm:pt>
    <dgm:pt modelId="{2CC302F0-B7C1-4C68-AF65-9E21694818AF}" type="pres">
      <dgm:prSet presAssocID="{E4A41EAA-3EBC-4C73-B946-B613A3DA699E}" presName="space" presStyleCnt="0"/>
      <dgm:spPr/>
    </dgm:pt>
    <dgm:pt modelId="{603FEA14-900D-4590-8D3C-AF5BDD140CB3}" type="pres">
      <dgm:prSet presAssocID="{2C4C148E-07DC-420D-9DC3-5A9C83BD5722}" presName="composite" presStyleCnt="0"/>
      <dgm:spPr/>
    </dgm:pt>
    <dgm:pt modelId="{EC16C9CC-2CF9-4EC8-BBEB-017883FE1832}" type="pres">
      <dgm:prSet presAssocID="{2C4C148E-07DC-420D-9DC3-5A9C83BD5722}" presName="LShape" presStyleLbl="alignNode1" presStyleIdx="2" presStyleCnt="5"/>
      <dgm:spPr/>
    </dgm:pt>
    <dgm:pt modelId="{3E56F03A-1C84-4FB5-BC44-35B13F0397B8}" type="pres">
      <dgm:prSet presAssocID="{2C4C148E-07DC-420D-9DC3-5A9C83BD5722}" presName="ParentText" presStyleLbl="revTx" presStyleIdx="1" presStyleCnt="3">
        <dgm:presLayoutVars>
          <dgm:chMax val="0"/>
          <dgm:chPref val="0"/>
          <dgm:bulletEnabled val="1"/>
        </dgm:presLayoutVars>
      </dgm:prSet>
      <dgm:spPr/>
      <dgm:t>
        <a:bodyPr/>
        <a:lstStyle/>
        <a:p>
          <a:endParaRPr lang="fr-FR"/>
        </a:p>
      </dgm:t>
    </dgm:pt>
    <dgm:pt modelId="{F3CEAC50-31DB-4EA8-9F02-8A7895B50CAD}" type="pres">
      <dgm:prSet presAssocID="{2C4C148E-07DC-420D-9DC3-5A9C83BD5722}" presName="Triangle" presStyleLbl="alignNode1" presStyleIdx="3" presStyleCnt="5"/>
      <dgm:spPr/>
    </dgm:pt>
    <dgm:pt modelId="{E477B53E-260B-4DF2-9895-160F3CE34D93}" type="pres">
      <dgm:prSet presAssocID="{3E120B1F-73C7-44D8-BAFC-334ECC9037BB}" presName="sibTrans" presStyleCnt="0"/>
      <dgm:spPr/>
    </dgm:pt>
    <dgm:pt modelId="{43C8D40A-B446-4F81-9CA0-6B43C17D55EA}" type="pres">
      <dgm:prSet presAssocID="{3E120B1F-73C7-44D8-BAFC-334ECC9037BB}" presName="space" presStyleCnt="0"/>
      <dgm:spPr/>
    </dgm:pt>
    <dgm:pt modelId="{32C95E55-90CC-4F77-A60D-276956B98290}" type="pres">
      <dgm:prSet presAssocID="{9C761621-762C-40FA-A115-BAD23DE3FB7E}" presName="composite" presStyleCnt="0"/>
      <dgm:spPr/>
    </dgm:pt>
    <dgm:pt modelId="{2536DEBD-FD40-4C61-9B9C-A90996B9E34F}" type="pres">
      <dgm:prSet presAssocID="{9C761621-762C-40FA-A115-BAD23DE3FB7E}" presName="LShape" presStyleLbl="alignNode1" presStyleIdx="4" presStyleCnt="5"/>
      <dgm:spPr/>
    </dgm:pt>
    <dgm:pt modelId="{7B16C38A-C8CD-4A3A-B678-A5B3FDD936B4}" type="pres">
      <dgm:prSet presAssocID="{9C761621-762C-40FA-A115-BAD23DE3FB7E}" presName="ParentText" presStyleLbl="revTx" presStyleIdx="2" presStyleCnt="3">
        <dgm:presLayoutVars>
          <dgm:chMax val="0"/>
          <dgm:chPref val="0"/>
          <dgm:bulletEnabled val="1"/>
        </dgm:presLayoutVars>
      </dgm:prSet>
      <dgm:spPr/>
      <dgm:t>
        <a:bodyPr/>
        <a:lstStyle/>
        <a:p>
          <a:endParaRPr lang="fr-FR"/>
        </a:p>
      </dgm:t>
    </dgm:pt>
  </dgm:ptLst>
  <dgm:cxnLst>
    <dgm:cxn modelId="{F65F0BF3-D9DB-43FF-99F3-FC38D3DB0898}" type="presOf" srcId="{6185A10C-9983-4CD6-B538-522B609A312A}" destId="{7D9F39BE-59B3-4BCD-AB59-F05ABD74D555}" srcOrd="0" destOrd="0" presId="urn:microsoft.com/office/officeart/2009/3/layout/StepUpProcess"/>
    <dgm:cxn modelId="{086E5899-7D01-40D2-9994-D13DD0EB3878}" type="presOf" srcId="{2C4C148E-07DC-420D-9DC3-5A9C83BD5722}" destId="{3E56F03A-1C84-4FB5-BC44-35B13F0397B8}" srcOrd="0" destOrd="0" presId="urn:microsoft.com/office/officeart/2009/3/layout/StepUpProcess"/>
    <dgm:cxn modelId="{769F01F7-7181-4339-A9CD-B6DC8DD9B44A}" srcId="{1AE7B12C-6B87-4836-93B4-D8BF03E39453}" destId="{9C761621-762C-40FA-A115-BAD23DE3FB7E}" srcOrd="2" destOrd="0" parTransId="{0D270BD5-EA4F-43E2-825F-7F07AD8E8297}" sibTransId="{A7508DBC-D20E-41AE-8691-CD28E6428289}"/>
    <dgm:cxn modelId="{563F44D7-C4A2-4CD6-8CE9-57FB39EE6C16}" srcId="{1AE7B12C-6B87-4836-93B4-D8BF03E39453}" destId="{6185A10C-9983-4CD6-B538-522B609A312A}" srcOrd="0" destOrd="0" parTransId="{6507DE18-2552-407A-9889-8664436C2334}" sibTransId="{E4A41EAA-3EBC-4C73-B946-B613A3DA699E}"/>
    <dgm:cxn modelId="{DF3BBDC5-E9CF-4C17-885F-888A7DAD7E61}" type="presOf" srcId="{1AE7B12C-6B87-4836-93B4-D8BF03E39453}" destId="{5D0779B6-A1CF-4FF8-ABEC-5A5881BC60AF}" srcOrd="0" destOrd="0" presId="urn:microsoft.com/office/officeart/2009/3/layout/StepUpProcess"/>
    <dgm:cxn modelId="{F0AFE0A2-762E-4662-B78E-F1B1B0B42F33}" type="presOf" srcId="{9C761621-762C-40FA-A115-BAD23DE3FB7E}" destId="{7B16C38A-C8CD-4A3A-B678-A5B3FDD936B4}" srcOrd="0" destOrd="0" presId="urn:microsoft.com/office/officeart/2009/3/layout/StepUpProcess"/>
    <dgm:cxn modelId="{FC3C2EE9-76EA-4020-80B2-89CCE87BC7FC}" srcId="{1AE7B12C-6B87-4836-93B4-D8BF03E39453}" destId="{2C4C148E-07DC-420D-9DC3-5A9C83BD5722}" srcOrd="1" destOrd="0" parTransId="{B59DB4DE-DF3F-43D8-96E6-D5916568D22F}" sibTransId="{3E120B1F-73C7-44D8-BAFC-334ECC9037BB}"/>
    <dgm:cxn modelId="{0395FB17-130A-47AE-A950-313525A3BE49}" type="presParOf" srcId="{5D0779B6-A1CF-4FF8-ABEC-5A5881BC60AF}" destId="{66455279-11EA-4937-A9B6-0381A5ED8CFC}" srcOrd="0" destOrd="0" presId="urn:microsoft.com/office/officeart/2009/3/layout/StepUpProcess"/>
    <dgm:cxn modelId="{2AD0DFA9-F881-4DD6-9E3F-433ADC14A7D5}" type="presParOf" srcId="{66455279-11EA-4937-A9B6-0381A5ED8CFC}" destId="{AD9FC916-700E-46D8-8A7E-E1922FF2AD82}" srcOrd="0" destOrd="0" presId="urn:microsoft.com/office/officeart/2009/3/layout/StepUpProcess"/>
    <dgm:cxn modelId="{1569E4BA-32BC-49BB-9B92-5D7882967FE9}" type="presParOf" srcId="{66455279-11EA-4937-A9B6-0381A5ED8CFC}" destId="{7D9F39BE-59B3-4BCD-AB59-F05ABD74D555}" srcOrd="1" destOrd="0" presId="urn:microsoft.com/office/officeart/2009/3/layout/StepUpProcess"/>
    <dgm:cxn modelId="{3277F95B-6371-4FC7-BF57-7AD2B13D4E0D}" type="presParOf" srcId="{66455279-11EA-4937-A9B6-0381A5ED8CFC}" destId="{A10A4806-09F0-4788-AD65-294F4ABBEAF4}" srcOrd="2" destOrd="0" presId="urn:microsoft.com/office/officeart/2009/3/layout/StepUpProcess"/>
    <dgm:cxn modelId="{0CE355B5-A8D2-4DEB-A8FC-16A4B3541A94}" type="presParOf" srcId="{5D0779B6-A1CF-4FF8-ABEC-5A5881BC60AF}" destId="{1809B5A4-71A7-4F5C-AA7E-286B081AF04D}" srcOrd="1" destOrd="0" presId="urn:microsoft.com/office/officeart/2009/3/layout/StepUpProcess"/>
    <dgm:cxn modelId="{3A631E21-1772-4D17-9806-725CD3F63BB0}" type="presParOf" srcId="{1809B5A4-71A7-4F5C-AA7E-286B081AF04D}" destId="{2CC302F0-B7C1-4C68-AF65-9E21694818AF}" srcOrd="0" destOrd="0" presId="urn:microsoft.com/office/officeart/2009/3/layout/StepUpProcess"/>
    <dgm:cxn modelId="{5F9D75FC-2D42-4CB6-97B7-9A93E4ADC6C3}" type="presParOf" srcId="{5D0779B6-A1CF-4FF8-ABEC-5A5881BC60AF}" destId="{603FEA14-900D-4590-8D3C-AF5BDD140CB3}" srcOrd="2" destOrd="0" presId="urn:microsoft.com/office/officeart/2009/3/layout/StepUpProcess"/>
    <dgm:cxn modelId="{9BAF3F1F-83F3-424D-8736-25A711B35FC4}" type="presParOf" srcId="{603FEA14-900D-4590-8D3C-AF5BDD140CB3}" destId="{EC16C9CC-2CF9-4EC8-BBEB-017883FE1832}" srcOrd="0" destOrd="0" presId="urn:microsoft.com/office/officeart/2009/3/layout/StepUpProcess"/>
    <dgm:cxn modelId="{3A113BB6-58CE-488A-911E-AFE95A1BFE4C}" type="presParOf" srcId="{603FEA14-900D-4590-8D3C-AF5BDD140CB3}" destId="{3E56F03A-1C84-4FB5-BC44-35B13F0397B8}" srcOrd="1" destOrd="0" presId="urn:microsoft.com/office/officeart/2009/3/layout/StepUpProcess"/>
    <dgm:cxn modelId="{13D5F3D2-1042-4D08-893C-A0F2FB7E7C05}" type="presParOf" srcId="{603FEA14-900D-4590-8D3C-AF5BDD140CB3}" destId="{F3CEAC50-31DB-4EA8-9F02-8A7895B50CAD}" srcOrd="2" destOrd="0" presId="urn:microsoft.com/office/officeart/2009/3/layout/StepUpProcess"/>
    <dgm:cxn modelId="{D5E25992-A156-4135-A129-B91C849248B6}" type="presParOf" srcId="{5D0779B6-A1CF-4FF8-ABEC-5A5881BC60AF}" destId="{E477B53E-260B-4DF2-9895-160F3CE34D93}" srcOrd="3" destOrd="0" presId="urn:microsoft.com/office/officeart/2009/3/layout/StepUpProcess"/>
    <dgm:cxn modelId="{58207A8C-117E-47E2-85E5-1B444A9D3918}" type="presParOf" srcId="{E477B53E-260B-4DF2-9895-160F3CE34D93}" destId="{43C8D40A-B446-4F81-9CA0-6B43C17D55EA}" srcOrd="0" destOrd="0" presId="urn:microsoft.com/office/officeart/2009/3/layout/StepUpProcess"/>
    <dgm:cxn modelId="{41DDCB6D-BAC1-4274-8966-43EB386A43C3}" type="presParOf" srcId="{5D0779B6-A1CF-4FF8-ABEC-5A5881BC60AF}" destId="{32C95E55-90CC-4F77-A60D-276956B98290}" srcOrd="4" destOrd="0" presId="urn:microsoft.com/office/officeart/2009/3/layout/StepUpProcess"/>
    <dgm:cxn modelId="{CD34C9C5-4E8A-4AFB-88D8-C2219ACA35B0}" type="presParOf" srcId="{32C95E55-90CC-4F77-A60D-276956B98290}" destId="{2536DEBD-FD40-4C61-9B9C-A90996B9E34F}" srcOrd="0" destOrd="0" presId="urn:microsoft.com/office/officeart/2009/3/layout/StepUpProcess"/>
    <dgm:cxn modelId="{31B3EC76-EBA1-4E89-9DE3-62C483DE8BDC}" type="presParOf" srcId="{32C95E55-90CC-4F77-A60D-276956B98290}" destId="{7B16C38A-C8CD-4A3A-B678-A5B3FDD936B4}"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C64150-270C-47B0-9826-95E121AF782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57F6CF26-E14B-4187-8C63-E1435C2CE27C}">
      <dgm:prSet phldrT="[Texte]"/>
      <dgm:spPr/>
      <dgm:t>
        <a:bodyPr/>
        <a:lstStyle/>
        <a:p>
          <a:r>
            <a:rPr lang="fr-FR" dirty="0" smtClean="0"/>
            <a:t>Link </a:t>
          </a:r>
          <a:r>
            <a:rPr lang="fr-FR" dirty="0" err="1" smtClean="0"/>
            <a:t>Baiting</a:t>
          </a:r>
          <a:r>
            <a:rPr lang="fr-FR" dirty="0" smtClean="0"/>
            <a:t>/ Stratégie de contenu visant à créer contenu attractif pour obtenir liens d’autres sites</a:t>
          </a:r>
          <a:endParaRPr lang="fr-FR" dirty="0"/>
        </a:p>
      </dgm:t>
    </dgm:pt>
    <dgm:pt modelId="{95822C66-7122-4B11-8F9B-079D926E1B9A}" type="parTrans" cxnId="{EC926106-2C30-4F93-A2AE-CCF377C00074}">
      <dgm:prSet/>
      <dgm:spPr/>
      <dgm:t>
        <a:bodyPr/>
        <a:lstStyle/>
        <a:p>
          <a:endParaRPr lang="fr-FR"/>
        </a:p>
      </dgm:t>
    </dgm:pt>
    <dgm:pt modelId="{FFED0BE0-BD98-4142-BAB3-BF96459B7380}" type="sibTrans" cxnId="{EC926106-2C30-4F93-A2AE-CCF377C00074}">
      <dgm:prSet/>
      <dgm:spPr/>
      <dgm:t>
        <a:bodyPr/>
        <a:lstStyle/>
        <a:p>
          <a:endParaRPr lang="fr-FR"/>
        </a:p>
      </dgm:t>
    </dgm:pt>
    <dgm:pt modelId="{65F75733-8767-47A4-9286-30576C8384F1}">
      <dgm:prSet phldrT="[Texte]"/>
      <dgm:spPr/>
      <dgm:t>
        <a:bodyPr/>
        <a:lstStyle/>
        <a:p>
          <a:r>
            <a:rPr lang="fr-FR" dirty="0" smtClean="0"/>
            <a:t>Link </a:t>
          </a:r>
          <a:r>
            <a:rPr lang="fr-FR" dirty="0" smtClean="0"/>
            <a:t>Juice / Terme SEO désignant la valeur transmise d'une page à une autre via les liens hypertextes</a:t>
          </a:r>
          <a:endParaRPr lang="fr-FR" dirty="0"/>
        </a:p>
      </dgm:t>
    </dgm:pt>
    <dgm:pt modelId="{247CDE02-C157-411F-999C-978810AA5F98}" type="parTrans" cxnId="{6297B0F8-51E5-4BC6-87DF-3C7474CC379F}">
      <dgm:prSet/>
      <dgm:spPr/>
      <dgm:t>
        <a:bodyPr/>
        <a:lstStyle/>
        <a:p>
          <a:endParaRPr lang="fr-FR"/>
        </a:p>
      </dgm:t>
    </dgm:pt>
    <dgm:pt modelId="{2B7CAEFF-8B68-4F6C-A187-D1659D137033}" type="sibTrans" cxnId="{6297B0F8-51E5-4BC6-87DF-3C7474CC379F}">
      <dgm:prSet/>
      <dgm:spPr/>
      <dgm:t>
        <a:bodyPr/>
        <a:lstStyle/>
        <a:p>
          <a:endParaRPr lang="fr-FR"/>
        </a:p>
      </dgm:t>
    </dgm:pt>
    <dgm:pt modelId="{3CDE6455-1B02-4BB4-B141-8295C6D3A09F}">
      <dgm:prSet phldrT="[Texte]"/>
      <dgm:spPr/>
      <dgm:t>
        <a:bodyPr/>
        <a:lstStyle/>
        <a:p>
          <a:r>
            <a:rPr lang="fr-FR" dirty="0" err="1" smtClean="0"/>
            <a:t>Netlinking</a:t>
          </a:r>
          <a:r>
            <a:rPr lang="fr-FR" dirty="0" smtClean="0"/>
            <a:t>/ technique de référencement naturel (SEO) qui consiste à augmenter le nombre de liens hypertextes entrants (</a:t>
          </a:r>
          <a:r>
            <a:rPr lang="fr-FR" dirty="0" err="1" smtClean="0"/>
            <a:t>backlinks</a:t>
          </a:r>
          <a:r>
            <a:rPr lang="fr-FR" dirty="0" smtClean="0"/>
            <a:t>) vers un site web, depuis d'autres sites, pour améliorer sa visibilité sur les moteurs de recherche.</a:t>
          </a:r>
          <a:endParaRPr lang="fr-FR" dirty="0"/>
        </a:p>
      </dgm:t>
    </dgm:pt>
    <dgm:pt modelId="{397F16F2-B018-45E4-9046-EFA5C65C1CA9}" type="parTrans" cxnId="{7FF42800-69CA-4A92-8CEA-C143739E26CA}">
      <dgm:prSet/>
      <dgm:spPr/>
      <dgm:t>
        <a:bodyPr/>
        <a:lstStyle/>
        <a:p>
          <a:endParaRPr lang="fr-FR"/>
        </a:p>
      </dgm:t>
    </dgm:pt>
    <dgm:pt modelId="{5667C691-61C6-4F06-A7D3-E60D06231292}" type="sibTrans" cxnId="{7FF42800-69CA-4A92-8CEA-C143739E26CA}">
      <dgm:prSet/>
      <dgm:spPr/>
      <dgm:t>
        <a:bodyPr/>
        <a:lstStyle/>
        <a:p>
          <a:endParaRPr lang="fr-FR"/>
        </a:p>
      </dgm:t>
    </dgm:pt>
    <dgm:pt modelId="{CFDD371E-3063-4A8D-BFAF-D194637ED996}" type="pres">
      <dgm:prSet presAssocID="{A7C64150-270C-47B0-9826-95E121AF782E}" presName="diagram" presStyleCnt="0">
        <dgm:presLayoutVars>
          <dgm:dir/>
          <dgm:resizeHandles val="exact"/>
        </dgm:presLayoutVars>
      </dgm:prSet>
      <dgm:spPr/>
      <dgm:t>
        <a:bodyPr/>
        <a:lstStyle/>
        <a:p>
          <a:endParaRPr lang="fr-FR"/>
        </a:p>
      </dgm:t>
    </dgm:pt>
    <dgm:pt modelId="{CB49A895-25AA-4F9D-88DF-DFE9591E96C5}" type="pres">
      <dgm:prSet presAssocID="{57F6CF26-E14B-4187-8C63-E1435C2CE27C}" presName="node" presStyleLbl="node1" presStyleIdx="0" presStyleCnt="3" custLinFactNeighborX="404" custLinFactNeighborY="751">
        <dgm:presLayoutVars>
          <dgm:bulletEnabled val="1"/>
        </dgm:presLayoutVars>
      </dgm:prSet>
      <dgm:spPr/>
      <dgm:t>
        <a:bodyPr/>
        <a:lstStyle/>
        <a:p>
          <a:endParaRPr lang="fr-FR"/>
        </a:p>
      </dgm:t>
    </dgm:pt>
    <dgm:pt modelId="{454B515C-810E-4663-9930-E87E7981A060}" type="pres">
      <dgm:prSet presAssocID="{FFED0BE0-BD98-4142-BAB3-BF96459B7380}" presName="sibTrans" presStyleCnt="0"/>
      <dgm:spPr/>
    </dgm:pt>
    <dgm:pt modelId="{B299A0A3-AB12-48AA-A17D-607669CB65DB}" type="pres">
      <dgm:prSet presAssocID="{65F75733-8767-47A4-9286-30576C8384F1}" presName="node" presStyleLbl="node1" presStyleIdx="1" presStyleCnt="3">
        <dgm:presLayoutVars>
          <dgm:bulletEnabled val="1"/>
        </dgm:presLayoutVars>
      </dgm:prSet>
      <dgm:spPr/>
      <dgm:t>
        <a:bodyPr/>
        <a:lstStyle/>
        <a:p>
          <a:endParaRPr lang="fr-FR"/>
        </a:p>
      </dgm:t>
    </dgm:pt>
    <dgm:pt modelId="{475CDBFD-861E-40B6-BA47-C7A410B6FDE0}" type="pres">
      <dgm:prSet presAssocID="{2B7CAEFF-8B68-4F6C-A187-D1659D137033}" presName="sibTrans" presStyleCnt="0"/>
      <dgm:spPr/>
    </dgm:pt>
    <dgm:pt modelId="{A893958B-4117-479D-B2CE-EC1B110003ED}" type="pres">
      <dgm:prSet presAssocID="{3CDE6455-1B02-4BB4-B141-8295C6D3A09F}" presName="node" presStyleLbl="node1" presStyleIdx="2" presStyleCnt="3">
        <dgm:presLayoutVars>
          <dgm:bulletEnabled val="1"/>
        </dgm:presLayoutVars>
      </dgm:prSet>
      <dgm:spPr/>
      <dgm:t>
        <a:bodyPr/>
        <a:lstStyle/>
        <a:p>
          <a:endParaRPr lang="fr-FR"/>
        </a:p>
      </dgm:t>
    </dgm:pt>
  </dgm:ptLst>
  <dgm:cxnLst>
    <dgm:cxn modelId="{7D2B25DE-AC32-4C8B-AF27-AB1C9E47ED76}" type="presOf" srcId="{57F6CF26-E14B-4187-8C63-E1435C2CE27C}" destId="{CB49A895-25AA-4F9D-88DF-DFE9591E96C5}" srcOrd="0" destOrd="0" presId="urn:microsoft.com/office/officeart/2005/8/layout/default"/>
    <dgm:cxn modelId="{EC926106-2C30-4F93-A2AE-CCF377C00074}" srcId="{A7C64150-270C-47B0-9826-95E121AF782E}" destId="{57F6CF26-E14B-4187-8C63-E1435C2CE27C}" srcOrd="0" destOrd="0" parTransId="{95822C66-7122-4B11-8F9B-079D926E1B9A}" sibTransId="{FFED0BE0-BD98-4142-BAB3-BF96459B7380}"/>
    <dgm:cxn modelId="{89E5ED73-CA50-4952-AAD7-DF666DCCC024}" type="presOf" srcId="{A7C64150-270C-47B0-9826-95E121AF782E}" destId="{CFDD371E-3063-4A8D-BFAF-D194637ED996}" srcOrd="0" destOrd="0" presId="urn:microsoft.com/office/officeart/2005/8/layout/default"/>
    <dgm:cxn modelId="{0345743F-64BC-4F70-AF07-5283FF9139F8}" type="presOf" srcId="{3CDE6455-1B02-4BB4-B141-8295C6D3A09F}" destId="{A893958B-4117-479D-B2CE-EC1B110003ED}" srcOrd="0" destOrd="0" presId="urn:microsoft.com/office/officeart/2005/8/layout/default"/>
    <dgm:cxn modelId="{94161508-A037-4BB3-BAA0-32E2BDC4BFA0}" type="presOf" srcId="{65F75733-8767-47A4-9286-30576C8384F1}" destId="{B299A0A3-AB12-48AA-A17D-607669CB65DB}" srcOrd="0" destOrd="0" presId="urn:microsoft.com/office/officeart/2005/8/layout/default"/>
    <dgm:cxn modelId="{7FF42800-69CA-4A92-8CEA-C143739E26CA}" srcId="{A7C64150-270C-47B0-9826-95E121AF782E}" destId="{3CDE6455-1B02-4BB4-B141-8295C6D3A09F}" srcOrd="2" destOrd="0" parTransId="{397F16F2-B018-45E4-9046-EFA5C65C1CA9}" sibTransId="{5667C691-61C6-4F06-A7D3-E60D06231292}"/>
    <dgm:cxn modelId="{6297B0F8-51E5-4BC6-87DF-3C7474CC379F}" srcId="{A7C64150-270C-47B0-9826-95E121AF782E}" destId="{65F75733-8767-47A4-9286-30576C8384F1}" srcOrd="1" destOrd="0" parTransId="{247CDE02-C157-411F-999C-978810AA5F98}" sibTransId="{2B7CAEFF-8B68-4F6C-A187-D1659D137033}"/>
    <dgm:cxn modelId="{645B956B-2963-4DA7-9260-60917609677A}" type="presParOf" srcId="{CFDD371E-3063-4A8D-BFAF-D194637ED996}" destId="{CB49A895-25AA-4F9D-88DF-DFE9591E96C5}" srcOrd="0" destOrd="0" presId="urn:microsoft.com/office/officeart/2005/8/layout/default"/>
    <dgm:cxn modelId="{04CD1D00-292B-47CE-9265-D473918B0DCB}" type="presParOf" srcId="{CFDD371E-3063-4A8D-BFAF-D194637ED996}" destId="{454B515C-810E-4663-9930-E87E7981A060}" srcOrd="1" destOrd="0" presId="urn:microsoft.com/office/officeart/2005/8/layout/default"/>
    <dgm:cxn modelId="{794DD18F-FCF3-4BD7-B88F-6EAFD81BA123}" type="presParOf" srcId="{CFDD371E-3063-4A8D-BFAF-D194637ED996}" destId="{B299A0A3-AB12-48AA-A17D-607669CB65DB}" srcOrd="2" destOrd="0" presId="urn:microsoft.com/office/officeart/2005/8/layout/default"/>
    <dgm:cxn modelId="{12D6374C-63D8-47CE-BA3A-AC052C55D09A}" type="presParOf" srcId="{CFDD371E-3063-4A8D-BFAF-D194637ED996}" destId="{475CDBFD-861E-40B6-BA47-C7A410B6FDE0}" srcOrd="3" destOrd="0" presId="urn:microsoft.com/office/officeart/2005/8/layout/default"/>
    <dgm:cxn modelId="{F2490AFD-71C2-473C-9735-7A0112E7AAAD}" type="presParOf" srcId="{CFDD371E-3063-4A8D-BFAF-D194637ED996}" destId="{A893958B-4117-479D-B2CE-EC1B110003ED}"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27C1D2-A2C4-484C-BC51-89C5A8C0A05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5B04F500-2342-44F1-AFBE-E5DF90B5B3E7}">
      <dgm:prSet phldrT="[Texte]"/>
      <dgm:spPr/>
      <dgm:t>
        <a:bodyPr/>
        <a:lstStyle/>
        <a:p>
          <a:r>
            <a:rPr lang="fr-FR" dirty="0" smtClean="0"/>
            <a:t>Nombre de domaines référents (nombre de sites web uniques de qualité)</a:t>
          </a:r>
          <a:endParaRPr lang="fr-FR" dirty="0"/>
        </a:p>
      </dgm:t>
    </dgm:pt>
    <dgm:pt modelId="{8D3DE4D4-11FA-44B4-8124-2778AB461E6A}" type="parTrans" cxnId="{255DA0BB-B2A2-49ED-8E85-106181B47D4B}">
      <dgm:prSet/>
      <dgm:spPr/>
      <dgm:t>
        <a:bodyPr/>
        <a:lstStyle/>
        <a:p>
          <a:endParaRPr lang="fr-FR"/>
        </a:p>
      </dgm:t>
    </dgm:pt>
    <dgm:pt modelId="{864D0DEE-0350-4000-951D-2CA29BAA29EC}" type="sibTrans" cxnId="{255DA0BB-B2A2-49ED-8E85-106181B47D4B}">
      <dgm:prSet/>
      <dgm:spPr/>
      <dgm:t>
        <a:bodyPr/>
        <a:lstStyle/>
        <a:p>
          <a:endParaRPr lang="fr-FR"/>
        </a:p>
      </dgm:t>
    </dgm:pt>
    <dgm:pt modelId="{8E809E95-D20A-4F05-8B06-75012F224AF9}">
      <dgm:prSet phldrT="[Texte]"/>
      <dgm:spPr/>
      <dgm:t>
        <a:bodyPr/>
        <a:lstStyle/>
        <a:p>
          <a:r>
            <a:rPr lang="fr-FR" dirty="0" smtClean="0"/>
            <a:t>Autorité du lien (site de qualité)</a:t>
          </a:r>
          <a:endParaRPr lang="fr-FR" dirty="0"/>
        </a:p>
      </dgm:t>
    </dgm:pt>
    <dgm:pt modelId="{F027D62C-6E1A-4BC7-8786-86BD3D11079E}" type="parTrans" cxnId="{0980D1A9-95E6-46FB-BF3E-7CDD3F840E18}">
      <dgm:prSet/>
      <dgm:spPr/>
      <dgm:t>
        <a:bodyPr/>
        <a:lstStyle/>
        <a:p>
          <a:endParaRPr lang="fr-FR"/>
        </a:p>
      </dgm:t>
    </dgm:pt>
    <dgm:pt modelId="{F837289D-91BB-4903-AF0C-AD75CAC7155A}" type="sibTrans" cxnId="{0980D1A9-95E6-46FB-BF3E-7CDD3F840E18}">
      <dgm:prSet/>
      <dgm:spPr/>
      <dgm:t>
        <a:bodyPr/>
        <a:lstStyle/>
        <a:p>
          <a:endParaRPr lang="fr-FR"/>
        </a:p>
      </dgm:t>
    </dgm:pt>
    <dgm:pt modelId="{3310F99A-0EF5-40E6-A330-A9287CE10A88}">
      <dgm:prSet phldrT="[Texte]"/>
      <dgm:spPr/>
      <dgm:t>
        <a:bodyPr/>
        <a:lstStyle/>
        <a:p>
          <a:r>
            <a:rPr lang="fr-FR" dirty="0" err="1" smtClean="0"/>
            <a:t>Nofollow</a:t>
          </a:r>
          <a:r>
            <a:rPr lang="fr-FR" dirty="0" smtClean="0"/>
            <a:t> versus </a:t>
          </a:r>
          <a:r>
            <a:rPr lang="fr-FR" dirty="0" err="1" smtClean="0"/>
            <a:t>Dofollow</a:t>
          </a:r>
          <a:endParaRPr lang="fr-FR" dirty="0"/>
        </a:p>
      </dgm:t>
    </dgm:pt>
    <dgm:pt modelId="{13F68947-91A8-43E8-9BE9-C7460DF28DBA}" type="parTrans" cxnId="{8D0DDAA5-6B46-4945-A9E2-BFB6B858154A}">
      <dgm:prSet/>
      <dgm:spPr/>
      <dgm:t>
        <a:bodyPr/>
        <a:lstStyle/>
        <a:p>
          <a:endParaRPr lang="fr-FR"/>
        </a:p>
      </dgm:t>
    </dgm:pt>
    <dgm:pt modelId="{AB8509ED-6322-4943-8CC3-857A2DECB408}" type="sibTrans" cxnId="{8D0DDAA5-6B46-4945-A9E2-BFB6B858154A}">
      <dgm:prSet/>
      <dgm:spPr/>
      <dgm:t>
        <a:bodyPr/>
        <a:lstStyle/>
        <a:p>
          <a:endParaRPr lang="fr-FR"/>
        </a:p>
      </dgm:t>
    </dgm:pt>
    <dgm:pt modelId="{BA7D42CE-3F0C-44EF-AC0C-3F970730680A}">
      <dgm:prSet phldrT="[Texte]"/>
      <dgm:spPr/>
      <dgm:t>
        <a:bodyPr/>
        <a:lstStyle/>
        <a:p>
          <a:r>
            <a:rPr lang="fr-FR" dirty="0" smtClean="0"/>
            <a:t>Pertinence du lien par rapport au contenu</a:t>
          </a:r>
          <a:endParaRPr lang="fr-FR" dirty="0"/>
        </a:p>
      </dgm:t>
    </dgm:pt>
    <dgm:pt modelId="{E9C25B09-30C6-4DD2-AEDF-5890C8DB82D9}" type="parTrans" cxnId="{1D29D264-8649-49CA-9C38-3F965FD1261D}">
      <dgm:prSet/>
      <dgm:spPr/>
      <dgm:t>
        <a:bodyPr/>
        <a:lstStyle/>
        <a:p>
          <a:endParaRPr lang="fr-FR"/>
        </a:p>
      </dgm:t>
    </dgm:pt>
    <dgm:pt modelId="{D6586F40-8589-4E97-8B89-152899FD1505}" type="sibTrans" cxnId="{1D29D264-8649-49CA-9C38-3F965FD1261D}">
      <dgm:prSet/>
      <dgm:spPr/>
      <dgm:t>
        <a:bodyPr/>
        <a:lstStyle/>
        <a:p>
          <a:endParaRPr lang="fr-FR"/>
        </a:p>
      </dgm:t>
    </dgm:pt>
    <dgm:pt modelId="{846FAEC3-D9D8-4CB3-A6F6-7CCD404944C6}" type="pres">
      <dgm:prSet presAssocID="{AE27C1D2-A2C4-484C-BC51-89C5A8C0A057}" presName="diagram" presStyleCnt="0">
        <dgm:presLayoutVars>
          <dgm:dir/>
          <dgm:resizeHandles val="exact"/>
        </dgm:presLayoutVars>
      </dgm:prSet>
      <dgm:spPr/>
      <dgm:t>
        <a:bodyPr/>
        <a:lstStyle/>
        <a:p>
          <a:endParaRPr lang="fr-FR"/>
        </a:p>
      </dgm:t>
    </dgm:pt>
    <dgm:pt modelId="{CA70F7CB-2744-4B66-930A-701DCDA56BB2}" type="pres">
      <dgm:prSet presAssocID="{5B04F500-2342-44F1-AFBE-E5DF90B5B3E7}" presName="node" presStyleLbl="node1" presStyleIdx="0" presStyleCnt="4">
        <dgm:presLayoutVars>
          <dgm:bulletEnabled val="1"/>
        </dgm:presLayoutVars>
      </dgm:prSet>
      <dgm:spPr/>
      <dgm:t>
        <a:bodyPr/>
        <a:lstStyle/>
        <a:p>
          <a:endParaRPr lang="fr-FR"/>
        </a:p>
      </dgm:t>
    </dgm:pt>
    <dgm:pt modelId="{716A530E-0441-4401-A52A-92A9C022F35B}" type="pres">
      <dgm:prSet presAssocID="{864D0DEE-0350-4000-951D-2CA29BAA29EC}" presName="sibTrans" presStyleCnt="0"/>
      <dgm:spPr/>
    </dgm:pt>
    <dgm:pt modelId="{EC39F279-A93C-4105-8B59-70ADBB2DFF90}" type="pres">
      <dgm:prSet presAssocID="{8E809E95-D20A-4F05-8B06-75012F224AF9}" presName="node" presStyleLbl="node1" presStyleIdx="1" presStyleCnt="4">
        <dgm:presLayoutVars>
          <dgm:bulletEnabled val="1"/>
        </dgm:presLayoutVars>
      </dgm:prSet>
      <dgm:spPr/>
      <dgm:t>
        <a:bodyPr/>
        <a:lstStyle/>
        <a:p>
          <a:endParaRPr lang="fr-FR"/>
        </a:p>
      </dgm:t>
    </dgm:pt>
    <dgm:pt modelId="{6DD05CDA-E6D5-4572-9279-D08D4E25EE1E}" type="pres">
      <dgm:prSet presAssocID="{F837289D-91BB-4903-AF0C-AD75CAC7155A}" presName="sibTrans" presStyleCnt="0"/>
      <dgm:spPr/>
    </dgm:pt>
    <dgm:pt modelId="{1D8B364F-67F0-41DB-8BFF-82952135C0C4}" type="pres">
      <dgm:prSet presAssocID="{3310F99A-0EF5-40E6-A330-A9287CE10A88}" presName="node" presStyleLbl="node1" presStyleIdx="2" presStyleCnt="4">
        <dgm:presLayoutVars>
          <dgm:bulletEnabled val="1"/>
        </dgm:presLayoutVars>
      </dgm:prSet>
      <dgm:spPr/>
      <dgm:t>
        <a:bodyPr/>
        <a:lstStyle/>
        <a:p>
          <a:endParaRPr lang="fr-FR"/>
        </a:p>
      </dgm:t>
    </dgm:pt>
    <dgm:pt modelId="{B3AB2D22-57D2-42CE-A32A-10145EA5AB5B}" type="pres">
      <dgm:prSet presAssocID="{AB8509ED-6322-4943-8CC3-857A2DECB408}" presName="sibTrans" presStyleCnt="0"/>
      <dgm:spPr/>
    </dgm:pt>
    <dgm:pt modelId="{25C1E84B-2324-418D-9F2F-32E2CF6334AD}" type="pres">
      <dgm:prSet presAssocID="{BA7D42CE-3F0C-44EF-AC0C-3F970730680A}" presName="node" presStyleLbl="node1" presStyleIdx="3" presStyleCnt="4">
        <dgm:presLayoutVars>
          <dgm:bulletEnabled val="1"/>
        </dgm:presLayoutVars>
      </dgm:prSet>
      <dgm:spPr/>
      <dgm:t>
        <a:bodyPr/>
        <a:lstStyle/>
        <a:p>
          <a:endParaRPr lang="fr-FR"/>
        </a:p>
      </dgm:t>
    </dgm:pt>
  </dgm:ptLst>
  <dgm:cxnLst>
    <dgm:cxn modelId="{C6C0F1BF-F380-45C5-A1CB-45F113AC681D}" type="presOf" srcId="{3310F99A-0EF5-40E6-A330-A9287CE10A88}" destId="{1D8B364F-67F0-41DB-8BFF-82952135C0C4}" srcOrd="0" destOrd="0" presId="urn:microsoft.com/office/officeart/2005/8/layout/default"/>
    <dgm:cxn modelId="{92DB8258-BCCC-4A2F-ABA9-2A81985BC79C}" type="presOf" srcId="{5B04F500-2342-44F1-AFBE-E5DF90B5B3E7}" destId="{CA70F7CB-2744-4B66-930A-701DCDA56BB2}" srcOrd="0" destOrd="0" presId="urn:microsoft.com/office/officeart/2005/8/layout/default"/>
    <dgm:cxn modelId="{0980D1A9-95E6-46FB-BF3E-7CDD3F840E18}" srcId="{AE27C1D2-A2C4-484C-BC51-89C5A8C0A057}" destId="{8E809E95-D20A-4F05-8B06-75012F224AF9}" srcOrd="1" destOrd="0" parTransId="{F027D62C-6E1A-4BC7-8786-86BD3D11079E}" sibTransId="{F837289D-91BB-4903-AF0C-AD75CAC7155A}"/>
    <dgm:cxn modelId="{9A048F81-C6A2-41E6-B778-6E4B2A9D48EA}" type="presOf" srcId="{BA7D42CE-3F0C-44EF-AC0C-3F970730680A}" destId="{25C1E84B-2324-418D-9F2F-32E2CF6334AD}" srcOrd="0" destOrd="0" presId="urn:microsoft.com/office/officeart/2005/8/layout/default"/>
    <dgm:cxn modelId="{255DA0BB-B2A2-49ED-8E85-106181B47D4B}" srcId="{AE27C1D2-A2C4-484C-BC51-89C5A8C0A057}" destId="{5B04F500-2342-44F1-AFBE-E5DF90B5B3E7}" srcOrd="0" destOrd="0" parTransId="{8D3DE4D4-11FA-44B4-8124-2778AB461E6A}" sibTransId="{864D0DEE-0350-4000-951D-2CA29BAA29EC}"/>
    <dgm:cxn modelId="{8D0DDAA5-6B46-4945-A9E2-BFB6B858154A}" srcId="{AE27C1D2-A2C4-484C-BC51-89C5A8C0A057}" destId="{3310F99A-0EF5-40E6-A330-A9287CE10A88}" srcOrd="2" destOrd="0" parTransId="{13F68947-91A8-43E8-9BE9-C7460DF28DBA}" sibTransId="{AB8509ED-6322-4943-8CC3-857A2DECB408}"/>
    <dgm:cxn modelId="{1D29D264-8649-49CA-9C38-3F965FD1261D}" srcId="{AE27C1D2-A2C4-484C-BC51-89C5A8C0A057}" destId="{BA7D42CE-3F0C-44EF-AC0C-3F970730680A}" srcOrd="3" destOrd="0" parTransId="{E9C25B09-30C6-4DD2-AEDF-5890C8DB82D9}" sibTransId="{D6586F40-8589-4E97-8B89-152899FD1505}"/>
    <dgm:cxn modelId="{726B12AA-1B0A-44D8-B520-4FE03689082B}" type="presOf" srcId="{8E809E95-D20A-4F05-8B06-75012F224AF9}" destId="{EC39F279-A93C-4105-8B59-70ADBB2DFF90}" srcOrd="0" destOrd="0" presId="urn:microsoft.com/office/officeart/2005/8/layout/default"/>
    <dgm:cxn modelId="{37D4D30B-FE12-48B6-9050-F4932E26869C}" type="presOf" srcId="{AE27C1D2-A2C4-484C-BC51-89C5A8C0A057}" destId="{846FAEC3-D9D8-4CB3-A6F6-7CCD404944C6}" srcOrd="0" destOrd="0" presId="urn:microsoft.com/office/officeart/2005/8/layout/default"/>
    <dgm:cxn modelId="{FE6063CD-30E0-421B-8633-E69CA8448B60}" type="presParOf" srcId="{846FAEC3-D9D8-4CB3-A6F6-7CCD404944C6}" destId="{CA70F7CB-2744-4B66-930A-701DCDA56BB2}" srcOrd="0" destOrd="0" presId="urn:microsoft.com/office/officeart/2005/8/layout/default"/>
    <dgm:cxn modelId="{A179D501-B7E5-4007-84E9-8955716E19A8}" type="presParOf" srcId="{846FAEC3-D9D8-4CB3-A6F6-7CCD404944C6}" destId="{716A530E-0441-4401-A52A-92A9C022F35B}" srcOrd="1" destOrd="0" presId="urn:microsoft.com/office/officeart/2005/8/layout/default"/>
    <dgm:cxn modelId="{51B12800-082E-4466-A8EF-3F8A3185BF7D}" type="presParOf" srcId="{846FAEC3-D9D8-4CB3-A6F6-7CCD404944C6}" destId="{EC39F279-A93C-4105-8B59-70ADBB2DFF90}" srcOrd="2" destOrd="0" presId="urn:microsoft.com/office/officeart/2005/8/layout/default"/>
    <dgm:cxn modelId="{CECBA1BB-E342-425A-B060-E19A8436F9FB}" type="presParOf" srcId="{846FAEC3-D9D8-4CB3-A6F6-7CCD404944C6}" destId="{6DD05CDA-E6D5-4572-9279-D08D4E25EE1E}" srcOrd="3" destOrd="0" presId="urn:microsoft.com/office/officeart/2005/8/layout/default"/>
    <dgm:cxn modelId="{80063469-1C96-4855-82B5-22997D49EFDA}" type="presParOf" srcId="{846FAEC3-D9D8-4CB3-A6F6-7CCD404944C6}" destId="{1D8B364F-67F0-41DB-8BFF-82952135C0C4}" srcOrd="4" destOrd="0" presId="urn:microsoft.com/office/officeart/2005/8/layout/default"/>
    <dgm:cxn modelId="{4D69DC96-2C97-4730-8D03-FEBC075795B6}" type="presParOf" srcId="{846FAEC3-D9D8-4CB3-A6F6-7CCD404944C6}" destId="{B3AB2D22-57D2-42CE-A32A-10145EA5AB5B}" srcOrd="5" destOrd="0" presId="urn:microsoft.com/office/officeart/2005/8/layout/default"/>
    <dgm:cxn modelId="{B54FA607-73C6-4557-889E-F3BDCB2B65F4}" type="presParOf" srcId="{846FAEC3-D9D8-4CB3-A6F6-7CCD404944C6}" destId="{25C1E84B-2324-418D-9F2F-32E2CF6334A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0F237-3198-4003-8A66-643E6741229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fr-FR"/>
        </a:p>
      </dgm:t>
    </dgm:pt>
    <dgm:pt modelId="{369A69C4-6F45-4D8E-BD8A-2E54AF998978}">
      <dgm:prSet phldrT="[Texte]"/>
      <dgm:spPr/>
      <dgm:t>
        <a:bodyPr/>
        <a:lstStyle/>
        <a:p>
          <a:r>
            <a:rPr lang="fr-FR" dirty="0" smtClean="0"/>
            <a:t>Citation Flow (</a:t>
          </a:r>
          <a:r>
            <a:rPr lang="fr-FR" dirty="0" err="1" smtClean="0"/>
            <a:t>quantity</a:t>
          </a:r>
          <a:r>
            <a:rPr lang="fr-FR" dirty="0" smtClean="0"/>
            <a:t>)</a:t>
          </a:r>
          <a:endParaRPr lang="fr-FR" dirty="0"/>
        </a:p>
      </dgm:t>
    </dgm:pt>
    <dgm:pt modelId="{40273F80-7D46-4488-9C17-668BACF5AA25}" type="parTrans" cxnId="{EE3D8D19-1872-4F4A-808F-1BDC6AE7C2DD}">
      <dgm:prSet/>
      <dgm:spPr/>
      <dgm:t>
        <a:bodyPr/>
        <a:lstStyle/>
        <a:p>
          <a:endParaRPr lang="fr-FR"/>
        </a:p>
      </dgm:t>
    </dgm:pt>
    <dgm:pt modelId="{E3CB7994-ABDE-4F6D-BD20-7F86C2039F82}" type="sibTrans" cxnId="{EE3D8D19-1872-4F4A-808F-1BDC6AE7C2DD}">
      <dgm:prSet/>
      <dgm:spPr/>
      <dgm:t>
        <a:bodyPr/>
        <a:lstStyle/>
        <a:p>
          <a:endParaRPr lang="fr-FR"/>
        </a:p>
      </dgm:t>
    </dgm:pt>
    <dgm:pt modelId="{130A9BCD-83A7-428A-BAED-9A246710093F}">
      <dgm:prSet/>
      <dgm:spPr/>
      <dgm:t>
        <a:bodyPr/>
        <a:lstStyle/>
        <a:p>
          <a:r>
            <a:rPr lang="fr-FR" dirty="0" smtClean="0"/>
            <a:t>Trust Flow (</a:t>
          </a:r>
          <a:r>
            <a:rPr lang="fr-FR" dirty="0" err="1" smtClean="0"/>
            <a:t>quality</a:t>
          </a:r>
          <a:r>
            <a:rPr lang="fr-FR" dirty="0" smtClean="0"/>
            <a:t>) </a:t>
          </a:r>
          <a:endParaRPr lang="fr-FR" dirty="0"/>
        </a:p>
      </dgm:t>
    </dgm:pt>
    <dgm:pt modelId="{BE290A60-8252-41EB-8535-58A5FD5C5A26}" type="parTrans" cxnId="{D9258421-11D4-4F1D-BDDB-C58D9E1E24B4}">
      <dgm:prSet/>
      <dgm:spPr/>
      <dgm:t>
        <a:bodyPr/>
        <a:lstStyle/>
        <a:p>
          <a:endParaRPr lang="fr-FR"/>
        </a:p>
      </dgm:t>
    </dgm:pt>
    <dgm:pt modelId="{6D03692D-118A-4B5B-A173-91FEF785FE3E}" type="sibTrans" cxnId="{D9258421-11D4-4F1D-BDDB-C58D9E1E24B4}">
      <dgm:prSet/>
      <dgm:spPr/>
      <dgm:t>
        <a:bodyPr/>
        <a:lstStyle/>
        <a:p>
          <a:endParaRPr lang="fr-FR"/>
        </a:p>
      </dgm:t>
    </dgm:pt>
    <dgm:pt modelId="{55048DA2-DFFF-4575-B407-71A9D357420C}">
      <dgm:prSet/>
      <dgm:spPr/>
      <dgm:t>
        <a:bodyPr/>
        <a:lstStyle/>
        <a:p>
          <a:r>
            <a:rPr lang="fr-FR" dirty="0" smtClean="0"/>
            <a:t>TTF (</a:t>
          </a:r>
          <a:r>
            <a:rPr lang="fr-FR" dirty="0" err="1" smtClean="0"/>
            <a:t>topical</a:t>
          </a:r>
          <a:r>
            <a:rPr lang="fr-FR" dirty="0" smtClean="0"/>
            <a:t> trust flow, </a:t>
          </a:r>
          <a:r>
            <a:rPr lang="fr-FR" dirty="0" err="1" smtClean="0"/>
            <a:t>thematic</a:t>
          </a:r>
          <a:r>
            <a:rPr lang="fr-FR" dirty="0" smtClean="0"/>
            <a:t>).</a:t>
          </a:r>
          <a:endParaRPr lang="fr-FR" dirty="0"/>
        </a:p>
      </dgm:t>
    </dgm:pt>
    <dgm:pt modelId="{6971193F-BEA9-4786-B039-9791749AD580}" type="parTrans" cxnId="{4A7C3F1B-2D80-4D91-9CA1-773C0BA45436}">
      <dgm:prSet/>
      <dgm:spPr/>
      <dgm:t>
        <a:bodyPr/>
        <a:lstStyle/>
        <a:p>
          <a:endParaRPr lang="fr-FR"/>
        </a:p>
      </dgm:t>
    </dgm:pt>
    <dgm:pt modelId="{27ADD101-3941-4185-BDF3-F7DE87022920}" type="sibTrans" cxnId="{4A7C3F1B-2D80-4D91-9CA1-773C0BA45436}">
      <dgm:prSet/>
      <dgm:spPr/>
      <dgm:t>
        <a:bodyPr/>
        <a:lstStyle/>
        <a:p>
          <a:endParaRPr lang="fr-FR"/>
        </a:p>
      </dgm:t>
    </dgm:pt>
    <dgm:pt modelId="{77972A6D-CF3C-47C4-8CC3-65B311577731}" type="pres">
      <dgm:prSet presAssocID="{2FD0F237-3198-4003-8A66-643E6741229E}" presName="diagram" presStyleCnt="0">
        <dgm:presLayoutVars>
          <dgm:dir/>
          <dgm:resizeHandles val="exact"/>
        </dgm:presLayoutVars>
      </dgm:prSet>
      <dgm:spPr/>
      <dgm:t>
        <a:bodyPr/>
        <a:lstStyle/>
        <a:p>
          <a:endParaRPr lang="fr-FR"/>
        </a:p>
      </dgm:t>
    </dgm:pt>
    <dgm:pt modelId="{CDB341D0-3DB5-4119-86E4-5E922BF6CF10}" type="pres">
      <dgm:prSet presAssocID="{369A69C4-6F45-4D8E-BD8A-2E54AF998978}" presName="node" presStyleLbl="node1" presStyleIdx="0" presStyleCnt="3">
        <dgm:presLayoutVars>
          <dgm:bulletEnabled val="1"/>
        </dgm:presLayoutVars>
      </dgm:prSet>
      <dgm:spPr/>
      <dgm:t>
        <a:bodyPr/>
        <a:lstStyle/>
        <a:p>
          <a:endParaRPr lang="fr-FR"/>
        </a:p>
      </dgm:t>
    </dgm:pt>
    <dgm:pt modelId="{A1613BDB-787C-4FA6-A628-358AAEBF1ABB}" type="pres">
      <dgm:prSet presAssocID="{E3CB7994-ABDE-4F6D-BD20-7F86C2039F82}" presName="sibTrans" presStyleCnt="0"/>
      <dgm:spPr/>
    </dgm:pt>
    <dgm:pt modelId="{2BB30E6D-59FF-417F-9763-4F4D3141AC03}" type="pres">
      <dgm:prSet presAssocID="{130A9BCD-83A7-428A-BAED-9A246710093F}" presName="node" presStyleLbl="node1" presStyleIdx="1" presStyleCnt="3">
        <dgm:presLayoutVars>
          <dgm:bulletEnabled val="1"/>
        </dgm:presLayoutVars>
      </dgm:prSet>
      <dgm:spPr/>
      <dgm:t>
        <a:bodyPr/>
        <a:lstStyle/>
        <a:p>
          <a:endParaRPr lang="fr-FR"/>
        </a:p>
      </dgm:t>
    </dgm:pt>
    <dgm:pt modelId="{0F9D0C76-1EA5-46FF-92D8-284ABAA6F2AF}" type="pres">
      <dgm:prSet presAssocID="{6D03692D-118A-4B5B-A173-91FEF785FE3E}" presName="sibTrans" presStyleCnt="0"/>
      <dgm:spPr/>
    </dgm:pt>
    <dgm:pt modelId="{922A3603-6390-4620-A51D-5605B4796039}" type="pres">
      <dgm:prSet presAssocID="{55048DA2-DFFF-4575-B407-71A9D357420C}" presName="node" presStyleLbl="node1" presStyleIdx="2" presStyleCnt="3">
        <dgm:presLayoutVars>
          <dgm:bulletEnabled val="1"/>
        </dgm:presLayoutVars>
      </dgm:prSet>
      <dgm:spPr/>
      <dgm:t>
        <a:bodyPr/>
        <a:lstStyle/>
        <a:p>
          <a:endParaRPr lang="fr-FR"/>
        </a:p>
      </dgm:t>
    </dgm:pt>
  </dgm:ptLst>
  <dgm:cxnLst>
    <dgm:cxn modelId="{4A7C3F1B-2D80-4D91-9CA1-773C0BA45436}" srcId="{2FD0F237-3198-4003-8A66-643E6741229E}" destId="{55048DA2-DFFF-4575-B407-71A9D357420C}" srcOrd="2" destOrd="0" parTransId="{6971193F-BEA9-4786-B039-9791749AD580}" sibTransId="{27ADD101-3941-4185-BDF3-F7DE87022920}"/>
    <dgm:cxn modelId="{F72DBE6E-5583-4E35-83B9-7A87CFB01E16}" type="presOf" srcId="{2FD0F237-3198-4003-8A66-643E6741229E}" destId="{77972A6D-CF3C-47C4-8CC3-65B311577731}" srcOrd="0" destOrd="0" presId="urn:microsoft.com/office/officeart/2005/8/layout/default"/>
    <dgm:cxn modelId="{C848CACD-206F-4A3D-887D-A2A1243A2D74}" type="presOf" srcId="{369A69C4-6F45-4D8E-BD8A-2E54AF998978}" destId="{CDB341D0-3DB5-4119-86E4-5E922BF6CF10}" srcOrd="0" destOrd="0" presId="urn:microsoft.com/office/officeart/2005/8/layout/default"/>
    <dgm:cxn modelId="{EE3D8D19-1872-4F4A-808F-1BDC6AE7C2DD}" srcId="{2FD0F237-3198-4003-8A66-643E6741229E}" destId="{369A69C4-6F45-4D8E-BD8A-2E54AF998978}" srcOrd="0" destOrd="0" parTransId="{40273F80-7D46-4488-9C17-668BACF5AA25}" sibTransId="{E3CB7994-ABDE-4F6D-BD20-7F86C2039F82}"/>
    <dgm:cxn modelId="{C0152A5A-C319-4A1D-AF22-1EB17F17411F}" type="presOf" srcId="{55048DA2-DFFF-4575-B407-71A9D357420C}" destId="{922A3603-6390-4620-A51D-5605B4796039}" srcOrd="0" destOrd="0" presId="urn:microsoft.com/office/officeart/2005/8/layout/default"/>
    <dgm:cxn modelId="{B2DB41EB-3DBE-4D72-B89B-8D896EFDACCF}" type="presOf" srcId="{130A9BCD-83A7-428A-BAED-9A246710093F}" destId="{2BB30E6D-59FF-417F-9763-4F4D3141AC03}" srcOrd="0" destOrd="0" presId="urn:microsoft.com/office/officeart/2005/8/layout/default"/>
    <dgm:cxn modelId="{D9258421-11D4-4F1D-BDDB-C58D9E1E24B4}" srcId="{2FD0F237-3198-4003-8A66-643E6741229E}" destId="{130A9BCD-83A7-428A-BAED-9A246710093F}" srcOrd="1" destOrd="0" parTransId="{BE290A60-8252-41EB-8535-58A5FD5C5A26}" sibTransId="{6D03692D-118A-4B5B-A173-91FEF785FE3E}"/>
    <dgm:cxn modelId="{9D7DDC96-C61C-49A6-9681-F8088E7757EC}" type="presParOf" srcId="{77972A6D-CF3C-47C4-8CC3-65B311577731}" destId="{CDB341D0-3DB5-4119-86E4-5E922BF6CF10}" srcOrd="0" destOrd="0" presId="urn:microsoft.com/office/officeart/2005/8/layout/default"/>
    <dgm:cxn modelId="{F48DB4EB-69C5-44A1-BC5E-C5F0357C2A9E}" type="presParOf" srcId="{77972A6D-CF3C-47C4-8CC3-65B311577731}" destId="{A1613BDB-787C-4FA6-A628-358AAEBF1ABB}" srcOrd="1" destOrd="0" presId="urn:microsoft.com/office/officeart/2005/8/layout/default"/>
    <dgm:cxn modelId="{24116B14-4BE2-4657-A045-7686D55AD669}" type="presParOf" srcId="{77972A6D-CF3C-47C4-8CC3-65B311577731}" destId="{2BB30E6D-59FF-417F-9763-4F4D3141AC03}" srcOrd="2" destOrd="0" presId="urn:microsoft.com/office/officeart/2005/8/layout/default"/>
    <dgm:cxn modelId="{F9EE562E-65B4-40EE-B4C3-4BC157664EAF}" type="presParOf" srcId="{77972A6D-CF3C-47C4-8CC3-65B311577731}" destId="{0F9D0C76-1EA5-46FF-92D8-284ABAA6F2AF}" srcOrd="3" destOrd="0" presId="urn:microsoft.com/office/officeart/2005/8/layout/default"/>
    <dgm:cxn modelId="{45587316-FDE1-47A5-BDE1-B42572EFD82E}" type="presParOf" srcId="{77972A6D-CF3C-47C4-8CC3-65B311577731}" destId="{922A3603-6390-4620-A51D-5605B4796039}"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FAD80F-2F6C-460F-B2C7-80AA79CCEF1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93CB9561-C1CF-476C-B36A-C17446F3CE76}">
      <dgm:prSet phldrT="[Texte]"/>
      <dgm:spPr/>
      <dgm:t>
        <a:bodyPr/>
        <a:lstStyle/>
        <a:p>
          <a:r>
            <a:rPr lang="fr-FR" dirty="0" smtClean="0"/>
            <a:t>30% de pages non indexées, 30% de ventes en moins</a:t>
          </a:r>
          <a:endParaRPr lang="fr-FR" dirty="0"/>
        </a:p>
      </dgm:t>
    </dgm:pt>
    <dgm:pt modelId="{7415BE27-012C-48B6-9E18-DD827806A5F9}" type="parTrans" cxnId="{434656EB-8D58-4FBF-9AE0-49C6D8AE6ED5}">
      <dgm:prSet/>
      <dgm:spPr/>
      <dgm:t>
        <a:bodyPr/>
        <a:lstStyle/>
        <a:p>
          <a:endParaRPr lang="fr-FR"/>
        </a:p>
      </dgm:t>
    </dgm:pt>
    <dgm:pt modelId="{64DF43DE-8DEB-4F9D-8C01-7424A3CEC408}" type="sibTrans" cxnId="{434656EB-8D58-4FBF-9AE0-49C6D8AE6ED5}">
      <dgm:prSet/>
      <dgm:spPr/>
      <dgm:t>
        <a:bodyPr/>
        <a:lstStyle/>
        <a:p>
          <a:endParaRPr lang="fr-FR"/>
        </a:p>
      </dgm:t>
    </dgm:pt>
    <dgm:pt modelId="{EED5A4F6-FC9E-4EC5-B77F-B05A06E31489}">
      <dgm:prSet phldrT="[Texte]"/>
      <dgm:spPr/>
      <dgm:t>
        <a:bodyPr/>
        <a:lstStyle/>
        <a:p>
          <a:r>
            <a:rPr lang="fr-FR" dirty="0" smtClean="0"/>
            <a:t>Temps de chargement optimal</a:t>
          </a:r>
        </a:p>
        <a:p>
          <a:r>
            <a:rPr lang="fr-FR" dirty="0" smtClean="0"/>
            <a:t>Lien page d’accueil</a:t>
          </a:r>
        </a:p>
        <a:p>
          <a:r>
            <a:rPr lang="fr-FR" dirty="0" smtClean="0"/>
            <a:t>Page riche en contenu</a:t>
          </a:r>
          <a:endParaRPr lang="fr-FR" dirty="0"/>
        </a:p>
      </dgm:t>
    </dgm:pt>
    <dgm:pt modelId="{AB6C82CB-4C46-478E-B5D9-EAD4EF0E9CEE}" type="parTrans" cxnId="{449CF6E3-A338-4B47-A50F-8F66C52814B1}">
      <dgm:prSet/>
      <dgm:spPr/>
      <dgm:t>
        <a:bodyPr/>
        <a:lstStyle/>
        <a:p>
          <a:endParaRPr lang="fr-FR"/>
        </a:p>
      </dgm:t>
    </dgm:pt>
    <dgm:pt modelId="{5642E4A2-B246-4058-A93D-FC1CFC8312C8}" type="sibTrans" cxnId="{449CF6E3-A338-4B47-A50F-8F66C52814B1}">
      <dgm:prSet/>
      <dgm:spPr/>
      <dgm:t>
        <a:bodyPr/>
        <a:lstStyle/>
        <a:p>
          <a:endParaRPr lang="fr-FR"/>
        </a:p>
      </dgm:t>
    </dgm:pt>
    <dgm:pt modelId="{EBE08A02-B7DC-4FD3-82DD-4A569CFF094B}">
      <dgm:prSet phldrT="[Texte]"/>
      <dgm:spPr/>
      <dgm:t>
        <a:bodyPr/>
        <a:lstStyle/>
        <a:p>
          <a:r>
            <a:rPr lang="fr-FR" dirty="0" smtClean="0"/>
            <a:t>Eviter le duplicate content</a:t>
          </a:r>
          <a:endParaRPr lang="fr-FR" dirty="0"/>
        </a:p>
      </dgm:t>
    </dgm:pt>
    <dgm:pt modelId="{B2057EF3-91E4-4112-B7A1-E7FFA8E27B30}" type="parTrans" cxnId="{EEEF1BE4-06AF-49B5-88F2-8B29EFFE9619}">
      <dgm:prSet/>
      <dgm:spPr/>
      <dgm:t>
        <a:bodyPr/>
        <a:lstStyle/>
        <a:p>
          <a:endParaRPr lang="fr-FR"/>
        </a:p>
      </dgm:t>
    </dgm:pt>
    <dgm:pt modelId="{74BB15E9-8425-405B-8EEF-7A296BC59273}" type="sibTrans" cxnId="{EEEF1BE4-06AF-49B5-88F2-8B29EFFE9619}">
      <dgm:prSet/>
      <dgm:spPr/>
      <dgm:t>
        <a:bodyPr/>
        <a:lstStyle/>
        <a:p>
          <a:endParaRPr lang="fr-FR"/>
        </a:p>
      </dgm:t>
    </dgm:pt>
    <dgm:pt modelId="{29EF526C-68C5-4D58-A59E-DBFDA906898D}">
      <dgm:prSet phldrT="[Texte]"/>
      <dgm:spPr/>
      <dgm:t>
        <a:bodyPr/>
        <a:lstStyle/>
        <a:p>
          <a:r>
            <a:rPr lang="fr-FR" dirty="0" err="1" smtClean="0"/>
            <a:t>Backlinks</a:t>
          </a:r>
          <a:endParaRPr lang="fr-FR" dirty="0"/>
        </a:p>
      </dgm:t>
    </dgm:pt>
    <dgm:pt modelId="{F39B6419-F3C9-45CD-B476-5E6198345445}" type="parTrans" cxnId="{696395B4-E944-4491-BCDC-D30A0420B6DB}">
      <dgm:prSet/>
      <dgm:spPr/>
      <dgm:t>
        <a:bodyPr/>
        <a:lstStyle/>
        <a:p>
          <a:endParaRPr lang="fr-FR"/>
        </a:p>
      </dgm:t>
    </dgm:pt>
    <dgm:pt modelId="{18360A87-07BF-4635-BB2E-122DBAC2A533}" type="sibTrans" cxnId="{696395B4-E944-4491-BCDC-D30A0420B6DB}">
      <dgm:prSet/>
      <dgm:spPr/>
      <dgm:t>
        <a:bodyPr/>
        <a:lstStyle/>
        <a:p>
          <a:endParaRPr lang="fr-FR"/>
        </a:p>
      </dgm:t>
    </dgm:pt>
    <dgm:pt modelId="{C874E614-6588-40CC-A7CC-D166D037FC04}">
      <dgm:prSet phldrT="[Texte]"/>
      <dgm:spPr/>
      <dgm:t>
        <a:bodyPr/>
        <a:lstStyle/>
        <a:p>
          <a:r>
            <a:rPr lang="fr-FR" dirty="0" smtClean="0"/>
            <a:t>Outils : </a:t>
          </a:r>
          <a:r>
            <a:rPr lang="fr-FR" dirty="0" err="1" smtClean="0"/>
            <a:t>site:nomdedomaine+extension</a:t>
          </a:r>
          <a:endParaRPr lang="fr-FR" dirty="0" smtClean="0"/>
        </a:p>
        <a:p>
          <a:r>
            <a:rPr lang="fr-FR" dirty="0" smtClean="0"/>
            <a:t>Google </a:t>
          </a:r>
          <a:r>
            <a:rPr lang="fr-FR" dirty="0" err="1" smtClean="0"/>
            <a:t>Search</a:t>
          </a:r>
          <a:r>
            <a:rPr lang="fr-FR" dirty="0" smtClean="0"/>
            <a:t> Console</a:t>
          </a:r>
          <a:endParaRPr lang="fr-FR" dirty="0"/>
        </a:p>
      </dgm:t>
    </dgm:pt>
    <dgm:pt modelId="{52A3AE66-9DF9-4905-9674-BD587AD11325}" type="parTrans" cxnId="{FACB64FD-2C79-4290-A947-EBFFED8E3805}">
      <dgm:prSet/>
      <dgm:spPr/>
      <dgm:t>
        <a:bodyPr/>
        <a:lstStyle/>
        <a:p>
          <a:endParaRPr lang="fr-FR"/>
        </a:p>
      </dgm:t>
    </dgm:pt>
    <dgm:pt modelId="{8454695B-9924-4004-8A04-E9795FC7B864}" type="sibTrans" cxnId="{FACB64FD-2C79-4290-A947-EBFFED8E3805}">
      <dgm:prSet/>
      <dgm:spPr/>
      <dgm:t>
        <a:bodyPr/>
        <a:lstStyle/>
        <a:p>
          <a:endParaRPr lang="fr-FR"/>
        </a:p>
      </dgm:t>
    </dgm:pt>
    <dgm:pt modelId="{61DC74FA-984A-46F5-BAE1-26E8C6C817D1}" type="pres">
      <dgm:prSet presAssocID="{A5FAD80F-2F6C-460F-B2C7-80AA79CCEF11}" presName="diagram" presStyleCnt="0">
        <dgm:presLayoutVars>
          <dgm:dir/>
          <dgm:resizeHandles val="exact"/>
        </dgm:presLayoutVars>
      </dgm:prSet>
      <dgm:spPr/>
      <dgm:t>
        <a:bodyPr/>
        <a:lstStyle/>
        <a:p>
          <a:endParaRPr lang="fr-FR"/>
        </a:p>
      </dgm:t>
    </dgm:pt>
    <dgm:pt modelId="{A1B2D5F2-AD23-4871-874A-28970AB2B488}" type="pres">
      <dgm:prSet presAssocID="{93CB9561-C1CF-476C-B36A-C17446F3CE76}" presName="node" presStyleLbl="node1" presStyleIdx="0" presStyleCnt="5">
        <dgm:presLayoutVars>
          <dgm:bulletEnabled val="1"/>
        </dgm:presLayoutVars>
      </dgm:prSet>
      <dgm:spPr/>
      <dgm:t>
        <a:bodyPr/>
        <a:lstStyle/>
        <a:p>
          <a:endParaRPr lang="fr-FR"/>
        </a:p>
      </dgm:t>
    </dgm:pt>
    <dgm:pt modelId="{30CBE544-565E-4A9D-B5B9-0BA6ED9519C7}" type="pres">
      <dgm:prSet presAssocID="{64DF43DE-8DEB-4F9D-8C01-7424A3CEC408}" presName="sibTrans" presStyleCnt="0"/>
      <dgm:spPr/>
    </dgm:pt>
    <dgm:pt modelId="{E766E987-B5C0-40E9-8F00-85B2734DE392}" type="pres">
      <dgm:prSet presAssocID="{EED5A4F6-FC9E-4EC5-B77F-B05A06E31489}" presName="node" presStyleLbl="node1" presStyleIdx="1" presStyleCnt="5">
        <dgm:presLayoutVars>
          <dgm:bulletEnabled val="1"/>
        </dgm:presLayoutVars>
      </dgm:prSet>
      <dgm:spPr/>
      <dgm:t>
        <a:bodyPr/>
        <a:lstStyle/>
        <a:p>
          <a:endParaRPr lang="fr-FR"/>
        </a:p>
      </dgm:t>
    </dgm:pt>
    <dgm:pt modelId="{04AAE103-3A72-4A0A-848D-297CE590992F}" type="pres">
      <dgm:prSet presAssocID="{5642E4A2-B246-4058-A93D-FC1CFC8312C8}" presName="sibTrans" presStyleCnt="0"/>
      <dgm:spPr/>
    </dgm:pt>
    <dgm:pt modelId="{FA449547-BA8B-4797-85D5-5817F84F493E}" type="pres">
      <dgm:prSet presAssocID="{EBE08A02-B7DC-4FD3-82DD-4A569CFF094B}" presName="node" presStyleLbl="node1" presStyleIdx="2" presStyleCnt="5">
        <dgm:presLayoutVars>
          <dgm:bulletEnabled val="1"/>
        </dgm:presLayoutVars>
      </dgm:prSet>
      <dgm:spPr/>
      <dgm:t>
        <a:bodyPr/>
        <a:lstStyle/>
        <a:p>
          <a:endParaRPr lang="fr-FR"/>
        </a:p>
      </dgm:t>
    </dgm:pt>
    <dgm:pt modelId="{FF7E32A7-259E-4315-B245-A5C1A750F95D}" type="pres">
      <dgm:prSet presAssocID="{74BB15E9-8425-405B-8EEF-7A296BC59273}" presName="sibTrans" presStyleCnt="0"/>
      <dgm:spPr/>
    </dgm:pt>
    <dgm:pt modelId="{007225D4-12AD-48B9-92DF-F7DA0ECBE5E7}" type="pres">
      <dgm:prSet presAssocID="{29EF526C-68C5-4D58-A59E-DBFDA906898D}" presName="node" presStyleLbl="node1" presStyleIdx="3" presStyleCnt="5">
        <dgm:presLayoutVars>
          <dgm:bulletEnabled val="1"/>
        </dgm:presLayoutVars>
      </dgm:prSet>
      <dgm:spPr/>
      <dgm:t>
        <a:bodyPr/>
        <a:lstStyle/>
        <a:p>
          <a:endParaRPr lang="fr-FR"/>
        </a:p>
      </dgm:t>
    </dgm:pt>
    <dgm:pt modelId="{7F1DCE86-89D6-4883-815F-AACF625A3E96}" type="pres">
      <dgm:prSet presAssocID="{18360A87-07BF-4635-BB2E-122DBAC2A533}" presName="sibTrans" presStyleCnt="0"/>
      <dgm:spPr/>
    </dgm:pt>
    <dgm:pt modelId="{93DDBAD1-10F3-4666-BFDA-6EF42BBC339B}" type="pres">
      <dgm:prSet presAssocID="{C874E614-6588-40CC-A7CC-D166D037FC04}" presName="node" presStyleLbl="node1" presStyleIdx="4" presStyleCnt="5">
        <dgm:presLayoutVars>
          <dgm:bulletEnabled val="1"/>
        </dgm:presLayoutVars>
      </dgm:prSet>
      <dgm:spPr/>
      <dgm:t>
        <a:bodyPr/>
        <a:lstStyle/>
        <a:p>
          <a:endParaRPr lang="fr-FR"/>
        </a:p>
      </dgm:t>
    </dgm:pt>
  </dgm:ptLst>
  <dgm:cxnLst>
    <dgm:cxn modelId="{EEEF1BE4-06AF-49B5-88F2-8B29EFFE9619}" srcId="{A5FAD80F-2F6C-460F-B2C7-80AA79CCEF11}" destId="{EBE08A02-B7DC-4FD3-82DD-4A569CFF094B}" srcOrd="2" destOrd="0" parTransId="{B2057EF3-91E4-4112-B7A1-E7FFA8E27B30}" sibTransId="{74BB15E9-8425-405B-8EEF-7A296BC59273}"/>
    <dgm:cxn modelId="{C0D0FC0D-BC10-44DE-A712-9616A390F0B4}" type="presOf" srcId="{A5FAD80F-2F6C-460F-B2C7-80AA79CCEF11}" destId="{61DC74FA-984A-46F5-BAE1-26E8C6C817D1}" srcOrd="0" destOrd="0" presId="urn:microsoft.com/office/officeart/2005/8/layout/default"/>
    <dgm:cxn modelId="{A637FCA1-ACF7-4312-902D-4B89B578F6E4}" type="presOf" srcId="{29EF526C-68C5-4D58-A59E-DBFDA906898D}" destId="{007225D4-12AD-48B9-92DF-F7DA0ECBE5E7}" srcOrd="0" destOrd="0" presId="urn:microsoft.com/office/officeart/2005/8/layout/default"/>
    <dgm:cxn modelId="{72D970F4-C6BE-424F-966F-C6796421C170}" type="presOf" srcId="{EED5A4F6-FC9E-4EC5-B77F-B05A06E31489}" destId="{E766E987-B5C0-40E9-8F00-85B2734DE392}" srcOrd="0" destOrd="0" presId="urn:microsoft.com/office/officeart/2005/8/layout/default"/>
    <dgm:cxn modelId="{434656EB-8D58-4FBF-9AE0-49C6D8AE6ED5}" srcId="{A5FAD80F-2F6C-460F-B2C7-80AA79CCEF11}" destId="{93CB9561-C1CF-476C-B36A-C17446F3CE76}" srcOrd="0" destOrd="0" parTransId="{7415BE27-012C-48B6-9E18-DD827806A5F9}" sibTransId="{64DF43DE-8DEB-4F9D-8C01-7424A3CEC408}"/>
    <dgm:cxn modelId="{FACB64FD-2C79-4290-A947-EBFFED8E3805}" srcId="{A5FAD80F-2F6C-460F-B2C7-80AA79CCEF11}" destId="{C874E614-6588-40CC-A7CC-D166D037FC04}" srcOrd="4" destOrd="0" parTransId="{52A3AE66-9DF9-4905-9674-BD587AD11325}" sibTransId="{8454695B-9924-4004-8A04-E9795FC7B864}"/>
    <dgm:cxn modelId="{4626B416-E3A3-4062-9F76-D0519A5E24BF}" type="presOf" srcId="{93CB9561-C1CF-476C-B36A-C17446F3CE76}" destId="{A1B2D5F2-AD23-4871-874A-28970AB2B488}" srcOrd="0" destOrd="0" presId="urn:microsoft.com/office/officeart/2005/8/layout/default"/>
    <dgm:cxn modelId="{D5EF5E14-AA72-4081-98E5-FBF0E8F1D111}" type="presOf" srcId="{EBE08A02-B7DC-4FD3-82DD-4A569CFF094B}" destId="{FA449547-BA8B-4797-85D5-5817F84F493E}" srcOrd="0" destOrd="0" presId="urn:microsoft.com/office/officeart/2005/8/layout/default"/>
    <dgm:cxn modelId="{449CF6E3-A338-4B47-A50F-8F66C52814B1}" srcId="{A5FAD80F-2F6C-460F-B2C7-80AA79CCEF11}" destId="{EED5A4F6-FC9E-4EC5-B77F-B05A06E31489}" srcOrd="1" destOrd="0" parTransId="{AB6C82CB-4C46-478E-B5D9-EAD4EF0E9CEE}" sibTransId="{5642E4A2-B246-4058-A93D-FC1CFC8312C8}"/>
    <dgm:cxn modelId="{40FB1F49-FE2C-4160-84C9-6197F9D33605}" type="presOf" srcId="{C874E614-6588-40CC-A7CC-D166D037FC04}" destId="{93DDBAD1-10F3-4666-BFDA-6EF42BBC339B}" srcOrd="0" destOrd="0" presId="urn:microsoft.com/office/officeart/2005/8/layout/default"/>
    <dgm:cxn modelId="{696395B4-E944-4491-BCDC-D30A0420B6DB}" srcId="{A5FAD80F-2F6C-460F-B2C7-80AA79CCEF11}" destId="{29EF526C-68C5-4D58-A59E-DBFDA906898D}" srcOrd="3" destOrd="0" parTransId="{F39B6419-F3C9-45CD-B476-5E6198345445}" sibTransId="{18360A87-07BF-4635-BB2E-122DBAC2A533}"/>
    <dgm:cxn modelId="{807790EC-335B-4D38-8254-7BA3AA647EEC}" type="presParOf" srcId="{61DC74FA-984A-46F5-BAE1-26E8C6C817D1}" destId="{A1B2D5F2-AD23-4871-874A-28970AB2B488}" srcOrd="0" destOrd="0" presId="urn:microsoft.com/office/officeart/2005/8/layout/default"/>
    <dgm:cxn modelId="{C64F1D5B-E72A-4638-BEBF-A54A3DFEBC21}" type="presParOf" srcId="{61DC74FA-984A-46F5-BAE1-26E8C6C817D1}" destId="{30CBE544-565E-4A9D-B5B9-0BA6ED9519C7}" srcOrd="1" destOrd="0" presId="urn:microsoft.com/office/officeart/2005/8/layout/default"/>
    <dgm:cxn modelId="{C4AAB148-5FE7-457F-9F14-2A98CB29274F}" type="presParOf" srcId="{61DC74FA-984A-46F5-BAE1-26E8C6C817D1}" destId="{E766E987-B5C0-40E9-8F00-85B2734DE392}" srcOrd="2" destOrd="0" presId="urn:microsoft.com/office/officeart/2005/8/layout/default"/>
    <dgm:cxn modelId="{9185DA85-035A-4677-B617-0E611B95D2CA}" type="presParOf" srcId="{61DC74FA-984A-46F5-BAE1-26E8C6C817D1}" destId="{04AAE103-3A72-4A0A-848D-297CE590992F}" srcOrd="3" destOrd="0" presId="urn:microsoft.com/office/officeart/2005/8/layout/default"/>
    <dgm:cxn modelId="{3396FF18-8A70-4553-9CC8-D9F0F7B93680}" type="presParOf" srcId="{61DC74FA-984A-46F5-BAE1-26E8C6C817D1}" destId="{FA449547-BA8B-4797-85D5-5817F84F493E}" srcOrd="4" destOrd="0" presId="urn:microsoft.com/office/officeart/2005/8/layout/default"/>
    <dgm:cxn modelId="{F9A383F7-88D5-4214-B3EC-A02B3C31B243}" type="presParOf" srcId="{61DC74FA-984A-46F5-BAE1-26E8C6C817D1}" destId="{FF7E32A7-259E-4315-B245-A5C1A750F95D}" srcOrd="5" destOrd="0" presId="urn:microsoft.com/office/officeart/2005/8/layout/default"/>
    <dgm:cxn modelId="{74950E82-DFBC-44CB-96D2-CC27C3A7C687}" type="presParOf" srcId="{61DC74FA-984A-46F5-BAE1-26E8C6C817D1}" destId="{007225D4-12AD-48B9-92DF-F7DA0ECBE5E7}" srcOrd="6" destOrd="0" presId="urn:microsoft.com/office/officeart/2005/8/layout/default"/>
    <dgm:cxn modelId="{128F760F-B99D-4E66-968E-42567BB7C1DE}" type="presParOf" srcId="{61DC74FA-984A-46F5-BAE1-26E8C6C817D1}" destId="{7F1DCE86-89D6-4883-815F-AACF625A3E96}" srcOrd="7" destOrd="0" presId="urn:microsoft.com/office/officeart/2005/8/layout/default"/>
    <dgm:cxn modelId="{7F994D01-DA5A-4244-93AA-DCCD8F0D4980}" type="presParOf" srcId="{61DC74FA-984A-46F5-BAE1-26E8C6C817D1}" destId="{93DDBAD1-10F3-4666-BFDA-6EF42BBC339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BFD9F6-396F-401B-BBB0-54871E0BBCE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F5DEB47F-6A27-4663-9FA3-2AC631317F49}">
      <dgm:prSet phldrT="[Texte]"/>
      <dgm:spPr/>
      <dgm:t>
        <a:bodyPr/>
        <a:lstStyle/>
        <a:p>
          <a:r>
            <a:rPr lang="fr-FR" dirty="0" smtClean="0"/>
            <a:t>Optimiser le passage des robots</a:t>
          </a:r>
          <a:endParaRPr lang="fr-FR" dirty="0"/>
        </a:p>
      </dgm:t>
    </dgm:pt>
    <dgm:pt modelId="{E45B2847-7F15-44FE-AB0B-02BB33B39731}" type="parTrans" cxnId="{EBB385D7-D52E-4EA3-8DCF-8A33E5CD5185}">
      <dgm:prSet/>
      <dgm:spPr/>
      <dgm:t>
        <a:bodyPr/>
        <a:lstStyle/>
        <a:p>
          <a:endParaRPr lang="fr-FR"/>
        </a:p>
      </dgm:t>
    </dgm:pt>
    <dgm:pt modelId="{047CCF95-E594-4BB7-B72D-31C034BE527D}" type="sibTrans" cxnId="{EBB385D7-D52E-4EA3-8DCF-8A33E5CD5185}">
      <dgm:prSet/>
      <dgm:spPr/>
      <dgm:t>
        <a:bodyPr/>
        <a:lstStyle/>
        <a:p>
          <a:endParaRPr lang="fr-FR"/>
        </a:p>
      </dgm:t>
    </dgm:pt>
    <dgm:pt modelId="{A9B9DC66-81A7-4106-BA50-5834F7BFDB18}">
      <dgm:prSet phldrT="[Texte]"/>
      <dgm:spPr/>
      <dgm:t>
        <a:bodyPr/>
        <a:lstStyle/>
        <a:p>
          <a:r>
            <a:rPr lang="fr-FR" dirty="0" smtClean="0"/>
            <a:t>Economiser le budget crawl</a:t>
          </a:r>
          <a:endParaRPr lang="fr-FR" dirty="0"/>
        </a:p>
      </dgm:t>
    </dgm:pt>
    <dgm:pt modelId="{BB6A30FC-53E8-47EE-ACCB-1002CE0A7799}" type="parTrans" cxnId="{FDC406BB-B1FC-4834-B99C-07E3CFC37BF1}">
      <dgm:prSet/>
      <dgm:spPr/>
      <dgm:t>
        <a:bodyPr/>
        <a:lstStyle/>
        <a:p>
          <a:endParaRPr lang="fr-FR"/>
        </a:p>
      </dgm:t>
    </dgm:pt>
    <dgm:pt modelId="{2DE3B28C-AA62-4406-BF7F-6592697A7814}" type="sibTrans" cxnId="{FDC406BB-B1FC-4834-B99C-07E3CFC37BF1}">
      <dgm:prSet/>
      <dgm:spPr/>
      <dgm:t>
        <a:bodyPr/>
        <a:lstStyle/>
        <a:p>
          <a:endParaRPr lang="fr-FR"/>
        </a:p>
      </dgm:t>
    </dgm:pt>
    <dgm:pt modelId="{908042CD-F48F-48F3-8366-32FA0E8F42B6}">
      <dgm:prSet phldrT="[Texte]"/>
      <dgm:spPr/>
      <dgm:t>
        <a:bodyPr/>
        <a:lstStyle/>
        <a:p>
          <a:r>
            <a:rPr lang="fr-FR" dirty="0" smtClean="0"/>
            <a:t>Concentrer le passage vers des pages stratégiques</a:t>
          </a:r>
          <a:endParaRPr lang="fr-FR" dirty="0"/>
        </a:p>
      </dgm:t>
    </dgm:pt>
    <dgm:pt modelId="{3375A2FA-D17E-4B9A-8D21-DC0BE4F9A003}" type="parTrans" cxnId="{7789BE5C-6A3E-49DC-8B58-004D21C919BD}">
      <dgm:prSet/>
      <dgm:spPr/>
      <dgm:t>
        <a:bodyPr/>
        <a:lstStyle/>
        <a:p>
          <a:endParaRPr lang="fr-FR"/>
        </a:p>
      </dgm:t>
    </dgm:pt>
    <dgm:pt modelId="{A5E3C47E-8525-46A1-8051-CE3AA8A50251}" type="sibTrans" cxnId="{7789BE5C-6A3E-49DC-8B58-004D21C919BD}">
      <dgm:prSet/>
      <dgm:spPr/>
      <dgm:t>
        <a:bodyPr/>
        <a:lstStyle/>
        <a:p>
          <a:endParaRPr lang="fr-FR"/>
        </a:p>
      </dgm:t>
    </dgm:pt>
    <dgm:pt modelId="{F7DFF387-7E85-4E69-BBEC-DBD824707B0A}">
      <dgm:prSet phldrT="[Texte]"/>
      <dgm:spPr/>
      <dgm:t>
        <a:bodyPr/>
        <a:lstStyle/>
        <a:p>
          <a:r>
            <a:rPr lang="fr-FR" dirty="0" smtClean="0"/>
            <a:t>Empêcher les IA génératives de piller le site</a:t>
          </a:r>
          <a:endParaRPr lang="fr-FR" dirty="0"/>
        </a:p>
      </dgm:t>
    </dgm:pt>
    <dgm:pt modelId="{0A24B3AA-A51A-4B38-9DAD-5A5E539D732D}" type="parTrans" cxnId="{B99062FC-BFA2-49DD-B579-5B5BBE8D2201}">
      <dgm:prSet/>
      <dgm:spPr/>
      <dgm:t>
        <a:bodyPr/>
        <a:lstStyle/>
        <a:p>
          <a:endParaRPr lang="fr-FR"/>
        </a:p>
      </dgm:t>
    </dgm:pt>
    <dgm:pt modelId="{6F36E568-A56A-4CBF-898A-575E1B4EDC36}" type="sibTrans" cxnId="{B99062FC-BFA2-49DD-B579-5B5BBE8D2201}">
      <dgm:prSet/>
      <dgm:spPr/>
      <dgm:t>
        <a:bodyPr/>
        <a:lstStyle/>
        <a:p>
          <a:endParaRPr lang="fr-FR"/>
        </a:p>
      </dgm:t>
    </dgm:pt>
    <dgm:pt modelId="{0F7BA91A-223C-472E-82FF-221230143F0D}" type="pres">
      <dgm:prSet presAssocID="{36BFD9F6-396F-401B-BBB0-54871E0BBCE7}" presName="diagram" presStyleCnt="0">
        <dgm:presLayoutVars>
          <dgm:dir/>
          <dgm:resizeHandles val="exact"/>
        </dgm:presLayoutVars>
      </dgm:prSet>
      <dgm:spPr/>
      <dgm:t>
        <a:bodyPr/>
        <a:lstStyle/>
        <a:p>
          <a:endParaRPr lang="fr-FR"/>
        </a:p>
      </dgm:t>
    </dgm:pt>
    <dgm:pt modelId="{C31DEE58-DCC6-4E39-8042-8F06AF6434D6}" type="pres">
      <dgm:prSet presAssocID="{F5DEB47F-6A27-4663-9FA3-2AC631317F49}" presName="node" presStyleLbl="node1" presStyleIdx="0" presStyleCnt="4">
        <dgm:presLayoutVars>
          <dgm:bulletEnabled val="1"/>
        </dgm:presLayoutVars>
      </dgm:prSet>
      <dgm:spPr/>
      <dgm:t>
        <a:bodyPr/>
        <a:lstStyle/>
        <a:p>
          <a:endParaRPr lang="fr-FR"/>
        </a:p>
      </dgm:t>
    </dgm:pt>
    <dgm:pt modelId="{0F3DE3A7-990E-4D9E-8CA2-C851911E6936}" type="pres">
      <dgm:prSet presAssocID="{047CCF95-E594-4BB7-B72D-31C034BE527D}" presName="sibTrans" presStyleCnt="0"/>
      <dgm:spPr/>
    </dgm:pt>
    <dgm:pt modelId="{FCDA268A-94C8-4FDE-84D9-96064864E1B6}" type="pres">
      <dgm:prSet presAssocID="{A9B9DC66-81A7-4106-BA50-5834F7BFDB18}" presName="node" presStyleLbl="node1" presStyleIdx="1" presStyleCnt="4">
        <dgm:presLayoutVars>
          <dgm:bulletEnabled val="1"/>
        </dgm:presLayoutVars>
      </dgm:prSet>
      <dgm:spPr/>
      <dgm:t>
        <a:bodyPr/>
        <a:lstStyle/>
        <a:p>
          <a:endParaRPr lang="fr-FR"/>
        </a:p>
      </dgm:t>
    </dgm:pt>
    <dgm:pt modelId="{30A340AE-1E4B-41B9-B6F2-FE56B6BB0D49}" type="pres">
      <dgm:prSet presAssocID="{2DE3B28C-AA62-4406-BF7F-6592697A7814}" presName="sibTrans" presStyleCnt="0"/>
      <dgm:spPr/>
    </dgm:pt>
    <dgm:pt modelId="{AFD1E165-387E-45E3-A24E-E8C96E525667}" type="pres">
      <dgm:prSet presAssocID="{908042CD-F48F-48F3-8366-32FA0E8F42B6}" presName="node" presStyleLbl="node1" presStyleIdx="2" presStyleCnt="4">
        <dgm:presLayoutVars>
          <dgm:bulletEnabled val="1"/>
        </dgm:presLayoutVars>
      </dgm:prSet>
      <dgm:spPr/>
      <dgm:t>
        <a:bodyPr/>
        <a:lstStyle/>
        <a:p>
          <a:endParaRPr lang="fr-FR"/>
        </a:p>
      </dgm:t>
    </dgm:pt>
    <dgm:pt modelId="{A6C7FF76-1E17-4D8F-86BC-F08376C5B63B}" type="pres">
      <dgm:prSet presAssocID="{A5E3C47E-8525-46A1-8051-CE3AA8A50251}" presName="sibTrans" presStyleCnt="0"/>
      <dgm:spPr/>
    </dgm:pt>
    <dgm:pt modelId="{4C16AA37-DC37-44AE-BE96-5321499320CD}" type="pres">
      <dgm:prSet presAssocID="{F7DFF387-7E85-4E69-BBEC-DBD824707B0A}" presName="node" presStyleLbl="node1" presStyleIdx="3" presStyleCnt="4">
        <dgm:presLayoutVars>
          <dgm:bulletEnabled val="1"/>
        </dgm:presLayoutVars>
      </dgm:prSet>
      <dgm:spPr/>
      <dgm:t>
        <a:bodyPr/>
        <a:lstStyle/>
        <a:p>
          <a:endParaRPr lang="fr-FR"/>
        </a:p>
      </dgm:t>
    </dgm:pt>
  </dgm:ptLst>
  <dgm:cxnLst>
    <dgm:cxn modelId="{99319D7E-9C93-4086-ABDA-39F50875F78E}" type="presOf" srcId="{F7DFF387-7E85-4E69-BBEC-DBD824707B0A}" destId="{4C16AA37-DC37-44AE-BE96-5321499320CD}" srcOrd="0" destOrd="0" presId="urn:microsoft.com/office/officeart/2005/8/layout/default"/>
    <dgm:cxn modelId="{D3A269E8-8B97-4590-823F-22CA3F79DD45}" type="presOf" srcId="{A9B9DC66-81A7-4106-BA50-5834F7BFDB18}" destId="{FCDA268A-94C8-4FDE-84D9-96064864E1B6}" srcOrd="0" destOrd="0" presId="urn:microsoft.com/office/officeart/2005/8/layout/default"/>
    <dgm:cxn modelId="{B99062FC-BFA2-49DD-B579-5B5BBE8D2201}" srcId="{36BFD9F6-396F-401B-BBB0-54871E0BBCE7}" destId="{F7DFF387-7E85-4E69-BBEC-DBD824707B0A}" srcOrd="3" destOrd="0" parTransId="{0A24B3AA-A51A-4B38-9DAD-5A5E539D732D}" sibTransId="{6F36E568-A56A-4CBF-898A-575E1B4EDC36}"/>
    <dgm:cxn modelId="{7789BE5C-6A3E-49DC-8B58-004D21C919BD}" srcId="{36BFD9F6-396F-401B-BBB0-54871E0BBCE7}" destId="{908042CD-F48F-48F3-8366-32FA0E8F42B6}" srcOrd="2" destOrd="0" parTransId="{3375A2FA-D17E-4B9A-8D21-DC0BE4F9A003}" sibTransId="{A5E3C47E-8525-46A1-8051-CE3AA8A50251}"/>
    <dgm:cxn modelId="{FDC406BB-B1FC-4834-B99C-07E3CFC37BF1}" srcId="{36BFD9F6-396F-401B-BBB0-54871E0BBCE7}" destId="{A9B9DC66-81A7-4106-BA50-5834F7BFDB18}" srcOrd="1" destOrd="0" parTransId="{BB6A30FC-53E8-47EE-ACCB-1002CE0A7799}" sibTransId="{2DE3B28C-AA62-4406-BF7F-6592697A7814}"/>
    <dgm:cxn modelId="{EBB385D7-D52E-4EA3-8DCF-8A33E5CD5185}" srcId="{36BFD9F6-396F-401B-BBB0-54871E0BBCE7}" destId="{F5DEB47F-6A27-4663-9FA3-2AC631317F49}" srcOrd="0" destOrd="0" parTransId="{E45B2847-7F15-44FE-AB0B-02BB33B39731}" sibTransId="{047CCF95-E594-4BB7-B72D-31C034BE527D}"/>
    <dgm:cxn modelId="{4FE01D9A-98C5-4552-A077-E8C2A471764A}" type="presOf" srcId="{F5DEB47F-6A27-4663-9FA3-2AC631317F49}" destId="{C31DEE58-DCC6-4E39-8042-8F06AF6434D6}" srcOrd="0" destOrd="0" presId="urn:microsoft.com/office/officeart/2005/8/layout/default"/>
    <dgm:cxn modelId="{C5873D5D-1370-4FBD-B424-95E6295C6765}" type="presOf" srcId="{36BFD9F6-396F-401B-BBB0-54871E0BBCE7}" destId="{0F7BA91A-223C-472E-82FF-221230143F0D}" srcOrd="0" destOrd="0" presId="urn:microsoft.com/office/officeart/2005/8/layout/default"/>
    <dgm:cxn modelId="{EA5A2A41-8EFD-40DE-8E15-FCE50F058266}" type="presOf" srcId="{908042CD-F48F-48F3-8366-32FA0E8F42B6}" destId="{AFD1E165-387E-45E3-A24E-E8C96E525667}" srcOrd="0" destOrd="0" presId="urn:microsoft.com/office/officeart/2005/8/layout/default"/>
    <dgm:cxn modelId="{878C3DDE-8618-42D3-BFDD-93D1601041E8}" type="presParOf" srcId="{0F7BA91A-223C-472E-82FF-221230143F0D}" destId="{C31DEE58-DCC6-4E39-8042-8F06AF6434D6}" srcOrd="0" destOrd="0" presId="urn:microsoft.com/office/officeart/2005/8/layout/default"/>
    <dgm:cxn modelId="{00836F9E-C0DE-47FF-842B-3B58304CA5C0}" type="presParOf" srcId="{0F7BA91A-223C-472E-82FF-221230143F0D}" destId="{0F3DE3A7-990E-4D9E-8CA2-C851911E6936}" srcOrd="1" destOrd="0" presId="urn:microsoft.com/office/officeart/2005/8/layout/default"/>
    <dgm:cxn modelId="{26213273-C67D-4513-9147-49229AB447E1}" type="presParOf" srcId="{0F7BA91A-223C-472E-82FF-221230143F0D}" destId="{FCDA268A-94C8-4FDE-84D9-96064864E1B6}" srcOrd="2" destOrd="0" presId="urn:microsoft.com/office/officeart/2005/8/layout/default"/>
    <dgm:cxn modelId="{0B9582F3-09B7-45AE-B091-60AAC8958214}" type="presParOf" srcId="{0F7BA91A-223C-472E-82FF-221230143F0D}" destId="{30A340AE-1E4B-41B9-B6F2-FE56B6BB0D49}" srcOrd="3" destOrd="0" presId="urn:microsoft.com/office/officeart/2005/8/layout/default"/>
    <dgm:cxn modelId="{639878D1-41FE-43E0-AFEA-D758A511B20B}" type="presParOf" srcId="{0F7BA91A-223C-472E-82FF-221230143F0D}" destId="{AFD1E165-387E-45E3-A24E-E8C96E525667}" srcOrd="4" destOrd="0" presId="urn:microsoft.com/office/officeart/2005/8/layout/default"/>
    <dgm:cxn modelId="{CD907198-AC9B-46CC-961B-7409252A070E}" type="presParOf" srcId="{0F7BA91A-223C-472E-82FF-221230143F0D}" destId="{A6C7FF76-1E17-4D8F-86BC-F08376C5B63B}" srcOrd="5" destOrd="0" presId="urn:microsoft.com/office/officeart/2005/8/layout/default"/>
    <dgm:cxn modelId="{450D7C3A-72F6-4E17-B638-5863BFB804E7}" type="presParOf" srcId="{0F7BA91A-223C-472E-82FF-221230143F0D}" destId="{4C16AA37-DC37-44AE-BE96-5321499320C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E1D2995-FC98-4D9C-9332-192FFD4545E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30423A36-E241-458E-BAE4-3447B5D24E67}">
      <dgm:prSet phldrT="[Texte]"/>
      <dgm:spPr/>
      <dgm:t>
        <a:bodyPr/>
        <a:lstStyle/>
        <a:p>
          <a:r>
            <a:rPr lang="fr-FR" dirty="0" smtClean="0"/>
            <a:t>Générer un plan de site et le déclarer sur Google </a:t>
          </a:r>
        </a:p>
        <a:p>
          <a:r>
            <a:rPr lang="fr-FR" dirty="0" smtClean="0"/>
            <a:t>xl-sitemaps.com</a:t>
          </a:r>
          <a:endParaRPr lang="fr-FR" dirty="0"/>
        </a:p>
      </dgm:t>
    </dgm:pt>
    <dgm:pt modelId="{C6BA1368-A11F-4A31-9E5D-2D6775BAFD30}" type="parTrans" cxnId="{3A7D42B6-C937-41E5-AFD1-E39C255FBD35}">
      <dgm:prSet/>
      <dgm:spPr/>
      <dgm:t>
        <a:bodyPr/>
        <a:lstStyle/>
        <a:p>
          <a:endParaRPr lang="fr-FR"/>
        </a:p>
      </dgm:t>
    </dgm:pt>
    <dgm:pt modelId="{0D15B67A-15B9-4681-A126-04C92EB247FD}" type="sibTrans" cxnId="{3A7D42B6-C937-41E5-AFD1-E39C255FBD35}">
      <dgm:prSet/>
      <dgm:spPr/>
      <dgm:t>
        <a:bodyPr/>
        <a:lstStyle/>
        <a:p>
          <a:endParaRPr lang="fr-FR"/>
        </a:p>
      </dgm:t>
    </dgm:pt>
    <dgm:pt modelId="{C4EE6CDA-851C-49D9-8A49-DB8EF53778A0}">
      <dgm:prSet phldrT="[Texte]"/>
      <dgm:spPr/>
      <dgm:t>
        <a:bodyPr/>
        <a:lstStyle/>
        <a:p>
          <a:r>
            <a:rPr lang="fr-FR" dirty="0" smtClean="0"/>
            <a:t>Optimiser ses URL (mots clés) + extension possible sur </a:t>
          </a:r>
          <a:r>
            <a:rPr lang="fr-FR" dirty="0" err="1" smtClean="0"/>
            <a:t>wordpress</a:t>
          </a:r>
          <a:endParaRPr lang="fr-FR" dirty="0"/>
        </a:p>
      </dgm:t>
    </dgm:pt>
    <dgm:pt modelId="{CF3EC53E-A267-4626-8482-57FD25005504}" type="parTrans" cxnId="{79FFD0D2-2EAA-4EB8-840C-F602664F8FD1}">
      <dgm:prSet/>
      <dgm:spPr/>
      <dgm:t>
        <a:bodyPr/>
        <a:lstStyle/>
        <a:p>
          <a:endParaRPr lang="fr-FR"/>
        </a:p>
      </dgm:t>
    </dgm:pt>
    <dgm:pt modelId="{68671E1E-8544-49DD-B006-22CA8F8937DC}" type="sibTrans" cxnId="{79FFD0D2-2EAA-4EB8-840C-F602664F8FD1}">
      <dgm:prSet/>
      <dgm:spPr/>
      <dgm:t>
        <a:bodyPr/>
        <a:lstStyle/>
        <a:p>
          <a:endParaRPr lang="fr-FR"/>
        </a:p>
      </dgm:t>
    </dgm:pt>
    <dgm:pt modelId="{17E6CC60-C9C9-4B95-BD2F-DB830AE414BE}">
      <dgm:prSet phldrT="[Texte]"/>
      <dgm:spPr/>
      <dgm:t>
        <a:bodyPr/>
        <a:lstStyle/>
        <a:p>
          <a:r>
            <a:rPr lang="fr-FR" dirty="0" smtClean="0"/>
            <a:t>Achetez vous un https (sécurité)</a:t>
          </a:r>
          <a:endParaRPr lang="fr-FR" dirty="0"/>
        </a:p>
      </dgm:t>
    </dgm:pt>
    <dgm:pt modelId="{C9C1ED97-CD01-4952-ADE9-8F978BAC0656}" type="parTrans" cxnId="{140E42FC-7DBC-428D-9C6E-1495F367F1A8}">
      <dgm:prSet/>
      <dgm:spPr/>
      <dgm:t>
        <a:bodyPr/>
        <a:lstStyle/>
        <a:p>
          <a:endParaRPr lang="fr-FR"/>
        </a:p>
      </dgm:t>
    </dgm:pt>
    <dgm:pt modelId="{DF1D7C6B-E64D-4A22-8565-CFA98F1AFA26}" type="sibTrans" cxnId="{140E42FC-7DBC-428D-9C6E-1495F367F1A8}">
      <dgm:prSet/>
      <dgm:spPr/>
      <dgm:t>
        <a:bodyPr/>
        <a:lstStyle/>
        <a:p>
          <a:endParaRPr lang="fr-FR"/>
        </a:p>
      </dgm:t>
    </dgm:pt>
    <dgm:pt modelId="{0D9137C6-91D0-4E16-8A0B-82961C453BA3}" type="pres">
      <dgm:prSet presAssocID="{FE1D2995-FC98-4D9C-9332-192FFD4545E1}" presName="diagram" presStyleCnt="0">
        <dgm:presLayoutVars>
          <dgm:dir/>
          <dgm:resizeHandles val="exact"/>
        </dgm:presLayoutVars>
      </dgm:prSet>
      <dgm:spPr/>
      <dgm:t>
        <a:bodyPr/>
        <a:lstStyle/>
        <a:p>
          <a:endParaRPr lang="fr-FR"/>
        </a:p>
      </dgm:t>
    </dgm:pt>
    <dgm:pt modelId="{3EC72FFE-BC2D-432C-A372-A7A2C4B94384}" type="pres">
      <dgm:prSet presAssocID="{30423A36-E241-458E-BAE4-3447B5D24E67}" presName="node" presStyleLbl="node1" presStyleIdx="0" presStyleCnt="3">
        <dgm:presLayoutVars>
          <dgm:bulletEnabled val="1"/>
        </dgm:presLayoutVars>
      </dgm:prSet>
      <dgm:spPr/>
      <dgm:t>
        <a:bodyPr/>
        <a:lstStyle/>
        <a:p>
          <a:endParaRPr lang="fr-FR"/>
        </a:p>
      </dgm:t>
    </dgm:pt>
    <dgm:pt modelId="{C0D76DBB-799F-403D-86F0-7AB6FFA51F1A}" type="pres">
      <dgm:prSet presAssocID="{0D15B67A-15B9-4681-A126-04C92EB247FD}" presName="sibTrans" presStyleCnt="0"/>
      <dgm:spPr/>
    </dgm:pt>
    <dgm:pt modelId="{512F6F0D-30D0-45E3-84F9-F89EB6828230}" type="pres">
      <dgm:prSet presAssocID="{C4EE6CDA-851C-49D9-8A49-DB8EF53778A0}" presName="node" presStyleLbl="node1" presStyleIdx="1" presStyleCnt="3">
        <dgm:presLayoutVars>
          <dgm:bulletEnabled val="1"/>
        </dgm:presLayoutVars>
      </dgm:prSet>
      <dgm:spPr/>
      <dgm:t>
        <a:bodyPr/>
        <a:lstStyle/>
        <a:p>
          <a:endParaRPr lang="fr-FR"/>
        </a:p>
      </dgm:t>
    </dgm:pt>
    <dgm:pt modelId="{2D460C75-3E9F-431B-BB6B-CC540D0844BD}" type="pres">
      <dgm:prSet presAssocID="{68671E1E-8544-49DD-B006-22CA8F8937DC}" presName="sibTrans" presStyleCnt="0"/>
      <dgm:spPr/>
    </dgm:pt>
    <dgm:pt modelId="{85E74E01-AAB2-4C51-9D2E-D746CBE66117}" type="pres">
      <dgm:prSet presAssocID="{17E6CC60-C9C9-4B95-BD2F-DB830AE414BE}" presName="node" presStyleLbl="node1" presStyleIdx="2" presStyleCnt="3">
        <dgm:presLayoutVars>
          <dgm:bulletEnabled val="1"/>
        </dgm:presLayoutVars>
      </dgm:prSet>
      <dgm:spPr/>
      <dgm:t>
        <a:bodyPr/>
        <a:lstStyle/>
        <a:p>
          <a:endParaRPr lang="fr-FR"/>
        </a:p>
      </dgm:t>
    </dgm:pt>
  </dgm:ptLst>
  <dgm:cxnLst>
    <dgm:cxn modelId="{3214A56D-212C-460D-A1B9-3A013161D0D7}" type="presOf" srcId="{C4EE6CDA-851C-49D9-8A49-DB8EF53778A0}" destId="{512F6F0D-30D0-45E3-84F9-F89EB6828230}" srcOrd="0" destOrd="0" presId="urn:microsoft.com/office/officeart/2005/8/layout/default"/>
    <dgm:cxn modelId="{140E42FC-7DBC-428D-9C6E-1495F367F1A8}" srcId="{FE1D2995-FC98-4D9C-9332-192FFD4545E1}" destId="{17E6CC60-C9C9-4B95-BD2F-DB830AE414BE}" srcOrd="2" destOrd="0" parTransId="{C9C1ED97-CD01-4952-ADE9-8F978BAC0656}" sibTransId="{DF1D7C6B-E64D-4A22-8565-CFA98F1AFA26}"/>
    <dgm:cxn modelId="{69BD70F3-FB43-438D-9875-1E9AB9E726B9}" type="presOf" srcId="{17E6CC60-C9C9-4B95-BD2F-DB830AE414BE}" destId="{85E74E01-AAB2-4C51-9D2E-D746CBE66117}" srcOrd="0" destOrd="0" presId="urn:microsoft.com/office/officeart/2005/8/layout/default"/>
    <dgm:cxn modelId="{D2E4BAEF-B1A3-487A-B85C-9D644476AE0B}" type="presOf" srcId="{FE1D2995-FC98-4D9C-9332-192FFD4545E1}" destId="{0D9137C6-91D0-4E16-8A0B-82961C453BA3}" srcOrd="0" destOrd="0" presId="urn:microsoft.com/office/officeart/2005/8/layout/default"/>
    <dgm:cxn modelId="{79FFD0D2-2EAA-4EB8-840C-F602664F8FD1}" srcId="{FE1D2995-FC98-4D9C-9332-192FFD4545E1}" destId="{C4EE6CDA-851C-49D9-8A49-DB8EF53778A0}" srcOrd="1" destOrd="0" parTransId="{CF3EC53E-A267-4626-8482-57FD25005504}" sibTransId="{68671E1E-8544-49DD-B006-22CA8F8937DC}"/>
    <dgm:cxn modelId="{3A7D42B6-C937-41E5-AFD1-E39C255FBD35}" srcId="{FE1D2995-FC98-4D9C-9332-192FFD4545E1}" destId="{30423A36-E241-458E-BAE4-3447B5D24E67}" srcOrd="0" destOrd="0" parTransId="{C6BA1368-A11F-4A31-9E5D-2D6775BAFD30}" sibTransId="{0D15B67A-15B9-4681-A126-04C92EB247FD}"/>
    <dgm:cxn modelId="{585B0DE4-DAC8-48C7-B15A-6D53F97C88A5}" type="presOf" srcId="{30423A36-E241-458E-BAE4-3447B5D24E67}" destId="{3EC72FFE-BC2D-432C-A372-A7A2C4B94384}" srcOrd="0" destOrd="0" presId="urn:microsoft.com/office/officeart/2005/8/layout/default"/>
    <dgm:cxn modelId="{F8B0EAA1-C286-4BDF-A212-12626D93733A}" type="presParOf" srcId="{0D9137C6-91D0-4E16-8A0B-82961C453BA3}" destId="{3EC72FFE-BC2D-432C-A372-A7A2C4B94384}" srcOrd="0" destOrd="0" presId="urn:microsoft.com/office/officeart/2005/8/layout/default"/>
    <dgm:cxn modelId="{05E78F21-11D4-4ACD-89D2-1080E73232DA}" type="presParOf" srcId="{0D9137C6-91D0-4E16-8A0B-82961C453BA3}" destId="{C0D76DBB-799F-403D-86F0-7AB6FFA51F1A}" srcOrd="1" destOrd="0" presId="urn:microsoft.com/office/officeart/2005/8/layout/default"/>
    <dgm:cxn modelId="{455A707C-08C3-4096-BF07-D5C501A5B633}" type="presParOf" srcId="{0D9137C6-91D0-4E16-8A0B-82961C453BA3}" destId="{512F6F0D-30D0-45E3-84F9-F89EB6828230}" srcOrd="2" destOrd="0" presId="urn:microsoft.com/office/officeart/2005/8/layout/default"/>
    <dgm:cxn modelId="{49157043-1841-427B-B149-249011216AAC}" type="presParOf" srcId="{0D9137C6-91D0-4E16-8A0B-82961C453BA3}" destId="{2D460C75-3E9F-431B-BB6B-CC540D0844BD}" srcOrd="3" destOrd="0" presId="urn:microsoft.com/office/officeart/2005/8/layout/default"/>
    <dgm:cxn modelId="{1F06D8B3-688B-4C84-9ED3-22B7C5AD389A}" type="presParOf" srcId="{0D9137C6-91D0-4E16-8A0B-82961C453BA3}" destId="{85E74E01-AAB2-4C51-9D2E-D746CBE66117}"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6055C48-6100-4224-B93A-24B1121129A1}"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fr-FR"/>
        </a:p>
      </dgm:t>
    </dgm:pt>
    <dgm:pt modelId="{D00F629C-AEAD-4BA2-9DF4-D32361B442BB}">
      <dgm:prSet phldrT="[Texte]"/>
      <dgm:spPr/>
      <dgm:t>
        <a:bodyPr/>
        <a:lstStyle/>
        <a:p>
          <a:r>
            <a:rPr lang="fr-FR" dirty="0" smtClean="0"/>
            <a:t>Expérience</a:t>
          </a:r>
          <a:endParaRPr lang="fr-FR" dirty="0"/>
        </a:p>
      </dgm:t>
    </dgm:pt>
    <dgm:pt modelId="{C3814A2D-DB29-43CC-8EE5-68B3E6CC6376}" type="parTrans" cxnId="{A67359D9-5793-4F6F-8CE9-D48BC989AA12}">
      <dgm:prSet/>
      <dgm:spPr/>
      <dgm:t>
        <a:bodyPr/>
        <a:lstStyle/>
        <a:p>
          <a:endParaRPr lang="fr-FR"/>
        </a:p>
      </dgm:t>
    </dgm:pt>
    <dgm:pt modelId="{36BAC02B-C7EA-4679-999B-A83E96261C5A}" type="sibTrans" cxnId="{A67359D9-5793-4F6F-8CE9-D48BC989AA12}">
      <dgm:prSet/>
      <dgm:spPr/>
      <dgm:t>
        <a:bodyPr/>
        <a:lstStyle/>
        <a:p>
          <a:endParaRPr lang="fr-FR"/>
        </a:p>
      </dgm:t>
    </dgm:pt>
    <dgm:pt modelId="{497CD59C-D0B5-4A94-ACBF-3D0E0FE8E79E}">
      <dgm:prSet phldrT="[Texte]"/>
      <dgm:spPr/>
      <dgm:t>
        <a:bodyPr/>
        <a:lstStyle/>
        <a:p>
          <a:r>
            <a:rPr lang="fr-FR" dirty="0" smtClean="0"/>
            <a:t>Expertise</a:t>
          </a:r>
          <a:endParaRPr lang="fr-FR" dirty="0"/>
        </a:p>
      </dgm:t>
    </dgm:pt>
    <dgm:pt modelId="{F01D23D2-4520-4A44-A9C0-1B1DBEB878F8}" type="parTrans" cxnId="{DD2B2313-85BA-4793-A74E-170D5370F31C}">
      <dgm:prSet/>
      <dgm:spPr/>
      <dgm:t>
        <a:bodyPr/>
        <a:lstStyle/>
        <a:p>
          <a:endParaRPr lang="fr-FR"/>
        </a:p>
      </dgm:t>
    </dgm:pt>
    <dgm:pt modelId="{275F17A7-EB60-4AAD-ADD4-62897D1FDB62}" type="sibTrans" cxnId="{DD2B2313-85BA-4793-A74E-170D5370F31C}">
      <dgm:prSet/>
      <dgm:spPr/>
      <dgm:t>
        <a:bodyPr/>
        <a:lstStyle/>
        <a:p>
          <a:endParaRPr lang="fr-FR"/>
        </a:p>
      </dgm:t>
    </dgm:pt>
    <dgm:pt modelId="{4EE5082D-D808-439A-9974-4DEAA5926F45}">
      <dgm:prSet phldrT="[Texte]"/>
      <dgm:spPr/>
      <dgm:t>
        <a:bodyPr/>
        <a:lstStyle/>
        <a:p>
          <a:r>
            <a:rPr lang="fr-FR" dirty="0" smtClean="0"/>
            <a:t>Autorité</a:t>
          </a:r>
          <a:endParaRPr lang="fr-FR" dirty="0"/>
        </a:p>
      </dgm:t>
    </dgm:pt>
    <dgm:pt modelId="{48C588B0-B4FF-4E50-A235-A3E499FCD777}" type="parTrans" cxnId="{C8620585-186F-4E64-A8A6-8BF7DA430A1C}">
      <dgm:prSet/>
      <dgm:spPr/>
      <dgm:t>
        <a:bodyPr/>
        <a:lstStyle/>
        <a:p>
          <a:endParaRPr lang="fr-FR"/>
        </a:p>
      </dgm:t>
    </dgm:pt>
    <dgm:pt modelId="{EB342F2C-934A-4292-A370-91C925BAC20C}" type="sibTrans" cxnId="{C8620585-186F-4E64-A8A6-8BF7DA430A1C}">
      <dgm:prSet/>
      <dgm:spPr/>
      <dgm:t>
        <a:bodyPr/>
        <a:lstStyle/>
        <a:p>
          <a:endParaRPr lang="fr-FR"/>
        </a:p>
      </dgm:t>
    </dgm:pt>
    <dgm:pt modelId="{F3428D37-C490-42E0-A579-4CECCF93C7F2}">
      <dgm:prSet phldrT="[Texte]"/>
      <dgm:spPr/>
      <dgm:t>
        <a:bodyPr/>
        <a:lstStyle/>
        <a:p>
          <a:r>
            <a:rPr lang="fr-FR" dirty="0" smtClean="0"/>
            <a:t>Trust</a:t>
          </a:r>
          <a:endParaRPr lang="fr-FR" dirty="0"/>
        </a:p>
      </dgm:t>
    </dgm:pt>
    <dgm:pt modelId="{2891EEE3-1A8B-4733-9537-EF6487A01C6B}" type="parTrans" cxnId="{B1B51F9D-2A03-4777-BC6F-F8B680253837}">
      <dgm:prSet/>
      <dgm:spPr/>
      <dgm:t>
        <a:bodyPr/>
        <a:lstStyle/>
        <a:p>
          <a:endParaRPr lang="fr-FR"/>
        </a:p>
      </dgm:t>
    </dgm:pt>
    <dgm:pt modelId="{DED8AEB5-67E8-4A31-8F99-7BC5D6E2275C}" type="sibTrans" cxnId="{B1B51F9D-2A03-4777-BC6F-F8B680253837}">
      <dgm:prSet/>
      <dgm:spPr/>
      <dgm:t>
        <a:bodyPr/>
        <a:lstStyle/>
        <a:p>
          <a:endParaRPr lang="fr-FR"/>
        </a:p>
      </dgm:t>
    </dgm:pt>
    <dgm:pt modelId="{27E8684D-C6AD-4BB7-9A2D-5A96EC6CB943}">
      <dgm:prSet phldrT="[Texte]"/>
      <dgm:spPr>
        <a:solidFill>
          <a:srgbClr val="92D050"/>
        </a:solidFill>
      </dgm:spPr>
      <dgm:t>
        <a:bodyPr/>
        <a:lstStyle/>
        <a:p>
          <a:r>
            <a:rPr lang="fr-FR" dirty="0" smtClean="0"/>
            <a:t>EEAT</a:t>
          </a:r>
          <a:endParaRPr lang="fr-FR" dirty="0"/>
        </a:p>
      </dgm:t>
    </dgm:pt>
    <dgm:pt modelId="{33B41654-9BA0-418D-9131-AE3EF788D98D}" type="parTrans" cxnId="{CC5F6CDD-2D1C-4F4D-8515-F4459C53BEF4}">
      <dgm:prSet/>
      <dgm:spPr/>
      <dgm:t>
        <a:bodyPr/>
        <a:lstStyle/>
        <a:p>
          <a:endParaRPr lang="fr-FR"/>
        </a:p>
      </dgm:t>
    </dgm:pt>
    <dgm:pt modelId="{312A2935-0106-49D0-910C-A97B02823FB4}" type="sibTrans" cxnId="{CC5F6CDD-2D1C-4F4D-8515-F4459C53BEF4}">
      <dgm:prSet/>
      <dgm:spPr/>
      <dgm:t>
        <a:bodyPr/>
        <a:lstStyle/>
        <a:p>
          <a:endParaRPr lang="fr-FR"/>
        </a:p>
      </dgm:t>
    </dgm:pt>
    <dgm:pt modelId="{8789CAB6-B59F-4C5F-904C-D4749EE11A0C}" type="pres">
      <dgm:prSet presAssocID="{B6055C48-6100-4224-B93A-24B1121129A1}" presName="diagram" presStyleCnt="0">
        <dgm:presLayoutVars>
          <dgm:dir/>
          <dgm:resizeHandles val="exact"/>
        </dgm:presLayoutVars>
      </dgm:prSet>
      <dgm:spPr/>
    </dgm:pt>
    <dgm:pt modelId="{D93B6DD7-4852-4170-8B05-6E47DA1DB261}" type="pres">
      <dgm:prSet presAssocID="{D00F629C-AEAD-4BA2-9DF4-D32361B442BB}" presName="node" presStyleLbl="node1" presStyleIdx="0" presStyleCnt="5">
        <dgm:presLayoutVars>
          <dgm:bulletEnabled val="1"/>
        </dgm:presLayoutVars>
      </dgm:prSet>
      <dgm:spPr/>
    </dgm:pt>
    <dgm:pt modelId="{228738A2-BBA8-4B18-A677-5CAD591122B5}" type="pres">
      <dgm:prSet presAssocID="{36BAC02B-C7EA-4679-999B-A83E96261C5A}" presName="sibTrans" presStyleCnt="0"/>
      <dgm:spPr/>
    </dgm:pt>
    <dgm:pt modelId="{55BB49CF-3AE6-46EE-9159-CD4D05982C5F}" type="pres">
      <dgm:prSet presAssocID="{497CD59C-D0B5-4A94-ACBF-3D0E0FE8E79E}" presName="node" presStyleLbl="node1" presStyleIdx="1" presStyleCnt="5">
        <dgm:presLayoutVars>
          <dgm:bulletEnabled val="1"/>
        </dgm:presLayoutVars>
      </dgm:prSet>
      <dgm:spPr/>
    </dgm:pt>
    <dgm:pt modelId="{57E05811-3ECF-4CC7-A573-2A6FD8653A8D}" type="pres">
      <dgm:prSet presAssocID="{275F17A7-EB60-4AAD-ADD4-62897D1FDB62}" presName="sibTrans" presStyleCnt="0"/>
      <dgm:spPr/>
    </dgm:pt>
    <dgm:pt modelId="{6188E52B-57E6-499D-90C9-5AEA2FBD6754}" type="pres">
      <dgm:prSet presAssocID="{4EE5082D-D808-439A-9974-4DEAA5926F45}" presName="node" presStyleLbl="node1" presStyleIdx="2" presStyleCnt="5">
        <dgm:presLayoutVars>
          <dgm:bulletEnabled val="1"/>
        </dgm:presLayoutVars>
      </dgm:prSet>
      <dgm:spPr/>
    </dgm:pt>
    <dgm:pt modelId="{46841075-76FD-495D-B9DB-63862E13ED5E}" type="pres">
      <dgm:prSet presAssocID="{EB342F2C-934A-4292-A370-91C925BAC20C}" presName="sibTrans" presStyleCnt="0"/>
      <dgm:spPr/>
    </dgm:pt>
    <dgm:pt modelId="{D4EBC018-16E8-42A1-BC4F-FF592EF01523}" type="pres">
      <dgm:prSet presAssocID="{F3428D37-C490-42E0-A579-4CECCF93C7F2}" presName="node" presStyleLbl="node1" presStyleIdx="3" presStyleCnt="5">
        <dgm:presLayoutVars>
          <dgm:bulletEnabled val="1"/>
        </dgm:presLayoutVars>
      </dgm:prSet>
      <dgm:spPr/>
    </dgm:pt>
    <dgm:pt modelId="{F24229E4-B783-4EB2-AEE3-3CB127E8BC5D}" type="pres">
      <dgm:prSet presAssocID="{DED8AEB5-67E8-4A31-8F99-7BC5D6E2275C}" presName="sibTrans" presStyleCnt="0"/>
      <dgm:spPr/>
    </dgm:pt>
    <dgm:pt modelId="{628F431A-EECE-47E7-BF86-114E13450A7C}" type="pres">
      <dgm:prSet presAssocID="{27E8684D-C6AD-4BB7-9A2D-5A96EC6CB943}" presName="node" presStyleLbl="node1" presStyleIdx="4" presStyleCnt="5">
        <dgm:presLayoutVars>
          <dgm:bulletEnabled val="1"/>
        </dgm:presLayoutVars>
      </dgm:prSet>
      <dgm:spPr/>
    </dgm:pt>
  </dgm:ptLst>
  <dgm:cxnLst>
    <dgm:cxn modelId="{CC5F6CDD-2D1C-4F4D-8515-F4459C53BEF4}" srcId="{B6055C48-6100-4224-B93A-24B1121129A1}" destId="{27E8684D-C6AD-4BB7-9A2D-5A96EC6CB943}" srcOrd="4" destOrd="0" parTransId="{33B41654-9BA0-418D-9131-AE3EF788D98D}" sibTransId="{312A2935-0106-49D0-910C-A97B02823FB4}"/>
    <dgm:cxn modelId="{B1B51F9D-2A03-4777-BC6F-F8B680253837}" srcId="{B6055C48-6100-4224-B93A-24B1121129A1}" destId="{F3428D37-C490-42E0-A579-4CECCF93C7F2}" srcOrd="3" destOrd="0" parTransId="{2891EEE3-1A8B-4733-9537-EF6487A01C6B}" sibTransId="{DED8AEB5-67E8-4A31-8F99-7BC5D6E2275C}"/>
    <dgm:cxn modelId="{BA3D2E5E-7B02-4F29-BFC7-471C1DA9E367}" type="presOf" srcId="{4EE5082D-D808-439A-9974-4DEAA5926F45}" destId="{6188E52B-57E6-499D-90C9-5AEA2FBD6754}" srcOrd="0" destOrd="0" presId="urn:microsoft.com/office/officeart/2005/8/layout/default"/>
    <dgm:cxn modelId="{6A6CF68D-F1B6-4350-93B5-37001649CBE4}" type="presOf" srcId="{F3428D37-C490-42E0-A579-4CECCF93C7F2}" destId="{D4EBC018-16E8-42A1-BC4F-FF592EF01523}" srcOrd="0" destOrd="0" presId="urn:microsoft.com/office/officeart/2005/8/layout/default"/>
    <dgm:cxn modelId="{910B5633-5245-4C6F-8F6A-2409913CFAF2}" type="presOf" srcId="{497CD59C-D0B5-4A94-ACBF-3D0E0FE8E79E}" destId="{55BB49CF-3AE6-46EE-9159-CD4D05982C5F}" srcOrd="0" destOrd="0" presId="urn:microsoft.com/office/officeart/2005/8/layout/default"/>
    <dgm:cxn modelId="{872DB112-82A5-4979-BEED-2BC384EE3F59}" type="presOf" srcId="{D00F629C-AEAD-4BA2-9DF4-D32361B442BB}" destId="{D93B6DD7-4852-4170-8B05-6E47DA1DB261}" srcOrd="0" destOrd="0" presId="urn:microsoft.com/office/officeart/2005/8/layout/default"/>
    <dgm:cxn modelId="{A54C0A3B-90D6-4380-82F2-63EC2AB2CEAA}" type="presOf" srcId="{27E8684D-C6AD-4BB7-9A2D-5A96EC6CB943}" destId="{628F431A-EECE-47E7-BF86-114E13450A7C}" srcOrd="0" destOrd="0" presId="urn:microsoft.com/office/officeart/2005/8/layout/default"/>
    <dgm:cxn modelId="{DD2B2313-85BA-4793-A74E-170D5370F31C}" srcId="{B6055C48-6100-4224-B93A-24B1121129A1}" destId="{497CD59C-D0B5-4A94-ACBF-3D0E0FE8E79E}" srcOrd="1" destOrd="0" parTransId="{F01D23D2-4520-4A44-A9C0-1B1DBEB878F8}" sibTransId="{275F17A7-EB60-4AAD-ADD4-62897D1FDB62}"/>
    <dgm:cxn modelId="{A67359D9-5793-4F6F-8CE9-D48BC989AA12}" srcId="{B6055C48-6100-4224-B93A-24B1121129A1}" destId="{D00F629C-AEAD-4BA2-9DF4-D32361B442BB}" srcOrd="0" destOrd="0" parTransId="{C3814A2D-DB29-43CC-8EE5-68B3E6CC6376}" sibTransId="{36BAC02B-C7EA-4679-999B-A83E96261C5A}"/>
    <dgm:cxn modelId="{C8620585-186F-4E64-A8A6-8BF7DA430A1C}" srcId="{B6055C48-6100-4224-B93A-24B1121129A1}" destId="{4EE5082D-D808-439A-9974-4DEAA5926F45}" srcOrd="2" destOrd="0" parTransId="{48C588B0-B4FF-4E50-A235-A3E499FCD777}" sibTransId="{EB342F2C-934A-4292-A370-91C925BAC20C}"/>
    <dgm:cxn modelId="{FA21E5AC-A672-487D-96C2-A3A4D3625121}" type="presOf" srcId="{B6055C48-6100-4224-B93A-24B1121129A1}" destId="{8789CAB6-B59F-4C5F-904C-D4749EE11A0C}" srcOrd="0" destOrd="0" presId="urn:microsoft.com/office/officeart/2005/8/layout/default"/>
    <dgm:cxn modelId="{47827582-655A-4DCE-94CA-BC73A6FD36E6}" type="presParOf" srcId="{8789CAB6-B59F-4C5F-904C-D4749EE11A0C}" destId="{D93B6DD7-4852-4170-8B05-6E47DA1DB261}" srcOrd="0" destOrd="0" presId="urn:microsoft.com/office/officeart/2005/8/layout/default"/>
    <dgm:cxn modelId="{0E81F184-0F79-46CE-B906-8B65E7B69C64}" type="presParOf" srcId="{8789CAB6-B59F-4C5F-904C-D4749EE11A0C}" destId="{228738A2-BBA8-4B18-A677-5CAD591122B5}" srcOrd="1" destOrd="0" presId="urn:microsoft.com/office/officeart/2005/8/layout/default"/>
    <dgm:cxn modelId="{7EBC3AA6-63A4-4BAC-9AB6-C3A0C7D6E5DC}" type="presParOf" srcId="{8789CAB6-B59F-4C5F-904C-D4749EE11A0C}" destId="{55BB49CF-3AE6-46EE-9159-CD4D05982C5F}" srcOrd="2" destOrd="0" presId="urn:microsoft.com/office/officeart/2005/8/layout/default"/>
    <dgm:cxn modelId="{52FD578F-19CE-4FDE-AD0B-2235A8CB184C}" type="presParOf" srcId="{8789CAB6-B59F-4C5F-904C-D4749EE11A0C}" destId="{57E05811-3ECF-4CC7-A573-2A6FD8653A8D}" srcOrd="3" destOrd="0" presId="urn:microsoft.com/office/officeart/2005/8/layout/default"/>
    <dgm:cxn modelId="{2BE17350-A5A4-4F76-97C3-0A7C8F364E58}" type="presParOf" srcId="{8789CAB6-B59F-4C5F-904C-D4749EE11A0C}" destId="{6188E52B-57E6-499D-90C9-5AEA2FBD6754}" srcOrd="4" destOrd="0" presId="urn:microsoft.com/office/officeart/2005/8/layout/default"/>
    <dgm:cxn modelId="{42D8EB59-5137-4169-A55E-98F8C161ADDD}" type="presParOf" srcId="{8789CAB6-B59F-4C5F-904C-D4749EE11A0C}" destId="{46841075-76FD-495D-B9DB-63862E13ED5E}" srcOrd="5" destOrd="0" presId="urn:microsoft.com/office/officeart/2005/8/layout/default"/>
    <dgm:cxn modelId="{A6052AE5-B30A-4225-98BF-5EC3CE0AC638}" type="presParOf" srcId="{8789CAB6-B59F-4C5F-904C-D4749EE11A0C}" destId="{D4EBC018-16E8-42A1-BC4F-FF592EF01523}" srcOrd="6" destOrd="0" presId="urn:microsoft.com/office/officeart/2005/8/layout/default"/>
    <dgm:cxn modelId="{2B55F49D-DB05-4307-8207-52F669814722}" type="presParOf" srcId="{8789CAB6-B59F-4C5F-904C-D4749EE11A0C}" destId="{F24229E4-B783-4EB2-AEE3-3CB127E8BC5D}" srcOrd="7" destOrd="0" presId="urn:microsoft.com/office/officeart/2005/8/layout/default"/>
    <dgm:cxn modelId="{45237924-4632-4270-9289-8D55FE625931}" type="presParOf" srcId="{8789CAB6-B59F-4C5F-904C-D4749EE11A0C}" destId="{628F431A-EECE-47E7-BF86-114E13450A7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E3A40-F2E2-43D7-A78C-7DDEB7EA09F6}">
      <dsp:nvSpPr>
        <dsp:cNvPr id="0" name=""/>
        <dsp:cNvSpPr/>
      </dsp:nvSpPr>
      <dsp:spPr>
        <a:xfrm>
          <a:off x="3573" y="672281"/>
          <a:ext cx="2148498" cy="65693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fr-FR" sz="1800" kern="1200" dirty="0" smtClean="0"/>
            <a:t>Contenu</a:t>
          </a:r>
          <a:endParaRPr lang="fr-FR" sz="1800" kern="1200" dirty="0"/>
        </a:p>
      </dsp:txBody>
      <dsp:txXfrm>
        <a:off x="3573" y="672281"/>
        <a:ext cx="2148498" cy="656930"/>
      </dsp:txXfrm>
    </dsp:sp>
    <dsp:sp modelId="{0045E242-FDC9-41F3-AF29-EFA77C7C7C62}">
      <dsp:nvSpPr>
        <dsp:cNvPr id="0" name=""/>
        <dsp:cNvSpPr/>
      </dsp:nvSpPr>
      <dsp:spPr>
        <a:xfrm>
          <a:off x="3573" y="1329212"/>
          <a:ext cx="2148498" cy="258939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smtClean="0"/>
            <a:t>Pourquoi</a:t>
          </a:r>
          <a:endParaRPr lang="fr-FR" sz="1800" kern="1200" dirty="0"/>
        </a:p>
        <a:p>
          <a:pPr marL="171450" lvl="1" indent="-171450" algn="l" defTabSz="800100">
            <a:lnSpc>
              <a:spcPct val="90000"/>
            </a:lnSpc>
            <a:spcBef>
              <a:spcPct val="0"/>
            </a:spcBef>
            <a:spcAft>
              <a:spcPct val="15000"/>
            </a:spcAft>
            <a:buChar char="••"/>
          </a:pPr>
          <a:r>
            <a:rPr lang="fr-FR" sz="1800" kern="1200" dirty="0" smtClean="0"/>
            <a:t>Comment</a:t>
          </a:r>
          <a:endParaRPr lang="fr-FR" sz="1800" kern="1200" dirty="0"/>
        </a:p>
        <a:p>
          <a:pPr marL="342900" lvl="2" indent="-171450" algn="l" defTabSz="800100">
            <a:lnSpc>
              <a:spcPct val="90000"/>
            </a:lnSpc>
            <a:spcBef>
              <a:spcPct val="0"/>
            </a:spcBef>
            <a:spcAft>
              <a:spcPct val="15000"/>
            </a:spcAft>
            <a:buChar char="••"/>
          </a:pPr>
          <a:r>
            <a:rPr lang="fr-FR" sz="1800" kern="1200" dirty="0" err="1" smtClean="0"/>
            <a:t>ChatGPT</a:t>
          </a:r>
          <a:endParaRPr lang="fr-FR" sz="1800" kern="1200" dirty="0"/>
        </a:p>
        <a:p>
          <a:pPr marL="342900" lvl="2" indent="-171450" algn="l" defTabSz="800100">
            <a:lnSpc>
              <a:spcPct val="90000"/>
            </a:lnSpc>
            <a:spcBef>
              <a:spcPct val="0"/>
            </a:spcBef>
            <a:spcAft>
              <a:spcPct val="15000"/>
            </a:spcAft>
            <a:buChar char="••"/>
          </a:pPr>
          <a:r>
            <a:rPr lang="fr-FR" sz="1800" kern="1200" dirty="0" smtClean="0"/>
            <a:t>Cocon sémantique</a:t>
          </a:r>
          <a:endParaRPr lang="fr-FR" sz="1800" kern="1200" dirty="0"/>
        </a:p>
        <a:p>
          <a:pPr marL="171450" lvl="1" indent="-171450" algn="l" defTabSz="800100">
            <a:lnSpc>
              <a:spcPct val="90000"/>
            </a:lnSpc>
            <a:spcBef>
              <a:spcPct val="0"/>
            </a:spcBef>
            <a:spcAft>
              <a:spcPct val="15000"/>
            </a:spcAft>
            <a:buChar char="••"/>
          </a:pPr>
          <a:r>
            <a:rPr lang="fr-FR" sz="1800" kern="1200" dirty="0" smtClean="0"/>
            <a:t>Outils IA</a:t>
          </a:r>
          <a:endParaRPr lang="fr-FR" sz="1800" kern="1200" dirty="0"/>
        </a:p>
      </dsp:txBody>
      <dsp:txXfrm>
        <a:off x="3573" y="1329212"/>
        <a:ext cx="2148498" cy="2589392"/>
      </dsp:txXfrm>
    </dsp:sp>
    <dsp:sp modelId="{E661D239-DB90-4212-8A50-DD217AF4F341}">
      <dsp:nvSpPr>
        <dsp:cNvPr id="0" name=""/>
        <dsp:cNvSpPr/>
      </dsp:nvSpPr>
      <dsp:spPr>
        <a:xfrm>
          <a:off x="2452860" y="672281"/>
          <a:ext cx="2148498" cy="65693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fr-FR" sz="1800" kern="1200" dirty="0" smtClean="0"/>
            <a:t>Mots clé et longue traîne</a:t>
          </a:r>
          <a:endParaRPr lang="fr-FR" sz="1800" kern="1200" dirty="0"/>
        </a:p>
      </dsp:txBody>
      <dsp:txXfrm>
        <a:off x="2452860" y="672281"/>
        <a:ext cx="2148498" cy="656930"/>
      </dsp:txXfrm>
    </dsp:sp>
    <dsp:sp modelId="{47B84AC5-EFF8-4A18-8AAB-AA4B3FA46F5B}">
      <dsp:nvSpPr>
        <dsp:cNvPr id="0" name=""/>
        <dsp:cNvSpPr/>
      </dsp:nvSpPr>
      <dsp:spPr>
        <a:xfrm>
          <a:off x="2452860" y="1329212"/>
          <a:ext cx="2148498" cy="2589392"/>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smtClean="0"/>
            <a:t>Longue traîne et tunnel de conversion</a:t>
          </a:r>
          <a:endParaRPr lang="fr-FR" sz="1800" kern="1200" dirty="0"/>
        </a:p>
        <a:p>
          <a:pPr marL="171450" lvl="1" indent="-171450" algn="l" defTabSz="800100">
            <a:lnSpc>
              <a:spcPct val="90000"/>
            </a:lnSpc>
            <a:spcBef>
              <a:spcPct val="0"/>
            </a:spcBef>
            <a:spcAft>
              <a:spcPct val="15000"/>
            </a:spcAft>
            <a:buChar char="••"/>
          </a:pPr>
          <a:r>
            <a:rPr lang="fr-FR" sz="1800" kern="1200" dirty="0" smtClean="0"/>
            <a:t>Outils générateur de mots clé</a:t>
          </a:r>
          <a:endParaRPr lang="fr-FR" sz="1800" kern="1200" dirty="0"/>
        </a:p>
        <a:p>
          <a:pPr marL="171450" lvl="1" indent="-171450" algn="l" defTabSz="800100">
            <a:lnSpc>
              <a:spcPct val="90000"/>
            </a:lnSpc>
            <a:spcBef>
              <a:spcPct val="0"/>
            </a:spcBef>
            <a:spcAft>
              <a:spcPct val="15000"/>
            </a:spcAft>
            <a:buChar char="••"/>
          </a:pPr>
          <a:r>
            <a:rPr lang="fr-FR" sz="1800" kern="1200" dirty="0" smtClean="0"/>
            <a:t>Volume de recherche, pertinence, compétition</a:t>
          </a:r>
          <a:endParaRPr lang="fr-FR" sz="1800" kern="1200" dirty="0"/>
        </a:p>
      </dsp:txBody>
      <dsp:txXfrm>
        <a:off x="2452860" y="1329212"/>
        <a:ext cx="2148498" cy="2589392"/>
      </dsp:txXfrm>
    </dsp:sp>
    <dsp:sp modelId="{A43B2A1B-9BE4-47F3-A96B-C17B14007D1A}">
      <dsp:nvSpPr>
        <dsp:cNvPr id="0" name=""/>
        <dsp:cNvSpPr/>
      </dsp:nvSpPr>
      <dsp:spPr>
        <a:xfrm>
          <a:off x="4902148" y="672281"/>
          <a:ext cx="2148498" cy="65693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fr-FR" sz="1800" kern="1200" dirty="0" smtClean="0"/>
            <a:t>Optimiser sa vitesse de chargement</a:t>
          </a:r>
          <a:endParaRPr lang="fr-FR" sz="1800" kern="1200" dirty="0"/>
        </a:p>
      </dsp:txBody>
      <dsp:txXfrm>
        <a:off x="4902148" y="672281"/>
        <a:ext cx="2148498" cy="656930"/>
      </dsp:txXfrm>
    </dsp:sp>
    <dsp:sp modelId="{A466CFDC-71DC-4C08-9B5E-F4CFFECA5A36}">
      <dsp:nvSpPr>
        <dsp:cNvPr id="0" name=""/>
        <dsp:cNvSpPr/>
      </dsp:nvSpPr>
      <dsp:spPr>
        <a:xfrm>
          <a:off x="4902148" y="1329212"/>
          <a:ext cx="2148498" cy="2589392"/>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smtClean="0"/>
            <a:t>Core</a:t>
          </a:r>
          <a:r>
            <a:rPr lang="fr-FR" sz="1800" kern="1200" dirty="0" smtClean="0"/>
            <a:t> Web vital</a:t>
          </a:r>
          <a:endParaRPr lang="fr-FR" sz="1800" kern="1200" dirty="0"/>
        </a:p>
        <a:p>
          <a:pPr marL="171450" lvl="1" indent="-171450" algn="l" defTabSz="800100">
            <a:lnSpc>
              <a:spcPct val="90000"/>
            </a:lnSpc>
            <a:spcBef>
              <a:spcPct val="0"/>
            </a:spcBef>
            <a:spcAft>
              <a:spcPct val="15000"/>
            </a:spcAft>
            <a:buChar char="••"/>
          </a:pPr>
          <a:r>
            <a:rPr lang="fr-FR" sz="1800" kern="1200" dirty="0" smtClean="0"/>
            <a:t>Outils compression</a:t>
          </a:r>
          <a:endParaRPr lang="fr-FR" sz="1800" kern="1200" dirty="0"/>
        </a:p>
      </dsp:txBody>
      <dsp:txXfrm>
        <a:off x="4902148" y="1329212"/>
        <a:ext cx="2148498" cy="2589392"/>
      </dsp:txXfrm>
    </dsp:sp>
    <dsp:sp modelId="{171B2E2E-C993-4E84-A9C5-042178977184}">
      <dsp:nvSpPr>
        <dsp:cNvPr id="0" name=""/>
        <dsp:cNvSpPr/>
      </dsp:nvSpPr>
      <dsp:spPr>
        <a:xfrm>
          <a:off x="7351436" y="672281"/>
          <a:ext cx="2148498" cy="65693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fr-FR" sz="1800" kern="1200" dirty="0" smtClean="0"/>
            <a:t>Faire un site responsive design</a:t>
          </a:r>
          <a:endParaRPr lang="fr-FR" sz="1800" kern="1200" dirty="0"/>
        </a:p>
      </dsp:txBody>
      <dsp:txXfrm>
        <a:off x="7351436" y="672281"/>
        <a:ext cx="2148498" cy="656930"/>
      </dsp:txXfrm>
    </dsp:sp>
    <dsp:sp modelId="{1AF14883-8BC5-4C74-91B7-5974C318DFED}">
      <dsp:nvSpPr>
        <dsp:cNvPr id="0" name=""/>
        <dsp:cNvSpPr/>
      </dsp:nvSpPr>
      <dsp:spPr>
        <a:xfrm>
          <a:off x="7351436" y="1329212"/>
          <a:ext cx="2148498" cy="258939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smtClean="0"/>
            <a:t>WordPress</a:t>
          </a:r>
          <a:endParaRPr lang="fr-FR" sz="1800" kern="1200" dirty="0"/>
        </a:p>
      </dsp:txBody>
      <dsp:txXfrm>
        <a:off x="7351436" y="1329212"/>
        <a:ext cx="2148498" cy="258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E3A40-F2E2-43D7-A78C-7DDEB7EA09F6}">
      <dsp:nvSpPr>
        <dsp:cNvPr id="0" name=""/>
        <dsp:cNvSpPr/>
      </dsp:nvSpPr>
      <dsp:spPr>
        <a:xfrm>
          <a:off x="4454" y="1276169"/>
          <a:ext cx="1707661" cy="65352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fr-FR" sz="1300" kern="1200" dirty="0" smtClean="0"/>
            <a:t>Liens entrants</a:t>
          </a:r>
        </a:p>
        <a:p>
          <a:pPr lvl="0" algn="ctr" defTabSz="577850">
            <a:lnSpc>
              <a:spcPct val="90000"/>
            </a:lnSpc>
            <a:spcBef>
              <a:spcPct val="0"/>
            </a:spcBef>
            <a:spcAft>
              <a:spcPct val="35000"/>
            </a:spcAft>
          </a:pPr>
          <a:r>
            <a:rPr lang="fr-FR" sz="1300" kern="1200" dirty="0" err="1" smtClean="0"/>
            <a:t>Backlinks</a:t>
          </a:r>
          <a:endParaRPr lang="fr-FR" sz="1300" kern="1200" dirty="0"/>
        </a:p>
      </dsp:txBody>
      <dsp:txXfrm>
        <a:off x="4454" y="1276169"/>
        <a:ext cx="1707661" cy="653524"/>
      </dsp:txXfrm>
    </dsp:sp>
    <dsp:sp modelId="{0045E242-FDC9-41F3-AF29-EFA77C7C7C62}">
      <dsp:nvSpPr>
        <dsp:cNvPr id="0" name=""/>
        <dsp:cNvSpPr/>
      </dsp:nvSpPr>
      <dsp:spPr>
        <a:xfrm>
          <a:off x="4454" y="1929693"/>
          <a:ext cx="1707661" cy="138502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err="1" smtClean="0"/>
            <a:t>Netlinking</a:t>
          </a:r>
          <a:r>
            <a:rPr lang="fr-FR" sz="1300" kern="1200" dirty="0" smtClean="0"/>
            <a:t>, Link </a:t>
          </a:r>
          <a:r>
            <a:rPr lang="fr-FR" sz="1300" kern="1200" dirty="0" err="1" smtClean="0"/>
            <a:t>Baiting</a:t>
          </a:r>
          <a:r>
            <a:rPr lang="fr-FR" sz="1300" kern="1200" dirty="0" smtClean="0"/>
            <a:t>, Link Juice</a:t>
          </a:r>
          <a:endParaRPr lang="fr-FR" sz="1300" kern="1200" dirty="0"/>
        </a:p>
        <a:p>
          <a:pPr marL="114300" lvl="1" indent="-114300" algn="l" defTabSz="577850">
            <a:lnSpc>
              <a:spcPct val="90000"/>
            </a:lnSpc>
            <a:spcBef>
              <a:spcPct val="0"/>
            </a:spcBef>
            <a:spcAft>
              <a:spcPct val="15000"/>
            </a:spcAft>
            <a:buChar char="••"/>
          </a:pPr>
          <a:r>
            <a:rPr lang="fr-FR" sz="1300" kern="1200" dirty="0" err="1" smtClean="0"/>
            <a:t>SemRush</a:t>
          </a:r>
          <a:endParaRPr lang="fr-FR" sz="1300" kern="1200" dirty="0"/>
        </a:p>
        <a:p>
          <a:pPr marL="114300" lvl="1" indent="-114300" algn="l" defTabSz="577850">
            <a:lnSpc>
              <a:spcPct val="90000"/>
            </a:lnSpc>
            <a:spcBef>
              <a:spcPct val="0"/>
            </a:spcBef>
            <a:spcAft>
              <a:spcPct val="15000"/>
            </a:spcAft>
            <a:buChar char="••"/>
          </a:pPr>
          <a:r>
            <a:rPr lang="fr-FR" sz="1300" kern="1200" dirty="0" smtClean="0"/>
            <a:t>Bonnes pratiques</a:t>
          </a:r>
          <a:endParaRPr lang="fr-FR" sz="1300" kern="1200" dirty="0"/>
        </a:p>
      </dsp:txBody>
      <dsp:txXfrm>
        <a:off x="4454" y="1929693"/>
        <a:ext cx="1707661" cy="1385024"/>
      </dsp:txXfrm>
    </dsp:sp>
    <dsp:sp modelId="{E661D239-DB90-4212-8A50-DD217AF4F341}">
      <dsp:nvSpPr>
        <dsp:cNvPr id="0" name=""/>
        <dsp:cNvSpPr/>
      </dsp:nvSpPr>
      <dsp:spPr>
        <a:xfrm>
          <a:off x="1951188" y="1276169"/>
          <a:ext cx="1707661" cy="65352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fr-FR" sz="1300" kern="1200" dirty="0" smtClean="0"/>
            <a:t>Le référencement local</a:t>
          </a:r>
          <a:endParaRPr lang="fr-FR" sz="1300" kern="1200" dirty="0"/>
        </a:p>
      </dsp:txBody>
      <dsp:txXfrm>
        <a:off x="1951188" y="1276169"/>
        <a:ext cx="1707661" cy="653524"/>
      </dsp:txXfrm>
    </dsp:sp>
    <dsp:sp modelId="{47B84AC5-EFF8-4A18-8AAB-AA4B3FA46F5B}">
      <dsp:nvSpPr>
        <dsp:cNvPr id="0" name=""/>
        <dsp:cNvSpPr/>
      </dsp:nvSpPr>
      <dsp:spPr>
        <a:xfrm>
          <a:off x="1951188" y="1929693"/>
          <a:ext cx="1707661" cy="138502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smtClean="0"/>
            <a:t>Google Business Profile</a:t>
          </a:r>
          <a:endParaRPr lang="fr-FR" sz="1300" kern="1200" dirty="0"/>
        </a:p>
        <a:p>
          <a:pPr marL="114300" lvl="1" indent="-114300" algn="l" defTabSz="577850">
            <a:lnSpc>
              <a:spcPct val="90000"/>
            </a:lnSpc>
            <a:spcBef>
              <a:spcPct val="0"/>
            </a:spcBef>
            <a:spcAft>
              <a:spcPct val="15000"/>
            </a:spcAft>
            <a:buChar char="••"/>
          </a:pPr>
          <a:r>
            <a:rPr lang="fr-FR" sz="1300" kern="1200" dirty="0" smtClean="0"/>
            <a:t>Local Pack</a:t>
          </a:r>
          <a:endParaRPr lang="fr-FR" sz="1300" kern="1200" dirty="0"/>
        </a:p>
        <a:p>
          <a:pPr marL="114300" lvl="1" indent="-114300" algn="l" defTabSz="577850">
            <a:lnSpc>
              <a:spcPct val="90000"/>
            </a:lnSpc>
            <a:spcBef>
              <a:spcPct val="0"/>
            </a:spcBef>
            <a:spcAft>
              <a:spcPct val="15000"/>
            </a:spcAft>
            <a:buChar char="••"/>
          </a:pPr>
          <a:r>
            <a:rPr lang="fr-FR" sz="1300" kern="1200" dirty="0" smtClean="0"/>
            <a:t>DMA</a:t>
          </a:r>
          <a:endParaRPr lang="fr-FR" sz="1300" kern="1200" dirty="0"/>
        </a:p>
      </dsp:txBody>
      <dsp:txXfrm>
        <a:off x="1951188" y="1929693"/>
        <a:ext cx="1707661" cy="1385024"/>
      </dsp:txXfrm>
    </dsp:sp>
    <dsp:sp modelId="{A43B2A1B-9BE4-47F3-A96B-C17B14007D1A}">
      <dsp:nvSpPr>
        <dsp:cNvPr id="0" name=""/>
        <dsp:cNvSpPr/>
      </dsp:nvSpPr>
      <dsp:spPr>
        <a:xfrm>
          <a:off x="3897923" y="1276169"/>
          <a:ext cx="1707661" cy="65352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fr-FR" sz="1300" kern="1200" dirty="0" smtClean="0"/>
            <a:t>Comprendre l’intention de recherche</a:t>
          </a:r>
          <a:endParaRPr lang="fr-FR" sz="1300" kern="1200" dirty="0"/>
        </a:p>
      </dsp:txBody>
      <dsp:txXfrm>
        <a:off x="3897923" y="1276169"/>
        <a:ext cx="1707661" cy="653524"/>
      </dsp:txXfrm>
    </dsp:sp>
    <dsp:sp modelId="{A466CFDC-71DC-4C08-9B5E-F4CFFECA5A36}">
      <dsp:nvSpPr>
        <dsp:cNvPr id="0" name=""/>
        <dsp:cNvSpPr/>
      </dsp:nvSpPr>
      <dsp:spPr>
        <a:xfrm>
          <a:off x="3897923" y="1929693"/>
          <a:ext cx="1707661" cy="1385024"/>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smtClean="0"/>
            <a:t>Informationnelle, </a:t>
          </a:r>
          <a:r>
            <a:rPr lang="fr-FR" sz="1300" kern="1200" dirty="0" err="1" smtClean="0"/>
            <a:t>navigationnelle</a:t>
          </a:r>
          <a:r>
            <a:rPr lang="fr-FR" sz="1300" kern="1200" dirty="0" smtClean="0"/>
            <a:t>, commerciale, transactionnelle</a:t>
          </a:r>
          <a:endParaRPr lang="fr-FR" sz="1300" kern="1200" dirty="0"/>
        </a:p>
      </dsp:txBody>
      <dsp:txXfrm>
        <a:off x="3897923" y="1929693"/>
        <a:ext cx="1707661" cy="1385024"/>
      </dsp:txXfrm>
    </dsp:sp>
    <dsp:sp modelId="{171B2E2E-C993-4E84-A9C5-042178977184}">
      <dsp:nvSpPr>
        <dsp:cNvPr id="0" name=""/>
        <dsp:cNvSpPr/>
      </dsp:nvSpPr>
      <dsp:spPr>
        <a:xfrm>
          <a:off x="5844657" y="1276169"/>
          <a:ext cx="1707661" cy="65352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fr-FR" sz="1300" kern="1200" dirty="0" smtClean="0"/>
            <a:t>Structurer son site</a:t>
          </a:r>
          <a:endParaRPr lang="fr-FR" sz="1300" kern="1200" dirty="0"/>
        </a:p>
      </dsp:txBody>
      <dsp:txXfrm>
        <a:off x="5844657" y="1276169"/>
        <a:ext cx="1707661" cy="653524"/>
      </dsp:txXfrm>
    </dsp:sp>
    <dsp:sp modelId="{1AF14883-8BC5-4C74-91B7-5974C318DFED}">
      <dsp:nvSpPr>
        <dsp:cNvPr id="0" name=""/>
        <dsp:cNvSpPr/>
      </dsp:nvSpPr>
      <dsp:spPr>
        <a:xfrm>
          <a:off x="5844657" y="1929693"/>
          <a:ext cx="1707661" cy="138502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smtClean="0"/>
            <a:t>Structure</a:t>
          </a:r>
          <a:endParaRPr lang="fr-FR" sz="1300" kern="1200" dirty="0"/>
        </a:p>
        <a:p>
          <a:pPr marL="114300" lvl="1" indent="-114300" algn="l" defTabSz="577850">
            <a:lnSpc>
              <a:spcPct val="90000"/>
            </a:lnSpc>
            <a:spcBef>
              <a:spcPct val="0"/>
            </a:spcBef>
            <a:spcAft>
              <a:spcPct val="15000"/>
            </a:spcAft>
            <a:buChar char="••"/>
          </a:pPr>
          <a:r>
            <a:rPr lang="fr-FR" sz="1300" kern="1200" dirty="0" smtClean="0"/>
            <a:t>Indexation</a:t>
          </a:r>
          <a:endParaRPr lang="fr-FR" sz="1300" kern="1200" dirty="0"/>
        </a:p>
        <a:p>
          <a:pPr marL="114300" lvl="1" indent="-114300" algn="l" defTabSz="577850">
            <a:lnSpc>
              <a:spcPct val="90000"/>
            </a:lnSpc>
            <a:spcBef>
              <a:spcPct val="0"/>
            </a:spcBef>
            <a:spcAft>
              <a:spcPct val="15000"/>
            </a:spcAft>
            <a:buChar char="••"/>
          </a:pPr>
          <a:r>
            <a:rPr lang="fr-FR" sz="1300" kern="1200" dirty="0" smtClean="0"/>
            <a:t>Robot </a:t>
          </a:r>
          <a:r>
            <a:rPr lang="fr-FR" sz="1300" kern="1200" dirty="0" err="1" smtClean="0"/>
            <a:t>txt</a:t>
          </a:r>
          <a:endParaRPr lang="fr-FR" sz="1300" kern="1200" dirty="0"/>
        </a:p>
        <a:p>
          <a:pPr marL="114300" lvl="1" indent="-114300" algn="l" defTabSz="577850">
            <a:lnSpc>
              <a:spcPct val="90000"/>
            </a:lnSpc>
            <a:spcBef>
              <a:spcPct val="0"/>
            </a:spcBef>
            <a:spcAft>
              <a:spcPct val="15000"/>
            </a:spcAft>
            <a:buChar char="••"/>
          </a:pPr>
          <a:r>
            <a:rPr lang="fr-FR" sz="1300" kern="1200" dirty="0" err="1" smtClean="0"/>
            <a:t>Sitemap</a:t>
          </a:r>
          <a:endParaRPr lang="fr-FR" sz="1300" kern="1200" dirty="0"/>
        </a:p>
        <a:p>
          <a:pPr marL="114300" lvl="1" indent="-114300" algn="l" defTabSz="577850">
            <a:lnSpc>
              <a:spcPct val="90000"/>
            </a:lnSpc>
            <a:spcBef>
              <a:spcPct val="0"/>
            </a:spcBef>
            <a:spcAft>
              <a:spcPct val="15000"/>
            </a:spcAft>
            <a:buChar char="••"/>
          </a:pPr>
          <a:r>
            <a:rPr lang="fr-FR" sz="1300" kern="1200" dirty="0" smtClean="0"/>
            <a:t>Google </a:t>
          </a:r>
          <a:r>
            <a:rPr lang="fr-FR" sz="1300" kern="1200" dirty="0" err="1" smtClean="0"/>
            <a:t>Search</a:t>
          </a:r>
          <a:r>
            <a:rPr lang="fr-FR" sz="1300" kern="1200" dirty="0" smtClean="0"/>
            <a:t> Console</a:t>
          </a:r>
          <a:endParaRPr lang="fr-FR" sz="1300" kern="1200" dirty="0"/>
        </a:p>
      </dsp:txBody>
      <dsp:txXfrm>
        <a:off x="5844657" y="1929693"/>
        <a:ext cx="1707661" cy="1385024"/>
      </dsp:txXfrm>
    </dsp:sp>
    <dsp:sp modelId="{CFF875EC-B40D-49B5-A303-2031760A3895}">
      <dsp:nvSpPr>
        <dsp:cNvPr id="0" name=""/>
        <dsp:cNvSpPr/>
      </dsp:nvSpPr>
      <dsp:spPr>
        <a:xfrm>
          <a:off x="7791391" y="1276169"/>
          <a:ext cx="1707661" cy="653524"/>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fr-FR" sz="1300" kern="1200" dirty="0" smtClean="0"/>
            <a:t>Conclusion</a:t>
          </a:r>
          <a:endParaRPr lang="fr-FR" sz="1300" kern="1200" dirty="0"/>
        </a:p>
      </dsp:txBody>
      <dsp:txXfrm>
        <a:off x="7791391" y="1276169"/>
        <a:ext cx="1707661" cy="653524"/>
      </dsp:txXfrm>
    </dsp:sp>
    <dsp:sp modelId="{F25F640F-59D9-4576-9F26-C30816207C0C}">
      <dsp:nvSpPr>
        <dsp:cNvPr id="0" name=""/>
        <dsp:cNvSpPr/>
      </dsp:nvSpPr>
      <dsp:spPr>
        <a:xfrm>
          <a:off x="7791391" y="1929693"/>
          <a:ext cx="1707661" cy="1385024"/>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smtClean="0"/>
            <a:t>Questions</a:t>
          </a:r>
          <a:endParaRPr lang="fr-FR" sz="1300" kern="1200" dirty="0"/>
        </a:p>
        <a:p>
          <a:pPr marL="114300" lvl="1" indent="-114300" algn="l" defTabSz="577850">
            <a:lnSpc>
              <a:spcPct val="90000"/>
            </a:lnSpc>
            <a:spcBef>
              <a:spcPct val="0"/>
            </a:spcBef>
            <a:spcAft>
              <a:spcPct val="15000"/>
            </a:spcAft>
            <a:buChar char="••"/>
          </a:pPr>
          <a:r>
            <a:rPr lang="fr-FR" sz="1300" kern="1200" dirty="0" smtClean="0"/>
            <a:t>Conseils</a:t>
          </a:r>
          <a:endParaRPr lang="fr-FR" sz="1300" kern="1200" dirty="0"/>
        </a:p>
        <a:p>
          <a:pPr marL="114300" lvl="1" indent="-114300" algn="l" defTabSz="577850">
            <a:lnSpc>
              <a:spcPct val="90000"/>
            </a:lnSpc>
            <a:spcBef>
              <a:spcPct val="0"/>
            </a:spcBef>
            <a:spcAft>
              <a:spcPct val="15000"/>
            </a:spcAft>
            <a:buChar char="••"/>
          </a:pPr>
          <a:r>
            <a:rPr lang="fr-FR" sz="1300" kern="1200" dirty="0" smtClean="0"/>
            <a:t>Synthèse</a:t>
          </a:r>
          <a:endParaRPr lang="fr-FR" sz="1300" kern="1200" dirty="0"/>
        </a:p>
      </dsp:txBody>
      <dsp:txXfrm>
        <a:off x="7791391" y="1929693"/>
        <a:ext cx="1707661" cy="13850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5B91D-9BDB-4F51-8FBA-2D5AC06FAC6F}">
      <dsp:nvSpPr>
        <dsp:cNvPr id="0" name=""/>
        <dsp:cNvSpPr/>
      </dsp:nvSpPr>
      <dsp:spPr>
        <a:xfrm>
          <a:off x="1038758" y="1898"/>
          <a:ext cx="2140743" cy="128444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Visibilité dans les moteurs de recherche</a:t>
          </a:r>
          <a:endParaRPr lang="fr-FR" sz="2400" kern="1200" dirty="0"/>
        </a:p>
      </dsp:txBody>
      <dsp:txXfrm>
        <a:off x="1038758" y="1898"/>
        <a:ext cx="2140743" cy="1284446"/>
      </dsp:txXfrm>
    </dsp:sp>
    <dsp:sp modelId="{D4350FE8-4687-47C5-8B9A-B0BBFEE0BDF2}">
      <dsp:nvSpPr>
        <dsp:cNvPr id="0" name=""/>
        <dsp:cNvSpPr/>
      </dsp:nvSpPr>
      <dsp:spPr>
        <a:xfrm>
          <a:off x="3393576" y="1898"/>
          <a:ext cx="2140743" cy="12844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Contenu génère trafic site Web</a:t>
          </a:r>
          <a:endParaRPr lang="fr-FR" sz="2400" kern="1200" dirty="0"/>
        </a:p>
      </dsp:txBody>
      <dsp:txXfrm>
        <a:off x="3393576" y="1898"/>
        <a:ext cx="2140743" cy="1284446"/>
      </dsp:txXfrm>
    </dsp:sp>
    <dsp:sp modelId="{BDD7E885-D4AF-45A4-BC39-44804ABEF0D3}">
      <dsp:nvSpPr>
        <dsp:cNvPr id="0" name=""/>
        <dsp:cNvSpPr/>
      </dsp:nvSpPr>
      <dsp:spPr>
        <a:xfrm>
          <a:off x="1038758" y="1500419"/>
          <a:ext cx="2140743" cy="128444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Atteindre son marché</a:t>
          </a:r>
          <a:endParaRPr lang="fr-FR" sz="2400" kern="1200" dirty="0"/>
        </a:p>
      </dsp:txBody>
      <dsp:txXfrm>
        <a:off x="1038758" y="1500419"/>
        <a:ext cx="2140743" cy="1284446"/>
      </dsp:txXfrm>
    </dsp:sp>
    <dsp:sp modelId="{5CC4E7A7-4B1E-4544-81AF-BDFF52B264C1}">
      <dsp:nvSpPr>
        <dsp:cNvPr id="0" name=""/>
        <dsp:cNvSpPr/>
      </dsp:nvSpPr>
      <dsp:spPr>
        <a:xfrm>
          <a:off x="3393576" y="1500419"/>
          <a:ext cx="2140743" cy="12844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Fréquence d’exploration robots </a:t>
          </a:r>
          <a:r>
            <a:rPr lang="fr-FR" sz="2400" kern="1200" dirty="0" err="1" smtClean="0"/>
            <a:t>crawlers</a:t>
          </a:r>
          <a:endParaRPr lang="fr-FR" sz="2400" kern="1200" dirty="0"/>
        </a:p>
      </dsp:txBody>
      <dsp:txXfrm>
        <a:off x="3393576" y="1500419"/>
        <a:ext cx="2140743" cy="1284446"/>
      </dsp:txXfrm>
    </dsp:sp>
    <dsp:sp modelId="{3BCAB288-3101-4FA0-BAEF-7586B49556C1}">
      <dsp:nvSpPr>
        <dsp:cNvPr id="0" name=""/>
        <dsp:cNvSpPr/>
      </dsp:nvSpPr>
      <dsp:spPr>
        <a:xfrm>
          <a:off x="2228027" y="3000838"/>
          <a:ext cx="2140743" cy="12844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Cibler des mots longue traîne</a:t>
          </a:r>
          <a:endParaRPr lang="fr-FR" sz="2400" kern="1200" dirty="0"/>
        </a:p>
      </dsp:txBody>
      <dsp:txXfrm>
        <a:off x="2228027" y="3000838"/>
        <a:ext cx="2140743" cy="1284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1459B-86C4-4934-AB29-0D2587BA5DD2}">
      <dsp:nvSpPr>
        <dsp:cNvPr id="0" name=""/>
        <dsp:cNvSpPr/>
      </dsp:nvSpPr>
      <dsp:spPr>
        <a:xfrm>
          <a:off x="3991" y="1673463"/>
          <a:ext cx="1080495" cy="64829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Rôle</a:t>
          </a:r>
          <a:endParaRPr lang="fr-FR" sz="1500" kern="1200" dirty="0"/>
        </a:p>
      </dsp:txBody>
      <dsp:txXfrm>
        <a:off x="22979" y="1692451"/>
        <a:ext cx="1042519" cy="610321"/>
      </dsp:txXfrm>
    </dsp:sp>
    <dsp:sp modelId="{5B44BADA-D2A2-46DA-8002-C37AA898704E}">
      <dsp:nvSpPr>
        <dsp:cNvPr id="0" name=""/>
        <dsp:cNvSpPr/>
      </dsp:nvSpPr>
      <dsp:spPr>
        <a:xfrm>
          <a:off x="1192536" y="1863631"/>
          <a:ext cx="229065" cy="26796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1192536" y="1917223"/>
        <a:ext cx="160346" cy="160778"/>
      </dsp:txXfrm>
    </dsp:sp>
    <dsp:sp modelId="{7C620F66-88E0-47E4-A62E-EF0EEEC2BCFF}">
      <dsp:nvSpPr>
        <dsp:cNvPr id="0" name=""/>
        <dsp:cNvSpPr/>
      </dsp:nvSpPr>
      <dsp:spPr>
        <a:xfrm>
          <a:off x="1516685" y="1673463"/>
          <a:ext cx="1080495" cy="64829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Tâche</a:t>
          </a:r>
          <a:endParaRPr lang="fr-FR" sz="1500" kern="1200" dirty="0"/>
        </a:p>
      </dsp:txBody>
      <dsp:txXfrm>
        <a:off x="1535673" y="1692451"/>
        <a:ext cx="1042519" cy="610321"/>
      </dsp:txXfrm>
    </dsp:sp>
    <dsp:sp modelId="{FB09CE2E-7B28-4100-86F0-C7A797B231AE}">
      <dsp:nvSpPr>
        <dsp:cNvPr id="0" name=""/>
        <dsp:cNvSpPr/>
      </dsp:nvSpPr>
      <dsp:spPr>
        <a:xfrm>
          <a:off x="2705230" y="1863631"/>
          <a:ext cx="229065" cy="26796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2705230" y="1917223"/>
        <a:ext cx="160346" cy="160778"/>
      </dsp:txXfrm>
    </dsp:sp>
    <dsp:sp modelId="{169CE49D-CB48-4580-A129-BBC2CC826E2A}">
      <dsp:nvSpPr>
        <dsp:cNvPr id="0" name=""/>
        <dsp:cNvSpPr/>
      </dsp:nvSpPr>
      <dsp:spPr>
        <a:xfrm>
          <a:off x="3029379" y="1673463"/>
          <a:ext cx="1080495" cy="64829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Objectif</a:t>
          </a:r>
          <a:endParaRPr lang="fr-FR" sz="1500" kern="1200" dirty="0"/>
        </a:p>
      </dsp:txBody>
      <dsp:txXfrm>
        <a:off x="3048367" y="1692451"/>
        <a:ext cx="1042519" cy="610321"/>
      </dsp:txXfrm>
    </dsp:sp>
    <dsp:sp modelId="{D25C235F-02CB-4955-9686-B1F90411D7B2}">
      <dsp:nvSpPr>
        <dsp:cNvPr id="0" name=""/>
        <dsp:cNvSpPr/>
      </dsp:nvSpPr>
      <dsp:spPr>
        <a:xfrm>
          <a:off x="4217925" y="1863631"/>
          <a:ext cx="229065" cy="267962"/>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4217925" y="1917223"/>
        <a:ext cx="160346" cy="160778"/>
      </dsp:txXfrm>
    </dsp:sp>
    <dsp:sp modelId="{72943D0A-A740-4F42-A40B-B6937A32A9D3}">
      <dsp:nvSpPr>
        <dsp:cNvPr id="0" name=""/>
        <dsp:cNvSpPr/>
      </dsp:nvSpPr>
      <dsp:spPr>
        <a:xfrm>
          <a:off x="4542073" y="1673463"/>
          <a:ext cx="1080495" cy="64829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Contexte</a:t>
          </a:r>
          <a:endParaRPr lang="fr-FR" sz="1500" kern="1200" dirty="0"/>
        </a:p>
      </dsp:txBody>
      <dsp:txXfrm>
        <a:off x="4561061" y="1692451"/>
        <a:ext cx="1042519" cy="610321"/>
      </dsp:txXfrm>
    </dsp:sp>
    <dsp:sp modelId="{F02CBA20-46B4-4AD0-A09F-4825CC908BA9}">
      <dsp:nvSpPr>
        <dsp:cNvPr id="0" name=""/>
        <dsp:cNvSpPr/>
      </dsp:nvSpPr>
      <dsp:spPr>
        <a:xfrm>
          <a:off x="5730619" y="1863631"/>
          <a:ext cx="229065" cy="26796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5730619" y="1917223"/>
        <a:ext cx="160346" cy="160778"/>
      </dsp:txXfrm>
    </dsp:sp>
    <dsp:sp modelId="{B91A9D65-FFE9-4A45-B180-9862B5C1F7DA}">
      <dsp:nvSpPr>
        <dsp:cNvPr id="0" name=""/>
        <dsp:cNvSpPr/>
      </dsp:nvSpPr>
      <dsp:spPr>
        <a:xfrm>
          <a:off x="6054768" y="1673463"/>
          <a:ext cx="1080495" cy="64829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Tonalité</a:t>
          </a:r>
          <a:endParaRPr lang="fr-FR" sz="1500" kern="1200" dirty="0"/>
        </a:p>
      </dsp:txBody>
      <dsp:txXfrm>
        <a:off x="6073756" y="1692451"/>
        <a:ext cx="1042519" cy="610321"/>
      </dsp:txXfrm>
    </dsp:sp>
    <dsp:sp modelId="{DED62859-D808-43A0-A728-ABF97ABD20E6}">
      <dsp:nvSpPr>
        <dsp:cNvPr id="0" name=""/>
        <dsp:cNvSpPr/>
      </dsp:nvSpPr>
      <dsp:spPr>
        <a:xfrm>
          <a:off x="7243313" y="1863631"/>
          <a:ext cx="229065" cy="267962"/>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7243313" y="1917223"/>
        <a:ext cx="160346" cy="160778"/>
      </dsp:txXfrm>
    </dsp:sp>
    <dsp:sp modelId="{93A9D9C3-8FF7-4DC9-9442-D28F2AF4B806}">
      <dsp:nvSpPr>
        <dsp:cNvPr id="0" name=""/>
        <dsp:cNvSpPr/>
      </dsp:nvSpPr>
      <dsp:spPr>
        <a:xfrm>
          <a:off x="7567462" y="1673463"/>
          <a:ext cx="1080495" cy="64829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Contraintes</a:t>
          </a:r>
          <a:endParaRPr lang="fr-FR" sz="1500" kern="1200" dirty="0"/>
        </a:p>
      </dsp:txBody>
      <dsp:txXfrm>
        <a:off x="7586450" y="1692451"/>
        <a:ext cx="1042519" cy="610321"/>
      </dsp:txXfrm>
    </dsp:sp>
    <dsp:sp modelId="{7A4751DE-2624-4D25-B493-3DDBC6D639AF}">
      <dsp:nvSpPr>
        <dsp:cNvPr id="0" name=""/>
        <dsp:cNvSpPr/>
      </dsp:nvSpPr>
      <dsp:spPr>
        <a:xfrm>
          <a:off x="8756007" y="1863631"/>
          <a:ext cx="229065" cy="26796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8756007" y="1917223"/>
        <a:ext cx="160346" cy="160778"/>
      </dsp:txXfrm>
    </dsp:sp>
    <dsp:sp modelId="{E65280DD-274C-465A-A030-896127DE6A1D}">
      <dsp:nvSpPr>
        <dsp:cNvPr id="0" name=""/>
        <dsp:cNvSpPr/>
      </dsp:nvSpPr>
      <dsp:spPr>
        <a:xfrm>
          <a:off x="9080156" y="1673463"/>
          <a:ext cx="1080495" cy="64829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Format</a:t>
          </a:r>
          <a:endParaRPr lang="fr-FR" sz="1500" kern="1200" dirty="0"/>
        </a:p>
      </dsp:txBody>
      <dsp:txXfrm>
        <a:off x="9099144" y="1692451"/>
        <a:ext cx="1042519" cy="610321"/>
      </dsp:txXfrm>
    </dsp:sp>
    <dsp:sp modelId="{0688A31A-C95D-4C25-AD7A-91891404FC85}">
      <dsp:nvSpPr>
        <dsp:cNvPr id="0" name=""/>
        <dsp:cNvSpPr/>
      </dsp:nvSpPr>
      <dsp:spPr>
        <a:xfrm>
          <a:off x="10268702" y="1863631"/>
          <a:ext cx="229065" cy="26796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10268702" y="1917223"/>
        <a:ext cx="160346" cy="160778"/>
      </dsp:txXfrm>
    </dsp:sp>
    <dsp:sp modelId="{08FDDD28-0621-4F46-BE62-752105C7F365}">
      <dsp:nvSpPr>
        <dsp:cNvPr id="0" name=""/>
        <dsp:cNvSpPr/>
      </dsp:nvSpPr>
      <dsp:spPr>
        <a:xfrm>
          <a:off x="10592850" y="1673463"/>
          <a:ext cx="1080495" cy="64829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Technique</a:t>
          </a:r>
          <a:endParaRPr lang="fr-FR" sz="1500" kern="1200" dirty="0"/>
        </a:p>
      </dsp:txBody>
      <dsp:txXfrm>
        <a:off x="10611838" y="1692451"/>
        <a:ext cx="1042519" cy="6103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E44CF-4196-477A-97E6-46984BEA2F4E}">
      <dsp:nvSpPr>
        <dsp:cNvPr id="0" name=""/>
        <dsp:cNvSpPr/>
      </dsp:nvSpPr>
      <dsp:spPr>
        <a:xfrm>
          <a:off x="1033068" y="511"/>
          <a:ext cx="1894282" cy="1305160"/>
        </a:xfrm>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21CAE5-9EFE-48AE-A036-85AD63620E57}">
      <dsp:nvSpPr>
        <dsp:cNvPr id="0" name=""/>
        <dsp:cNvSpPr/>
      </dsp:nvSpPr>
      <dsp:spPr>
        <a:xfrm>
          <a:off x="1033068" y="1305672"/>
          <a:ext cx="1894282" cy="702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fr-FR" sz="2000" kern="1200" dirty="0" smtClean="0"/>
            <a:t>Mise en cache Web</a:t>
          </a:r>
          <a:endParaRPr lang="fr-FR" sz="2000" kern="1200" dirty="0"/>
        </a:p>
      </dsp:txBody>
      <dsp:txXfrm>
        <a:off x="1033068" y="1305672"/>
        <a:ext cx="1894282" cy="702778"/>
      </dsp:txXfrm>
    </dsp:sp>
    <dsp:sp modelId="{27931A02-21EF-463A-8B02-0A9356DD230E}">
      <dsp:nvSpPr>
        <dsp:cNvPr id="0" name=""/>
        <dsp:cNvSpPr/>
      </dsp:nvSpPr>
      <dsp:spPr>
        <a:xfrm>
          <a:off x="3116858" y="511"/>
          <a:ext cx="1894282" cy="1305160"/>
        </a:xfrm>
        <a:prstGeom prst="round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6000" b="-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D5F756-5BD0-4F4B-88A2-1D5124CF114A}">
      <dsp:nvSpPr>
        <dsp:cNvPr id="0" name=""/>
        <dsp:cNvSpPr/>
      </dsp:nvSpPr>
      <dsp:spPr>
        <a:xfrm>
          <a:off x="3116858" y="1305672"/>
          <a:ext cx="1894282" cy="702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fr-FR" sz="2000" kern="1200" dirty="0" smtClean="0"/>
            <a:t>Limitation des redirections</a:t>
          </a:r>
          <a:endParaRPr lang="fr-FR" sz="2000" kern="1200" dirty="0"/>
        </a:p>
      </dsp:txBody>
      <dsp:txXfrm>
        <a:off x="3116858" y="1305672"/>
        <a:ext cx="1894282" cy="702778"/>
      </dsp:txXfrm>
    </dsp:sp>
    <dsp:sp modelId="{AD594666-127B-496B-B6A4-B2C358997B56}">
      <dsp:nvSpPr>
        <dsp:cNvPr id="0" name=""/>
        <dsp:cNvSpPr/>
      </dsp:nvSpPr>
      <dsp:spPr>
        <a:xfrm>
          <a:off x="5200648" y="511"/>
          <a:ext cx="1894282" cy="1305160"/>
        </a:xfrm>
        <a:prstGeom prst="round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E69650-670B-49D9-A3C3-92C1010AF1AC}">
      <dsp:nvSpPr>
        <dsp:cNvPr id="0" name=""/>
        <dsp:cNvSpPr/>
      </dsp:nvSpPr>
      <dsp:spPr>
        <a:xfrm>
          <a:off x="5200648" y="1305672"/>
          <a:ext cx="1894282" cy="702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fr-FR" sz="2000" kern="1200" dirty="0" smtClean="0"/>
            <a:t>Réduction du code</a:t>
          </a:r>
          <a:endParaRPr lang="fr-FR" sz="2000" kern="1200" dirty="0"/>
        </a:p>
      </dsp:txBody>
      <dsp:txXfrm>
        <a:off x="5200648" y="1305672"/>
        <a:ext cx="1894282" cy="702778"/>
      </dsp:txXfrm>
    </dsp:sp>
    <dsp:sp modelId="{F48BF9B3-71BC-433C-9859-1152802307E5}">
      <dsp:nvSpPr>
        <dsp:cNvPr id="0" name=""/>
        <dsp:cNvSpPr/>
      </dsp:nvSpPr>
      <dsp:spPr>
        <a:xfrm>
          <a:off x="3116858" y="2197879"/>
          <a:ext cx="1894282" cy="1305160"/>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55000" b="-5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FB8EF2-DED5-4128-BC90-9E391BED81F9}">
      <dsp:nvSpPr>
        <dsp:cNvPr id="0" name=""/>
        <dsp:cNvSpPr/>
      </dsp:nvSpPr>
      <dsp:spPr>
        <a:xfrm>
          <a:off x="3116858" y="3503039"/>
          <a:ext cx="1894282" cy="702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fr-FR" sz="2000" kern="1200" dirty="0" smtClean="0"/>
            <a:t>Compression des images</a:t>
          </a:r>
          <a:endParaRPr lang="fr-FR" sz="2000" kern="1200" dirty="0"/>
        </a:p>
      </dsp:txBody>
      <dsp:txXfrm>
        <a:off x="3116858" y="3503039"/>
        <a:ext cx="1894282" cy="7027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FC916-700E-46D8-8A7E-E1922FF2AD82}">
      <dsp:nvSpPr>
        <dsp:cNvPr id="0" name=""/>
        <dsp:cNvSpPr/>
      </dsp:nvSpPr>
      <dsp:spPr>
        <a:xfrm rot="5400000">
          <a:off x="1371257" y="666686"/>
          <a:ext cx="1150394" cy="1914230"/>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9F39BE-59B3-4BCD-AB59-F05ABD74D555}">
      <dsp:nvSpPr>
        <dsp:cNvPr id="0" name=""/>
        <dsp:cNvSpPr/>
      </dsp:nvSpPr>
      <dsp:spPr>
        <a:xfrm>
          <a:off x="1179228" y="1238628"/>
          <a:ext cx="1728177" cy="151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fr-FR" sz="2600" kern="1200" dirty="0" smtClean="0"/>
            <a:t>Ordinateur</a:t>
          </a:r>
          <a:endParaRPr lang="fr-FR" sz="2600" kern="1200" dirty="0"/>
        </a:p>
      </dsp:txBody>
      <dsp:txXfrm>
        <a:off x="1179228" y="1238628"/>
        <a:ext cx="1728177" cy="1514849"/>
      </dsp:txXfrm>
    </dsp:sp>
    <dsp:sp modelId="{A10A4806-09F0-4788-AD65-294F4ABBEAF4}">
      <dsp:nvSpPr>
        <dsp:cNvPr id="0" name=""/>
        <dsp:cNvSpPr/>
      </dsp:nvSpPr>
      <dsp:spPr>
        <a:xfrm>
          <a:off x="2581334" y="525758"/>
          <a:ext cx="326071" cy="326071"/>
        </a:xfrm>
        <a:prstGeom prst="triangle">
          <a:avLst>
            <a:gd name="adj" fmla="val 100000"/>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16C9CC-2CF9-4EC8-BBEB-017883FE1832}">
      <dsp:nvSpPr>
        <dsp:cNvPr id="0" name=""/>
        <dsp:cNvSpPr/>
      </dsp:nvSpPr>
      <dsp:spPr>
        <a:xfrm rot="5400000">
          <a:off x="3486884" y="143172"/>
          <a:ext cx="1150394" cy="1914230"/>
        </a:xfrm>
        <a:prstGeom prst="corner">
          <a:avLst>
            <a:gd name="adj1" fmla="val 16120"/>
            <a:gd name="adj2" fmla="val 1611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56F03A-1C84-4FB5-BC44-35B13F0397B8}">
      <dsp:nvSpPr>
        <dsp:cNvPr id="0" name=""/>
        <dsp:cNvSpPr/>
      </dsp:nvSpPr>
      <dsp:spPr>
        <a:xfrm>
          <a:off x="3294855" y="715114"/>
          <a:ext cx="1728177" cy="151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fr-FR" sz="2600" kern="1200" dirty="0" smtClean="0"/>
            <a:t>Tablette</a:t>
          </a:r>
          <a:endParaRPr lang="fr-FR" sz="2600" kern="1200" dirty="0"/>
        </a:p>
      </dsp:txBody>
      <dsp:txXfrm>
        <a:off x="3294855" y="715114"/>
        <a:ext cx="1728177" cy="1514849"/>
      </dsp:txXfrm>
    </dsp:sp>
    <dsp:sp modelId="{F3CEAC50-31DB-4EA8-9F02-8A7895B50CAD}">
      <dsp:nvSpPr>
        <dsp:cNvPr id="0" name=""/>
        <dsp:cNvSpPr/>
      </dsp:nvSpPr>
      <dsp:spPr>
        <a:xfrm>
          <a:off x="4696961" y="2244"/>
          <a:ext cx="326071" cy="326071"/>
        </a:xfrm>
        <a:prstGeom prst="triangle">
          <a:avLst>
            <a:gd name="adj" fmla="val 100000"/>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36DEBD-FD40-4C61-9B9C-A90996B9E34F}">
      <dsp:nvSpPr>
        <dsp:cNvPr id="0" name=""/>
        <dsp:cNvSpPr/>
      </dsp:nvSpPr>
      <dsp:spPr>
        <a:xfrm rot="5400000">
          <a:off x="5602512" y="-380341"/>
          <a:ext cx="1150394" cy="1914230"/>
        </a:xfrm>
        <a:prstGeom prst="corner">
          <a:avLst>
            <a:gd name="adj1" fmla="val 16120"/>
            <a:gd name="adj2" fmla="val 1611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16C38A-C8CD-4A3A-B678-A5B3FDD936B4}">
      <dsp:nvSpPr>
        <dsp:cNvPr id="0" name=""/>
        <dsp:cNvSpPr/>
      </dsp:nvSpPr>
      <dsp:spPr>
        <a:xfrm>
          <a:off x="5410482" y="191600"/>
          <a:ext cx="1728177" cy="151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fr-FR" sz="2600" kern="1200" dirty="0" smtClean="0"/>
            <a:t>Mobile</a:t>
          </a:r>
          <a:endParaRPr lang="fr-FR" sz="2600" kern="1200" dirty="0"/>
        </a:p>
      </dsp:txBody>
      <dsp:txXfrm>
        <a:off x="5410482" y="191600"/>
        <a:ext cx="1728177" cy="15148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9A895-25AA-4F9D-88DF-DFE9591E96C5}">
      <dsp:nvSpPr>
        <dsp:cNvPr id="0" name=""/>
        <dsp:cNvSpPr/>
      </dsp:nvSpPr>
      <dsp:spPr>
        <a:xfrm>
          <a:off x="13581" y="668856"/>
          <a:ext cx="3161109" cy="18966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Link </a:t>
          </a:r>
          <a:r>
            <a:rPr lang="fr-FR" sz="1500" kern="1200" dirty="0" err="1" smtClean="0"/>
            <a:t>Baiting</a:t>
          </a:r>
          <a:r>
            <a:rPr lang="fr-FR" sz="1500" kern="1200" dirty="0" smtClean="0"/>
            <a:t>/ Stratégie de contenu visant à créer contenu attractif pour obtenir liens d’autres sites</a:t>
          </a:r>
          <a:endParaRPr lang="fr-FR" sz="1500" kern="1200" dirty="0"/>
        </a:p>
      </dsp:txBody>
      <dsp:txXfrm>
        <a:off x="13581" y="668856"/>
        <a:ext cx="3161109" cy="1896665"/>
      </dsp:txXfrm>
    </dsp:sp>
    <dsp:sp modelId="{B299A0A3-AB12-48AA-A17D-607669CB65DB}">
      <dsp:nvSpPr>
        <dsp:cNvPr id="0" name=""/>
        <dsp:cNvSpPr/>
      </dsp:nvSpPr>
      <dsp:spPr>
        <a:xfrm>
          <a:off x="3478030" y="654612"/>
          <a:ext cx="3161109" cy="18966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Link </a:t>
          </a:r>
          <a:r>
            <a:rPr lang="fr-FR" sz="1500" kern="1200" dirty="0" smtClean="0"/>
            <a:t>Juice / Terme SEO désignant la valeur transmise d'une page à une autre via les liens hypertextes</a:t>
          </a:r>
          <a:endParaRPr lang="fr-FR" sz="1500" kern="1200" dirty="0"/>
        </a:p>
      </dsp:txBody>
      <dsp:txXfrm>
        <a:off x="3478030" y="654612"/>
        <a:ext cx="3161109" cy="1896665"/>
      </dsp:txXfrm>
    </dsp:sp>
    <dsp:sp modelId="{A893958B-4117-479D-B2CE-EC1B110003ED}">
      <dsp:nvSpPr>
        <dsp:cNvPr id="0" name=""/>
        <dsp:cNvSpPr/>
      </dsp:nvSpPr>
      <dsp:spPr>
        <a:xfrm>
          <a:off x="1739420" y="2867388"/>
          <a:ext cx="3161109" cy="18966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Netlinking</a:t>
          </a:r>
          <a:r>
            <a:rPr lang="fr-FR" sz="1500" kern="1200" dirty="0" smtClean="0"/>
            <a:t>/ technique de référencement naturel (SEO) qui consiste à augmenter le nombre de liens hypertextes entrants (</a:t>
          </a:r>
          <a:r>
            <a:rPr lang="fr-FR" sz="1500" kern="1200" dirty="0" err="1" smtClean="0"/>
            <a:t>backlinks</a:t>
          </a:r>
          <a:r>
            <a:rPr lang="fr-FR" sz="1500" kern="1200" dirty="0" smtClean="0"/>
            <a:t>) vers un site web, depuis d'autres sites, pour améliorer sa visibilité sur les moteurs de recherche.</a:t>
          </a:r>
          <a:endParaRPr lang="fr-FR" sz="1500" kern="1200" dirty="0"/>
        </a:p>
      </dsp:txBody>
      <dsp:txXfrm>
        <a:off x="1739420" y="2867388"/>
        <a:ext cx="3161109" cy="18966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0F7CB-2744-4B66-930A-701DCDA56BB2}">
      <dsp:nvSpPr>
        <dsp:cNvPr id="0" name=""/>
        <dsp:cNvSpPr/>
      </dsp:nvSpPr>
      <dsp:spPr>
        <a:xfrm>
          <a:off x="471884" y="131"/>
          <a:ext cx="3421062" cy="205263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smtClean="0"/>
            <a:t>Nombre de domaines référents (nombre de sites web uniques de qualité)</a:t>
          </a:r>
          <a:endParaRPr lang="fr-FR" sz="2800" kern="1200" dirty="0"/>
        </a:p>
      </dsp:txBody>
      <dsp:txXfrm>
        <a:off x="471884" y="131"/>
        <a:ext cx="3421062" cy="2052637"/>
      </dsp:txXfrm>
    </dsp:sp>
    <dsp:sp modelId="{EC39F279-A93C-4105-8B59-70ADBB2DFF90}">
      <dsp:nvSpPr>
        <dsp:cNvPr id="0" name=""/>
        <dsp:cNvSpPr/>
      </dsp:nvSpPr>
      <dsp:spPr>
        <a:xfrm>
          <a:off x="4235053" y="131"/>
          <a:ext cx="3421062" cy="20526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smtClean="0"/>
            <a:t>Autorité du lien (site de qualité)</a:t>
          </a:r>
          <a:endParaRPr lang="fr-FR" sz="2800" kern="1200" dirty="0"/>
        </a:p>
      </dsp:txBody>
      <dsp:txXfrm>
        <a:off x="4235053" y="131"/>
        <a:ext cx="3421062" cy="2052637"/>
      </dsp:txXfrm>
    </dsp:sp>
    <dsp:sp modelId="{1D8B364F-67F0-41DB-8BFF-82952135C0C4}">
      <dsp:nvSpPr>
        <dsp:cNvPr id="0" name=""/>
        <dsp:cNvSpPr/>
      </dsp:nvSpPr>
      <dsp:spPr>
        <a:xfrm>
          <a:off x="471884" y="2394875"/>
          <a:ext cx="3421062" cy="205263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err="1" smtClean="0"/>
            <a:t>Nofollow</a:t>
          </a:r>
          <a:r>
            <a:rPr lang="fr-FR" sz="2800" kern="1200" dirty="0" smtClean="0"/>
            <a:t> versus </a:t>
          </a:r>
          <a:r>
            <a:rPr lang="fr-FR" sz="2800" kern="1200" dirty="0" err="1" smtClean="0"/>
            <a:t>Dofollow</a:t>
          </a:r>
          <a:endParaRPr lang="fr-FR" sz="2800" kern="1200" dirty="0"/>
        </a:p>
      </dsp:txBody>
      <dsp:txXfrm>
        <a:off x="471884" y="2394875"/>
        <a:ext cx="3421062" cy="2052637"/>
      </dsp:txXfrm>
    </dsp:sp>
    <dsp:sp modelId="{25C1E84B-2324-418D-9F2F-32E2CF6334AD}">
      <dsp:nvSpPr>
        <dsp:cNvPr id="0" name=""/>
        <dsp:cNvSpPr/>
      </dsp:nvSpPr>
      <dsp:spPr>
        <a:xfrm>
          <a:off x="4235053" y="2394875"/>
          <a:ext cx="3421062" cy="205263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smtClean="0"/>
            <a:t>Pertinence du lien par rapport au contenu</a:t>
          </a:r>
          <a:endParaRPr lang="fr-FR" sz="2800" kern="1200" dirty="0"/>
        </a:p>
      </dsp:txBody>
      <dsp:txXfrm>
        <a:off x="4235053" y="2394875"/>
        <a:ext cx="3421062" cy="20526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341D0-3DB5-4119-86E4-5E922BF6CF10}">
      <dsp:nvSpPr>
        <dsp:cNvPr id="0" name=""/>
        <dsp:cNvSpPr/>
      </dsp:nvSpPr>
      <dsp:spPr>
        <a:xfrm>
          <a:off x="1173622" y="1593"/>
          <a:ext cx="2187809" cy="13126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Citation Flow (</a:t>
          </a:r>
          <a:r>
            <a:rPr lang="fr-FR" sz="2600" kern="1200" dirty="0" err="1" smtClean="0"/>
            <a:t>quantity</a:t>
          </a:r>
          <a:r>
            <a:rPr lang="fr-FR" sz="2600" kern="1200" dirty="0" smtClean="0"/>
            <a:t>)</a:t>
          </a:r>
          <a:endParaRPr lang="fr-FR" sz="2600" kern="1200" dirty="0"/>
        </a:p>
      </dsp:txBody>
      <dsp:txXfrm>
        <a:off x="1173622" y="1593"/>
        <a:ext cx="2187809" cy="1312685"/>
      </dsp:txXfrm>
    </dsp:sp>
    <dsp:sp modelId="{2BB30E6D-59FF-417F-9763-4F4D3141AC03}">
      <dsp:nvSpPr>
        <dsp:cNvPr id="0" name=""/>
        <dsp:cNvSpPr/>
      </dsp:nvSpPr>
      <dsp:spPr>
        <a:xfrm>
          <a:off x="1173622" y="1533060"/>
          <a:ext cx="2187809" cy="1312685"/>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Trust Flow (</a:t>
          </a:r>
          <a:r>
            <a:rPr lang="fr-FR" sz="2600" kern="1200" dirty="0" err="1" smtClean="0"/>
            <a:t>quality</a:t>
          </a:r>
          <a:r>
            <a:rPr lang="fr-FR" sz="2600" kern="1200" dirty="0" smtClean="0"/>
            <a:t>) </a:t>
          </a:r>
          <a:endParaRPr lang="fr-FR" sz="2600" kern="1200" dirty="0"/>
        </a:p>
      </dsp:txBody>
      <dsp:txXfrm>
        <a:off x="1173622" y="1533060"/>
        <a:ext cx="2187809" cy="1312685"/>
      </dsp:txXfrm>
    </dsp:sp>
    <dsp:sp modelId="{922A3603-6390-4620-A51D-5605B4796039}">
      <dsp:nvSpPr>
        <dsp:cNvPr id="0" name=""/>
        <dsp:cNvSpPr/>
      </dsp:nvSpPr>
      <dsp:spPr>
        <a:xfrm>
          <a:off x="1173622" y="3064526"/>
          <a:ext cx="2187809" cy="131268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TTF (</a:t>
          </a:r>
          <a:r>
            <a:rPr lang="fr-FR" sz="2600" kern="1200" dirty="0" err="1" smtClean="0"/>
            <a:t>topical</a:t>
          </a:r>
          <a:r>
            <a:rPr lang="fr-FR" sz="2600" kern="1200" dirty="0" smtClean="0"/>
            <a:t> trust flow, </a:t>
          </a:r>
          <a:r>
            <a:rPr lang="fr-FR" sz="2600" kern="1200" dirty="0" err="1" smtClean="0"/>
            <a:t>thematic</a:t>
          </a:r>
          <a:r>
            <a:rPr lang="fr-FR" sz="2600" kern="1200" dirty="0" smtClean="0"/>
            <a:t>).</a:t>
          </a:r>
          <a:endParaRPr lang="fr-FR" sz="2600" kern="1200" dirty="0"/>
        </a:p>
      </dsp:txBody>
      <dsp:txXfrm>
        <a:off x="1173622" y="3064526"/>
        <a:ext cx="2187809" cy="13126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2D5F2-AD23-4871-874A-28970AB2B488}">
      <dsp:nvSpPr>
        <dsp:cNvPr id="0" name=""/>
        <dsp:cNvSpPr/>
      </dsp:nvSpPr>
      <dsp:spPr>
        <a:xfrm>
          <a:off x="0" y="11397"/>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30% de pages non indexées, 30% de ventes en moins</a:t>
          </a:r>
          <a:endParaRPr lang="fr-FR" sz="1500" kern="1200" dirty="0"/>
        </a:p>
      </dsp:txBody>
      <dsp:txXfrm>
        <a:off x="0" y="11397"/>
        <a:ext cx="2539999" cy="1524000"/>
      </dsp:txXfrm>
    </dsp:sp>
    <dsp:sp modelId="{E766E987-B5C0-40E9-8F00-85B2734DE392}">
      <dsp:nvSpPr>
        <dsp:cNvPr id="0" name=""/>
        <dsp:cNvSpPr/>
      </dsp:nvSpPr>
      <dsp:spPr>
        <a:xfrm>
          <a:off x="2794000" y="11397"/>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Temps de chargement optimal</a:t>
          </a:r>
        </a:p>
        <a:p>
          <a:pPr lvl="0" algn="ctr" defTabSz="666750">
            <a:lnSpc>
              <a:spcPct val="90000"/>
            </a:lnSpc>
            <a:spcBef>
              <a:spcPct val="0"/>
            </a:spcBef>
            <a:spcAft>
              <a:spcPct val="35000"/>
            </a:spcAft>
          </a:pPr>
          <a:r>
            <a:rPr lang="fr-FR" sz="1500" kern="1200" dirty="0" smtClean="0"/>
            <a:t>Lien page d’accueil</a:t>
          </a:r>
        </a:p>
        <a:p>
          <a:pPr lvl="0" algn="ctr" defTabSz="666750">
            <a:lnSpc>
              <a:spcPct val="90000"/>
            </a:lnSpc>
            <a:spcBef>
              <a:spcPct val="0"/>
            </a:spcBef>
            <a:spcAft>
              <a:spcPct val="35000"/>
            </a:spcAft>
          </a:pPr>
          <a:r>
            <a:rPr lang="fr-FR" sz="1500" kern="1200" dirty="0" smtClean="0"/>
            <a:t>Page riche en contenu</a:t>
          </a:r>
          <a:endParaRPr lang="fr-FR" sz="1500" kern="1200" dirty="0"/>
        </a:p>
      </dsp:txBody>
      <dsp:txXfrm>
        <a:off x="2794000" y="11397"/>
        <a:ext cx="2539999" cy="1524000"/>
      </dsp:txXfrm>
    </dsp:sp>
    <dsp:sp modelId="{FA449547-BA8B-4797-85D5-5817F84F493E}">
      <dsp:nvSpPr>
        <dsp:cNvPr id="0" name=""/>
        <dsp:cNvSpPr/>
      </dsp:nvSpPr>
      <dsp:spPr>
        <a:xfrm>
          <a:off x="5587999" y="11397"/>
          <a:ext cx="2539999" cy="1524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Eviter le duplicate content</a:t>
          </a:r>
          <a:endParaRPr lang="fr-FR" sz="1500" kern="1200" dirty="0"/>
        </a:p>
      </dsp:txBody>
      <dsp:txXfrm>
        <a:off x="5587999" y="11397"/>
        <a:ext cx="2539999" cy="1524000"/>
      </dsp:txXfrm>
    </dsp:sp>
    <dsp:sp modelId="{007225D4-12AD-48B9-92DF-F7DA0ECBE5E7}">
      <dsp:nvSpPr>
        <dsp:cNvPr id="0" name=""/>
        <dsp:cNvSpPr/>
      </dsp:nvSpPr>
      <dsp:spPr>
        <a:xfrm>
          <a:off x="1397000" y="1789397"/>
          <a:ext cx="2539999" cy="15240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Backlinks</a:t>
          </a:r>
          <a:endParaRPr lang="fr-FR" sz="1500" kern="1200" dirty="0"/>
        </a:p>
      </dsp:txBody>
      <dsp:txXfrm>
        <a:off x="1397000" y="1789397"/>
        <a:ext cx="2539999" cy="1524000"/>
      </dsp:txXfrm>
    </dsp:sp>
    <dsp:sp modelId="{93DDBAD1-10F3-4666-BFDA-6EF42BBC339B}">
      <dsp:nvSpPr>
        <dsp:cNvPr id="0" name=""/>
        <dsp:cNvSpPr/>
      </dsp:nvSpPr>
      <dsp:spPr>
        <a:xfrm>
          <a:off x="4191000" y="1789397"/>
          <a:ext cx="2539999" cy="15240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Outils : </a:t>
          </a:r>
          <a:r>
            <a:rPr lang="fr-FR" sz="1500" kern="1200" dirty="0" err="1" smtClean="0"/>
            <a:t>site:nomdedomaine+extension</a:t>
          </a:r>
          <a:endParaRPr lang="fr-FR" sz="1500" kern="1200" dirty="0" smtClean="0"/>
        </a:p>
        <a:p>
          <a:pPr lvl="0" algn="ctr" defTabSz="666750">
            <a:lnSpc>
              <a:spcPct val="90000"/>
            </a:lnSpc>
            <a:spcBef>
              <a:spcPct val="0"/>
            </a:spcBef>
            <a:spcAft>
              <a:spcPct val="35000"/>
            </a:spcAft>
          </a:pPr>
          <a:r>
            <a:rPr lang="fr-FR" sz="1500" kern="1200" dirty="0" smtClean="0"/>
            <a:t>Google </a:t>
          </a:r>
          <a:r>
            <a:rPr lang="fr-FR" sz="1500" kern="1200" dirty="0" err="1" smtClean="0"/>
            <a:t>Search</a:t>
          </a:r>
          <a:r>
            <a:rPr lang="fr-FR" sz="1500" kern="1200" dirty="0" smtClean="0"/>
            <a:t> Console</a:t>
          </a:r>
          <a:endParaRPr lang="fr-FR" sz="1500" kern="1200" dirty="0"/>
        </a:p>
      </dsp:txBody>
      <dsp:txXfrm>
        <a:off x="4191000" y="1789397"/>
        <a:ext cx="2539999" cy="1524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1DEE58-DCC6-4E39-8042-8F06AF6434D6}">
      <dsp:nvSpPr>
        <dsp:cNvPr id="0" name=""/>
        <dsp:cNvSpPr/>
      </dsp:nvSpPr>
      <dsp:spPr>
        <a:xfrm>
          <a:off x="735" y="85187"/>
          <a:ext cx="2870150" cy="1722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Optimiser le passage des robots</a:t>
          </a:r>
          <a:endParaRPr lang="fr-FR" sz="2700" kern="1200" dirty="0"/>
        </a:p>
      </dsp:txBody>
      <dsp:txXfrm>
        <a:off x="735" y="85187"/>
        <a:ext cx="2870150" cy="1722090"/>
      </dsp:txXfrm>
    </dsp:sp>
    <dsp:sp modelId="{FCDA268A-94C8-4FDE-84D9-96064864E1B6}">
      <dsp:nvSpPr>
        <dsp:cNvPr id="0" name=""/>
        <dsp:cNvSpPr/>
      </dsp:nvSpPr>
      <dsp:spPr>
        <a:xfrm>
          <a:off x="3157901" y="85187"/>
          <a:ext cx="2870150" cy="172209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Economiser le budget crawl</a:t>
          </a:r>
          <a:endParaRPr lang="fr-FR" sz="2700" kern="1200" dirty="0"/>
        </a:p>
      </dsp:txBody>
      <dsp:txXfrm>
        <a:off x="3157901" y="85187"/>
        <a:ext cx="2870150" cy="1722090"/>
      </dsp:txXfrm>
    </dsp:sp>
    <dsp:sp modelId="{AFD1E165-387E-45E3-A24E-E8C96E525667}">
      <dsp:nvSpPr>
        <dsp:cNvPr id="0" name=""/>
        <dsp:cNvSpPr/>
      </dsp:nvSpPr>
      <dsp:spPr>
        <a:xfrm>
          <a:off x="735" y="2094292"/>
          <a:ext cx="2870150" cy="172209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Concentrer le passage vers des pages stratégiques</a:t>
          </a:r>
          <a:endParaRPr lang="fr-FR" sz="2700" kern="1200" dirty="0"/>
        </a:p>
      </dsp:txBody>
      <dsp:txXfrm>
        <a:off x="735" y="2094292"/>
        <a:ext cx="2870150" cy="1722090"/>
      </dsp:txXfrm>
    </dsp:sp>
    <dsp:sp modelId="{4C16AA37-DC37-44AE-BE96-5321499320CD}">
      <dsp:nvSpPr>
        <dsp:cNvPr id="0" name=""/>
        <dsp:cNvSpPr/>
      </dsp:nvSpPr>
      <dsp:spPr>
        <a:xfrm>
          <a:off x="3157901" y="2094292"/>
          <a:ext cx="2870150" cy="172209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Empêcher les IA génératives de piller le site</a:t>
          </a:r>
          <a:endParaRPr lang="fr-FR" sz="2700" kern="1200" dirty="0"/>
        </a:p>
      </dsp:txBody>
      <dsp:txXfrm>
        <a:off x="3157901" y="2094292"/>
        <a:ext cx="2870150" cy="17220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72FFE-BC2D-432C-A372-A7A2C4B94384}">
      <dsp:nvSpPr>
        <dsp:cNvPr id="0" name=""/>
        <dsp:cNvSpPr/>
      </dsp:nvSpPr>
      <dsp:spPr>
        <a:xfrm>
          <a:off x="992" y="194138"/>
          <a:ext cx="3869531" cy="232171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Générer un plan de site et le déclarer sur Google </a:t>
          </a:r>
        </a:p>
        <a:p>
          <a:pPr lvl="0" algn="ctr" defTabSz="1466850">
            <a:lnSpc>
              <a:spcPct val="90000"/>
            </a:lnSpc>
            <a:spcBef>
              <a:spcPct val="0"/>
            </a:spcBef>
            <a:spcAft>
              <a:spcPct val="35000"/>
            </a:spcAft>
          </a:pPr>
          <a:r>
            <a:rPr lang="fr-FR" sz="3300" kern="1200" dirty="0" smtClean="0"/>
            <a:t>xl-sitemaps.com</a:t>
          </a:r>
          <a:endParaRPr lang="fr-FR" sz="3300" kern="1200" dirty="0"/>
        </a:p>
      </dsp:txBody>
      <dsp:txXfrm>
        <a:off x="992" y="194138"/>
        <a:ext cx="3869531" cy="2321718"/>
      </dsp:txXfrm>
    </dsp:sp>
    <dsp:sp modelId="{512F6F0D-30D0-45E3-84F9-F89EB6828230}">
      <dsp:nvSpPr>
        <dsp:cNvPr id="0" name=""/>
        <dsp:cNvSpPr/>
      </dsp:nvSpPr>
      <dsp:spPr>
        <a:xfrm>
          <a:off x="4257476" y="194138"/>
          <a:ext cx="3869531" cy="23217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Optimiser ses URL (mots clés) + extension possible sur </a:t>
          </a:r>
          <a:r>
            <a:rPr lang="fr-FR" sz="3300" kern="1200" dirty="0" err="1" smtClean="0"/>
            <a:t>wordpress</a:t>
          </a:r>
          <a:endParaRPr lang="fr-FR" sz="3300" kern="1200" dirty="0"/>
        </a:p>
      </dsp:txBody>
      <dsp:txXfrm>
        <a:off x="4257476" y="194138"/>
        <a:ext cx="3869531" cy="2321718"/>
      </dsp:txXfrm>
    </dsp:sp>
    <dsp:sp modelId="{85E74E01-AAB2-4C51-9D2E-D746CBE66117}">
      <dsp:nvSpPr>
        <dsp:cNvPr id="0" name=""/>
        <dsp:cNvSpPr/>
      </dsp:nvSpPr>
      <dsp:spPr>
        <a:xfrm>
          <a:off x="2129234" y="2902810"/>
          <a:ext cx="3869531" cy="232171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smtClean="0"/>
            <a:t>Achetez vous un https (sécurité)</a:t>
          </a:r>
          <a:endParaRPr lang="fr-FR" sz="3300" kern="1200" dirty="0"/>
        </a:p>
      </dsp:txBody>
      <dsp:txXfrm>
        <a:off x="2129234" y="2902810"/>
        <a:ext cx="3869531" cy="23217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B6DD7-4852-4170-8B05-6E47DA1DB261}">
      <dsp:nvSpPr>
        <dsp:cNvPr id="0" name=""/>
        <dsp:cNvSpPr/>
      </dsp:nvSpPr>
      <dsp:spPr>
        <a:xfrm>
          <a:off x="1221978" y="2645"/>
          <a:ext cx="2706687" cy="16240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fr-FR" sz="4200" kern="1200" dirty="0" smtClean="0"/>
            <a:t>Expérience</a:t>
          </a:r>
          <a:endParaRPr lang="fr-FR" sz="4200" kern="1200" dirty="0"/>
        </a:p>
      </dsp:txBody>
      <dsp:txXfrm>
        <a:off x="1221978" y="2645"/>
        <a:ext cx="2706687" cy="1624012"/>
      </dsp:txXfrm>
    </dsp:sp>
    <dsp:sp modelId="{55BB49CF-3AE6-46EE-9159-CD4D05982C5F}">
      <dsp:nvSpPr>
        <dsp:cNvPr id="0" name=""/>
        <dsp:cNvSpPr/>
      </dsp:nvSpPr>
      <dsp:spPr>
        <a:xfrm>
          <a:off x="4199334" y="2645"/>
          <a:ext cx="2706687" cy="1624012"/>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fr-FR" sz="4200" kern="1200" dirty="0" smtClean="0"/>
            <a:t>Expertise</a:t>
          </a:r>
          <a:endParaRPr lang="fr-FR" sz="4200" kern="1200" dirty="0"/>
        </a:p>
      </dsp:txBody>
      <dsp:txXfrm>
        <a:off x="4199334" y="2645"/>
        <a:ext cx="2706687" cy="1624012"/>
      </dsp:txXfrm>
    </dsp:sp>
    <dsp:sp modelId="{6188E52B-57E6-499D-90C9-5AEA2FBD6754}">
      <dsp:nvSpPr>
        <dsp:cNvPr id="0" name=""/>
        <dsp:cNvSpPr/>
      </dsp:nvSpPr>
      <dsp:spPr>
        <a:xfrm>
          <a:off x="1221978" y="1897327"/>
          <a:ext cx="2706687" cy="1624012"/>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fr-FR" sz="4200" kern="1200" dirty="0" smtClean="0"/>
            <a:t>Autorité</a:t>
          </a:r>
          <a:endParaRPr lang="fr-FR" sz="4200" kern="1200" dirty="0"/>
        </a:p>
      </dsp:txBody>
      <dsp:txXfrm>
        <a:off x="1221978" y="1897327"/>
        <a:ext cx="2706687" cy="1624012"/>
      </dsp:txXfrm>
    </dsp:sp>
    <dsp:sp modelId="{D4EBC018-16E8-42A1-BC4F-FF592EF01523}">
      <dsp:nvSpPr>
        <dsp:cNvPr id="0" name=""/>
        <dsp:cNvSpPr/>
      </dsp:nvSpPr>
      <dsp:spPr>
        <a:xfrm>
          <a:off x="4199334" y="1897327"/>
          <a:ext cx="2706687" cy="1624012"/>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fr-FR" sz="4200" kern="1200" dirty="0" smtClean="0"/>
            <a:t>Trust</a:t>
          </a:r>
          <a:endParaRPr lang="fr-FR" sz="4200" kern="1200" dirty="0"/>
        </a:p>
      </dsp:txBody>
      <dsp:txXfrm>
        <a:off x="4199334" y="1897327"/>
        <a:ext cx="2706687" cy="1624012"/>
      </dsp:txXfrm>
    </dsp:sp>
    <dsp:sp modelId="{628F431A-EECE-47E7-BF86-114E13450A7C}">
      <dsp:nvSpPr>
        <dsp:cNvPr id="0" name=""/>
        <dsp:cNvSpPr/>
      </dsp:nvSpPr>
      <dsp:spPr>
        <a:xfrm>
          <a:off x="2710656" y="3792008"/>
          <a:ext cx="2706687" cy="1624012"/>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fr-FR" sz="4200" kern="1200" dirty="0" smtClean="0"/>
            <a:t>EEAT</a:t>
          </a:r>
          <a:endParaRPr lang="fr-FR" sz="4200" kern="1200" dirty="0"/>
        </a:p>
      </dsp:txBody>
      <dsp:txXfrm>
        <a:off x="2710656" y="3792008"/>
        <a:ext cx="2706687" cy="162401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3" name="Espace réservé de la date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DEBD4A2E-9DD6-4F9C-B7F2-743A3548D396}" type="datetime1">
              <a:rPr lang="fr-FR"/>
              <a:pPr lvl="0"/>
              <a:t>16/02/2024</a:t>
            </a:fld>
            <a:endParaRPr lang="fr-FR"/>
          </a:p>
        </p:txBody>
      </p:sp>
      <p:sp>
        <p:nvSpPr>
          <p:cNvPr id="4" name="Espace réservé de l'image des diapositives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Espace réservé des notes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A12C1781-3E47-47E5-8AA8-3F7D6AB202B1}" type="slidenum">
              <a:t>‹N°›</a:t>
            </a:fld>
            <a:endParaRPr lang="fr-FR"/>
          </a:p>
        </p:txBody>
      </p:sp>
    </p:spTree>
    <p:extLst>
      <p:ext uri="{BB962C8B-B14F-4D97-AF65-F5344CB8AC3E}">
        <p14:creationId xmlns:p14="http://schemas.microsoft.com/office/powerpoint/2010/main" val="2847528212"/>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a:t>Modifiez le style du titre</a:t>
            </a:r>
          </a:p>
        </p:txBody>
      </p:sp>
      <p:sp>
        <p:nvSpPr>
          <p:cNvPr id="3"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a:t>Modifier le style des sous-titres du masque</a:t>
            </a:r>
          </a:p>
        </p:txBody>
      </p:sp>
      <p:sp>
        <p:nvSpPr>
          <p:cNvPr id="4" name="Espace réservé du pied de page 4"/>
          <p:cNvSpPr txBox="1">
            <a:spLocks noGrp="1"/>
          </p:cNvSpPr>
          <p:nvPr>
            <p:ph type="ftr" sz="quarter" idx="9"/>
          </p:nvPr>
        </p:nvSpPr>
        <p:spPr>
          <a:xfrm>
            <a:off x="343128" y="11774737"/>
            <a:ext cx="554921" cy="45720"/>
          </a:xfrm>
        </p:spPr>
        <p:txBody>
          <a:bodyPr/>
          <a:lstStyle>
            <a:lvl1pPr>
              <a:defRPr/>
            </a:lvl1pPr>
          </a:lstStyle>
          <a:p>
            <a:pPr lvl="0"/>
            <a:r>
              <a:rPr lang="fr-FR"/>
              <a:t>Maria Mercanti-Guérin</a:t>
            </a:r>
          </a:p>
        </p:txBody>
      </p:sp>
    </p:spTree>
    <p:extLst>
      <p:ext uri="{BB962C8B-B14F-4D97-AF65-F5344CB8AC3E}">
        <p14:creationId xmlns:p14="http://schemas.microsoft.com/office/powerpoint/2010/main" val="1792857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a:t>Modifier les styles du texte du masque</a:t>
            </a:r>
          </a:p>
        </p:txBody>
      </p:sp>
      <p:sp>
        <p:nvSpPr>
          <p:cNvPr id="4" name="Espace réservé du pied de page 4"/>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1099348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				Modifiez le style du titre</a:t>
            </a:r>
          </a:p>
        </p:txBody>
      </p:sp>
      <p:sp>
        <p:nvSpPr>
          <p:cNvPr id="3"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5"/>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3402315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365129"/>
            <a:ext cx="10515600" cy="1325559"/>
          </a:xfrm>
        </p:spPr>
        <p:txBody>
          <a:bodyPr/>
          <a:lstStyle>
            <a:lvl1pPr>
              <a:defRPr/>
            </a:lvl1pPr>
          </a:lstStyle>
          <a:p>
            <a:pPr lvl="0"/>
            <a:r>
              <a:rPr lang="fr-FR"/>
              <a:t>Modifiez le style du titre</a:t>
            </a:r>
          </a:p>
        </p:txBody>
      </p:sp>
      <p:sp>
        <p:nvSpPr>
          <p:cNvPr id="3"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Modifier les styles du texte du masque</a:t>
            </a:r>
          </a:p>
        </p:txBody>
      </p:sp>
      <p:sp>
        <p:nvSpPr>
          <p:cNvPr id="4"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Modifier les styles du texte du masque</a:t>
            </a:r>
          </a:p>
        </p:txBody>
      </p:sp>
      <p:sp>
        <p:nvSpPr>
          <p:cNvPr id="6"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pied de page 7"/>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2238669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rgbClr val="17406D"/>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				Modifiez le style du titre</a:t>
            </a:r>
          </a:p>
        </p:txBody>
      </p:sp>
      <p:sp>
        <p:nvSpPr>
          <p:cNvPr id="3" name="Espace réservé du pied de page 3"/>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2540012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2" name="Espace réservé du pied de page 2"/>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3114620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pied de page 2"/>
          <p:cNvSpPr txBox="1">
            <a:spLocks noGrp="1"/>
          </p:cNvSpPr>
          <p:nvPr>
            <p:ph type="ftr" sz="quarter" idx="9"/>
          </p:nvPr>
        </p:nvSpPr>
        <p:spPr/>
        <p:txBody>
          <a:bodyPr/>
          <a:lstStyle>
            <a:lvl1pPr>
              <a:defRPr/>
            </a:lvl1pPr>
          </a:lstStyle>
          <a:p>
            <a:pPr lvl="0"/>
            <a:r>
              <a:rPr lang="fr-FR"/>
              <a:t>Maria Mercanti-Guérin</a:t>
            </a:r>
          </a:p>
        </p:txBody>
      </p:sp>
      <p:sp>
        <p:nvSpPr>
          <p:cNvPr id="4"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2089567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Modifier les styles du texte du masque</a:t>
            </a:r>
          </a:p>
        </p:txBody>
      </p:sp>
      <p:sp>
        <p:nvSpPr>
          <p:cNvPr id="5" name="Espace réservé du pied de page 5"/>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3182333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pour une image  2"/>
          <p:cNvSpPr txBox="1">
            <a:spLocks noGrp="1"/>
          </p:cNvSpPr>
          <p:nvPr>
            <p:ph type="pic" idx="1"/>
          </p:nvPr>
        </p:nvSpPr>
        <p:spPr>
          <a:xfrm>
            <a:off x="5183184" y="987423"/>
            <a:ext cx="6172200" cy="4873623"/>
          </a:xfrm>
        </p:spPr>
        <p:txBody>
          <a:bodyPr/>
          <a:lstStyle>
            <a:lvl1pPr marL="0" indent="0">
              <a:buNone/>
              <a:defRPr sz="3200"/>
            </a:lvl1pPr>
          </a:lstStyle>
          <a:p>
            <a:pPr lvl="0"/>
            <a:r>
              <a:rPr lang="fr-FR"/>
              <a:t>Cliquez sur l'icône pour ajouter une image</a:t>
            </a:r>
          </a:p>
        </p:txBody>
      </p:sp>
      <p:sp>
        <p:nvSpPr>
          <p:cNvPr id="4"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Modifier les styles du texte du masque</a:t>
            </a:r>
          </a:p>
        </p:txBody>
      </p:sp>
      <p:sp>
        <p:nvSpPr>
          <p:cNvPr id="5" name="Espace réservé du pied de page 5"/>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2155505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3249233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9"/>
          </p:nvPr>
        </p:nvSpPr>
        <p:spPr/>
        <p:txBody>
          <a:bodyPr/>
          <a:lstStyle>
            <a:lvl1pPr>
              <a:defRPr/>
            </a:lvl1pPr>
          </a:lstStyle>
          <a:p>
            <a:pPr lvl="0"/>
            <a:r>
              <a:rPr lang="fr-FR"/>
              <a:t>Maria Mercanti-Guérin</a:t>
            </a:r>
          </a:p>
        </p:txBody>
      </p:sp>
    </p:spTree>
    <p:extLst>
      <p:ext uri="{BB962C8B-B14F-4D97-AF65-F5344CB8AC3E}">
        <p14:creationId xmlns:p14="http://schemas.microsoft.com/office/powerpoint/2010/main" val="3872113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r>
              <a:rPr lang="fr-FR"/>
              <a:t>Maria Mercanti-Guérin</a:t>
            </a:r>
          </a:p>
        </p:txBody>
      </p:sp>
      <p:grpSp>
        <p:nvGrpSpPr>
          <p:cNvPr id="5" name="Diagramme 6"/>
          <p:cNvGrpSpPr/>
          <p:nvPr/>
        </p:nvGrpSpPr>
        <p:grpSpPr>
          <a:xfrm>
            <a:off x="348898" y="6310804"/>
            <a:ext cx="1409566" cy="532647"/>
            <a:chOff x="348898" y="6310804"/>
            <a:chExt cx="1409566" cy="532647"/>
          </a:xfrm>
        </p:grpSpPr>
        <p:sp>
          <p:nvSpPr>
            <p:cNvPr id="6" name="Forme libre 41"/>
            <p:cNvSpPr/>
            <p:nvPr/>
          </p:nvSpPr>
          <p:spPr>
            <a:xfrm>
              <a:off x="379101" y="6502014"/>
              <a:ext cx="531421"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 f7 0 f5"/>
                <a:gd name="f12" fmla="+- f6 0 f5"/>
                <a:gd name="f13" fmla="*/ f8 f0 1"/>
                <a:gd name="f14" fmla="*/ f12 1 536547"/>
                <a:gd name="f15" fmla="*/ f11 1 176816"/>
                <a:gd name="f16" fmla="*/ 0 f12 1"/>
                <a:gd name="f17" fmla="*/ 0 f11 1"/>
                <a:gd name="f18" fmla="*/ 536547 f12 1"/>
                <a:gd name="f19" fmla="*/ 176816 f11 1"/>
                <a:gd name="f20" fmla="*/ f13 1 f2"/>
                <a:gd name="f21" fmla="*/ f16 1 536547"/>
                <a:gd name="f22" fmla="*/ f17 1 176816"/>
                <a:gd name="f23" fmla="*/ f18 1 536547"/>
                <a:gd name="f24" fmla="*/ f19 1 17681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42"/>
            <p:cNvSpPr/>
            <p:nvPr/>
          </p:nvSpPr>
          <p:spPr>
            <a:xfrm>
              <a:off x="378488" y="6448239"/>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 name="Forme libre 43"/>
            <p:cNvSpPr/>
            <p:nvPr/>
          </p:nvSpPr>
          <p:spPr>
            <a:xfrm>
              <a:off x="408087" y="6388483"/>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9" name="Forme libre 44"/>
            <p:cNvSpPr/>
            <p:nvPr/>
          </p:nvSpPr>
          <p:spPr>
            <a:xfrm>
              <a:off x="479099" y="6400434"/>
              <a:ext cx="6643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0" name="Forme libre 45"/>
            <p:cNvSpPr/>
            <p:nvPr/>
          </p:nvSpPr>
          <p:spPr>
            <a:xfrm>
              <a:off x="538288" y="6334707"/>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1" name="Forme libre 46"/>
            <p:cNvSpPr/>
            <p:nvPr/>
          </p:nvSpPr>
          <p:spPr>
            <a:xfrm>
              <a:off x="615226" y="6310804"/>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 name="Forme libre 47"/>
            <p:cNvSpPr/>
            <p:nvPr/>
          </p:nvSpPr>
          <p:spPr>
            <a:xfrm>
              <a:off x="709912" y="6352638"/>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 name="Forme libre 48"/>
            <p:cNvSpPr/>
            <p:nvPr/>
          </p:nvSpPr>
          <p:spPr>
            <a:xfrm>
              <a:off x="769092" y="6382512"/>
              <a:ext cx="6643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 name="Forme libre 49"/>
            <p:cNvSpPr/>
            <p:nvPr/>
          </p:nvSpPr>
          <p:spPr>
            <a:xfrm>
              <a:off x="851946" y="6448239"/>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 name="Forme libre 50"/>
            <p:cNvSpPr/>
            <p:nvPr/>
          </p:nvSpPr>
          <p:spPr>
            <a:xfrm>
              <a:off x="887461" y="6513966"/>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6" name="Forme libre 51"/>
            <p:cNvSpPr/>
            <p:nvPr/>
          </p:nvSpPr>
          <p:spPr>
            <a:xfrm>
              <a:off x="579711" y="6388483"/>
              <a:ext cx="108694"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7" name="Forme libre 52"/>
            <p:cNvSpPr/>
            <p:nvPr/>
          </p:nvSpPr>
          <p:spPr>
            <a:xfrm>
              <a:off x="348898" y="6615546"/>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8" name="Forme libre 53"/>
            <p:cNvSpPr/>
            <p:nvPr/>
          </p:nvSpPr>
          <p:spPr>
            <a:xfrm>
              <a:off x="384413" y="6669322"/>
              <a:ext cx="6643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9" name="Forme libre 54"/>
            <p:cNvSpPr/>
            <p:nvPr/>
          </p:nvSpPr>
          <p:spPr>
            <a:xfrm>
              <a:off x="473183" y="6717118"/>
              <a:ext cx="96624"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0" name="Forme libre 55"/>
            <p:cNvSpPr/>
            <p:nvPr/>
          </p:nvSpPr>
          <p:spPr>
            <a:xfrm>
              <a:off x="597459" y="6794796"/>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1" name="Forme libre 56"/>
            <p:cNvSpPr/>
            <p:nvPr/>
          </p:nvSpPr>
          <p:spPr>
            <a:xfrm>
              <a:off x="621142" y="6717118"/>
              <a:ext cx="6643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2" name="Forme libre 57"/>
            <p:cNvSpPr/>
            <p:nvPr/>
          </p:nvSpPr>
          <p:spPr>
            <a:xfrm>
              <a:off x="680322" y="6800776"/>
              <a:ext cx="42263"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3" name="Forme libre 58"/>
            <p:cNvSpPr/>
            <p:nvPr/>
          </p:nvSpPr>
          <p:spPr>
            <a:xfrm>
              <a:off x="762646" y="6710982"/>
              <a:ext cx="38477"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4" name="Forme libre 59"/>
            <p:cNvSpPr/>
            <p:nvPr/>
          </p:nvSpPr>
          <p:spPr>
            <a:xfrm>
              <a:off x="863787" y="6681273"/>
              <a:ext cx="6643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5" name="Forme libre 60"/>
            <p:cNvSpPr/>
            <p:nvPr/>
          </p:nvSpPr>
          <p:spPr>
            <a:xfrm>
              <a:off x="930209" y="6400333"/>
              <a:ext cx="195087" cy="376037"/>
            </a:xfrm>
            <a:custGeom>
              <a:avLst/>
              <a:gdLst>
                <a:gd name="f0" fmla="val 10800000"/>
                <a:gd name="f1" fmla="val 5400000"/>
                <a:gd name="f2" fmla="val 180"/>
                <a:gd name="f3" fmla="val w"/>
                <a:gd name="f4" fmla="val h"/>
                <a:gd name="f5" fmla="val ss"/>
                <a:gd name="f6" fmla="val 0"/>
                <a:gd name="f7" fmla="val 6231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6" name="Forme libre 61"/>
            <p:cNvSpPr/>
            <p:nvPr/>
          </p:nvSpPr>
          <p:spPr>
            <a:xfrm>
              <a:off x="1089836" y="6400333"/>
              <a:ext cx="195087" cy="376037"/>
            </a:xfrm>
            <a:custGeom>
              <a:avLst/>
              <a:gdLst>
                <a:gd name="f0" fmla="val 10800000"/>
                <a:gd name="f1" fmla="val 5400000"/>
                <a:gd name="f2" fmla="val 180"/>
                <a:gd name="f3" fmla="val w"/>
                <a:gd name="f4" fmla="val h"/>
                <a:gd name="f5" fmla="val ss"/>
                <a:gd name="f6" fmla="val 0"/>
                <a:gd name="f7" fmla="val 62310"/>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27" name="Forme libre 62"/>
            <p:cNvSpPr/>
            <p:nvPr/>
          </p:nvSpPr>
          <p:spPr>
            <a:xfrm>
              <a:off x="1306211" y="6369262"/>
              <a:ext cx="452253"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 f6 0 f5"/>
                <a:gd name="f15" fmla="*/ f11 f0 1"/>
                <a:gd name="f16" fmla="*/ f14 1 456613"/>
                <a:gd name="f17" fmla="*/ 0 f14 1"/>
                <a:gd name="f18" fmla="*/ 228307 f14 1"/>
                <a:gd name="f19" fmla="*/ 456614 f14 1"/>
                <a:gd name="f20" fmla="*/ f15 1 f2"/>
                <a:gd name="f21" fmla="*/ f17 1 456613"/>
                <a:gd name="f22" fmla="*/ f18 1 456613"/>
                <a:gd name="f23" fmla="*/ f19 1 456613"/>
                <a:gd name="f24" fmla="*/ f5 1 f16"/>
                <a:gd name="f25" fmla="*/ f6 1 f16"/>
                <a:gd name="f26" fmla="+- f20 0 f1"/>
                <a:gd name="f27" fmla="*/ f21 1 f16"/>
                <a:gd name="f28" fmla="*/ f22 1 f16"/>
                <a:gd name="f29" fmla="*/ f23 1 f16"/>
                <a:gd name="f30" fmla="*/ f24 f12 1"/>
                <a:gd name="f31" fmla="*/ f25 f12 1"/>
                <a:gd name="f32" fmla="*/ f25 f13 1"/>
                <a:gd name="f33" fmla="*/ f24 f13 1"/>
                <a:gd name="f34" fmla="*/ f27 f12 1"/>
                <a:gd name="f35" fmla="*/ f28 f13 1"/>
                <a:gd name="f36" fmla="*/ f28 f12 1"/>
                <a:gd name="f37" fmla="*/ f27 f13 1"/>
                <a:gd name="f38" fmla="*/ f29 f12 1"/>
                <a:gd name="f39" fmla="*/ f29 f13 1"/>
              </a:gdLst>
              <a:ahLst/>
              <a:cxnLst>
                <a:cxn ang="3cd4">
                  <a:pos x="hc" y="t"/>
                </a:cxn>
                <a:cxn ang="0">
                  <a:pos x="r" y="vc"/>
                </a:cxn>
                <a:cxn ang="cd4">
                  <a:pos x="hc" y="b"/>
                </a:cxn>
                <a:cxn ang="cd2">
                  <a:pos x="l" y="vc"/>
                </a:cxn>
                <a:cxn ang="f26">
                  <a:pos x="f34" y="f35"/>
                </a:cxn>
                <a:cxn ang="f26">
                  <a:pos x="f36" y="f37"/>
                </a:cxn>
                <a:cxn ang="f26">
                  <a:pos x="f38" y="f35"/>
                </a:cxn>
                <a:cxn ang="f26">
                  <a:pos x="f36" y="f39"/>
                </a:cxn>
                <a:cxn ang="f26">
                  <a:pos x="f34" y="f35"/>
                </a:cxn>
              </a:cxnLst>
              <a:rect l="f30" t="f33" r="f31" b="f32"/>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28" name="ZoneTexte 64"/>
          <p:cNvSpPr txBox="1"/>
          <p:nvPr/>
        </p:nvSpPr>
        <p:spPr>
          <a:xfrm>
            <a:off x="10124044" y="-23938"/>
            <a:ext cx="2067952" cy="408627"/>
          </a:xfrm>
          <a:prstGeom prst="rect">
            <a:avLst/>
          </a:prstGeom>
          <a:noFill/>
          <a:ln cap="flat">
            <a:noFill/>
          </a:ln>
          <a:effectLst>
            <a:outerShdw dist="33018" dir="3180247" algn="tl">
              <a:srgbClr val="000000">
                <a:alpha val="30000"/>
              </a:srgbClr>
            </a:outerShdw>
          </a:effectLst>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FF0000"/>
                </a:solidFill>
                <a:uFillTx/>
                <a:latin typeface="Calibri"/>
              </a:rPr>
              <a:t>@</a:t>
            </a:r>
            <a:r>
              <a:rPr lang="fr-FR" sz="1800" b="0" i="0" u="none" strike="noStrike" kern="1200" cap="none" spc="0" baseline="0">
                <a:solidFill>
                  <a:srgbClr val="FF0000"/>
                </a:solidFill>
                <a:uFillTx/>
                <a:latin typeface="Bahnschrift Light" pitchFamily="34"/>
              </a:rPr>
              <a:t>mercantiguerin</a:t>
            </a:r>
          </a:p>
        </p:txBody>
      </p:sp>
      <p:pic>
        <p:nvPicPr>
          <p:cNvPr id="30" name="Image 29"/>
          <p:cNvPicPr>
            <a:picLocks noChangeAspect="1"/>
          </p:cNvPicPr>
          <p:nvPr userDrawn="1"/>
        </p:nvPicPr>
        <p:blipFill>
          <a:blip r:embed="rId13"/>
          <a:stretch>
            <a:fillRect/>
          </a:stretch>
        </p:blipFill>
        <p:spPr>
          <a:xfrm>
            <a:off x="12887" y="-7225"/>
            <a:ext cx="2951986" cy="85235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5.xml"/><Relationship Id="rId1" Type="http://schemas.openxmlformats.org/officeDocument/2006/relationships/video" Target="https://www.youtube.com/embed/rfF61fc9kIY"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5.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8.png"/><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0.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55.png"/><Relationship Id="rId7" Type="http://schemas.openxmlformats.org/officeDocument/2006/relationships/diagramQuickStyle" Target="../diagrams/quickStyle6.xml"/><Relationship Id="rId2"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56.png"/><Relationship Id="rId9" Type="http://schemas.microsoft.com/office/2007/relationships/diagramDrawing" Target="../diagrams/drawing6.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8.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9.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hyperlink" Target="https://1.fr/" TargetMode="Externa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p:cNvSpPr txBox="1">
            <a:spLocks noGrp="1"/>
          </p:cNvSpPr>
          <p:nvPr>
            <p:ph type="ctrTitle"/>
          </p:nvPr>
        </p:nvSpPr>
        <p:spPr>
          <a:ln w="19046">
            <a:solidFill>
              <a:srgbClr val="FFFFFF"/>
            </a:solidFill>
            <a:prstDash val="solid"/>
          </a:ln>
        </p:spPr>
        <p:txBody>
          <a:bodyPr>
            <a:normAutofit fontScale="90000"/>
          </a:bodyPr>
          <a:lstStyle/>
          <a:p>
            <a:r>
              <a:rPr lang="fr-FR" dirty="0" smtClean="0"/>
              <a:t>Les bases du référencement naturel (</a:t>
            </a:r>
            <a:r>
              <a:rPr lang="fr-FR" dirty="0" err="1" smtClean="0"/>
              <a:t>seo</a:t>
            </a:r>
            <a:r>
              <a:rPr lang="fr-FR" dirty="0" smtClean="0"/>
              <a:t>, </a:t>
            </a:r>
            <a:r>
              <a:rPr lang="fr-FR" dirty="0" err="1" smtClean="0"/>
              <a:t>search</a:t>
            </a:r>
            <a:r>
              <a:rPr lang="fr-FR" dirty="0" smtClean="0"/>
              <a:t> </a:t>
            </a:r>
            <a:r>
              <a:rPr lang="fr-FR" dirty="0" err="1" smtClean="0"/>
              <a:t>engine</a:t>
            </a:r>
            <a:r>
              <a:rPr lang="fr-FR" dirty="0" smtClean="0"/>
              <a:t> </a:t>
            </a:r>
            <a:r>
              <a:rPr lang="fr-FR" dirty="0" err="1" smtClean="0"/>
              <a:t>optimization</a:t>
            </a:r>
            <a:r>
              <a:rPr lang="fr-FR" dirty="0" smtClean="0"/>
              <a:t>)</a:t>
            </a:r>
            <a:endParaRPr lang="fr-FR" dirty="0"/>
          </a:p>
        </p:txBody>
      </p:sp>
      <p:sp>
        <p:nvSpPr>
          <p:cNvPr id="4" name="Espace réservé du pied de page 3"/>
          <p:cNvSpPr txBox="1"/>
          <p:nvPr/>
        </p:nvSpPr>
        <p:spPr>
          <a:xfrm>
            <a:off x="343128" y="11774737"/>
            <a:ext cx="554921" cy="45720"/>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FFFFFF"/>
                </a:solidFill>
                <a:uFillTx/>
                <a:latin typeface="Corbel"/>
              </a:rPr>
              <a:t>Maria Mercanti-Guérin</a:t>
            </a: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6154" y="3614890"/>
            <a:ext cx="3918679" cy="2905831"/>
          </a:xfrm>
          <a:prstGeom prst="rect">
            <a:avLst/>
          </a:prstGeom>
        </p:spPr>
      </p:pic>
      <p:sp>
        <p:nvSpPr>
          <p:cNvPr id="5" name="Rectangle à coins arrondis 4"/>
          <p:cNvSpPr/>
          <p:nvPr/>
        </p:nvSpPr>
        <p:spPr>
          <a:xfrm>
            <a:off x="689317" y="4881489"/>
            <a:ext cx="2419643" cy="6049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MG2024</a:t>
            </a: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 du  REFERENCEMENT NATUREL</a:t>
            </a:r>
            <a:endParaRPr lang="fr-FR" dirty="0"/>
          </a:p>
        </p:txBody>
      </p:sp>
      <p:sp>
        <p:nvSpPr>
          <p:cNvPr id="4" name="Rectangle à coins arrondis 3"/>
          <p:cNvSpPr/>
          <p:nvPr/>
        </p:nvSpPr>
        <p:spPr>
          <a:xfrm>
            <a:off x="172772" y="1561514"/>
            <a:ext cx="7132320" cy="29260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 terme référencement est utilisé de manière impropre pour désigner tout le processus d’augmentation de visibilité d’un site Web au travers des moteurs de recherche. </a:t>
            </a:r>
          </a:p>
          <a:p>
            <a:pPr algn="ctr"/>
            <a:r>
              <a:rPr lang="fr-FR" dirty="0" smtClean="0"/>
              <a:t>En réalité, il s’agit uniquement de définir par ce terme le processus d’indexation des pages d’un site Web par un moteur de recherche (Référencement naturel)</a:t>
            </a:r>
          </a:p>
          <a:p>
            <a:pPr algn="ctr"/>
            <a:endParaRPr lang="fr-FR" dirty="0"/>
          </a:p>
          <a:p>
            <a:pPr algn="ctr"/>
            <a:r>
              <a:rPr lang="fr-FR" dirty="0" smtClean="0"/>
              <a:t>INDEXATION ≠ POSITIONNEMENT</a:t>
            </a:r>
          </a:p>
          <a:p>
            <a:pPr algn="ctr"/>
            <a:r>
              <a:rPr lang="fr-FR" dirty="0" smtClean="0"/>
              <a:t>INDEXATION PRESQUE IMMEDIATE</a:t>
            </a:r>
          </a:p>
          <a:p>
            <a:pPr algn="ctr"/>
            <a:r>
              <a:rPr lang="fr-FR" dirty="0" smtClean="0"/>
              <a:t>POSITIONNEMENT, 2 ans de travail sur certains mots clé</a:t>
            </a:r>
            <a:endParaRPr lang="fr-FR" dirty="0"/>
          </a:p>
        </p:txBody>
      </p:sp>
      <p:pic>
        <p:nvPicPr>
          <p:cNvPr id="5" name="Image 4"/>
          <p:cNvPicPr>
            <a:picLocks noChangeAspect="1"/>
          </p:cNvPicPr>
          <p:nvPr/>
        </p:nvPicPr>
        <p:blipFill>
          <a:blip r:embed="rId2"/>
          <a:stretch>
            <a:fillRect/>
          </a:stretch>
        </p:blipFill>
        <p:spPr>
          <a:xfrm>
            <a:off x="351692" y="4622693"/>
            <a:ext cx="1945080" cy="2235307"/>
          </a:xfrm>
          <a:prstGeom prst="rect">
            <a:avLst/>
          </a:prstGeom>
        </p:spPr>
      </p:pic>
      <p:sp>
        <p:nvSpPr>
          <p:cNvPr id="6" name="Rectangle à coins arrondis 5"/>
          <p:cNvSpPr/>
          <p:nvPr/>
        </p:nvSpPr>
        <p:spPr>
          <a:xfrm>
            <a:off x="2461846" y="6046543"/>
            <a:ext cx="2461846" cy="6074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Olivier Andrieu</a:t>
            </a:r>
            <a:endParaRPr lang="fr-FR" dirty="0"/>
          </a:p>
        </p:txBody>
      </p:sp>
      <p:sp>
        <p:nvSpPr>
          <p:cNvPr id="3" name="Rectangle 2"/>
          <p:cNvSpPr/>
          <p:nvPr/>
        </p:nvSpPr>
        <p:spPr>
          <a:xfrm>
            <a:off x="5440683" y="4622693"/>
            <a:ext cx="6096000" cy="2031325"/>
          </a:xfrm>
          <a:prstGeom prst="rect">
            <a:avLst/>
          </a:prstGeom>
          <a:solidFill>
            <a:srgbClr val="92D050"/>
          </a:solidFill>
        </p:spPr>
        <p:txBody>
          <a:bodyPr>
            <a:spAutoFit/>
          </a:bodyPr>
          <a:lstStyle/>
          <a:p>
            <a:r>
              <a:rPr lang="en-US" dirty="0"/>
              <a:t>On-Page SEO: Optimizing webpage content for search engines and users. Common on-page SEO practices include optimizing title tags, content, internal links, and URLs.</a:t>
            </a:r>
          </a:p>
          <a:p>
            <a:r>
              <a:rPr lang="en-US" dirty="0"/>
              <a:t>Off-Page SEO: Actions taken outside of your own website to impact your rankings within search engine results pages. This includes link building, social media marketing, and influencer marketing.</a:t>
            </a:r>
            <a:endParaRPr lang="fr-FR" dirty="0"/>
          </a:p>
        </p:txBody>
      </p:sp>
    </p:spTree>
    <p:extLst>
      <p:ext uri="{BB962C8B-B14F-4D97-AF65-F5344CB8AC3E}">
        <p14:creationId xmlns:p14="http://schemas.microsoft.com/office/powerpoint/2010/main" val="4030864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re 1"/>
          <p:cNvSpPr txBox="1">
            <a:spLocks noGrp="1"/>
          </p:cNvSpPr>
          <p:nvPr>
            <p:ph type="title"/>
          </p:nvPr>
        </p:nvSpPr>
        <p:spPr>
          <a:xfrm>
            <a:off x="853382" y="732458"/>
            <a:ext cx="9090486" cy="1325559"/>
          </a:xfrm>
        </p:spPr>
        <p:txBody>
          <a:bodyPr/>
          <a:lstStyle/>
          <a:p>
            <a:r>
              <a:rPr lang="fr-FR" dirty="0" smtClean="0"/>
              <a:t>Quelques définitions</a:t>
            </a:r>
            <a:endParaRPr lang="fr-FR" dirty="0"/>
          </a:p>
        </p:txBody>
      </p:sp>
      <p:sp>
        <p:nvSpPr>
          <p:cNvPr id="4" name="Espace réservé du texte 3"/>
          <p:cNvSpPr>
            <a:spLocks noGrp="1"/>
          </p:cNvSpPr>
          <p:nvPr>
            <p:ph type="body" idx="1"/>
          </p:nvPr>
        </p:nvSpPr>
        <p:spPr/>
        <p:txBody>
          <a:bodyPr/>
          <a:lstStyle/>
          <a:p>
            <a:r>
              <a:rPr lang="fr-FR" dirty="0" smtClean="0"/>
              <a:t>Liens organiques ou naturels</a:t>
            </a:r>
            <a:endParaRPr lang="fr-FR" dirty="0"/>
          </a:p>
        </p:txBody>
      </p:sp>
      <p:sp>
        <p:nvSpPr>
          <p:cNvPr id="5" name="Espace réservé du contenu 4"/>
          <p:cNvSpPr>
            <a:spLocks noGrp="1"/>
          </p:cNvSpPr>
          <p:nvPr>
            <p:ph idx="2"/>
          </p:nvPr>
        </p:nvSpPr>
        <p:spPr/>
        <p:txBody>
          <a:bodyPr/>
          <a:lstStyle/>
          <a:p>
            <a:r>
              <a:rPr lang="fr-FR" dirty="0" smtClean="0"/>
              <a:t>Liens qui proviennent du moteur de recherche</a:t>
            </a:r>
          </a:p>
          <a:p>
            <a:r>
              <a:rPr lang="fr-FR" dirty="0" smtClean="0"/>
              <a:t>Pas de paiement pour les obtenir mais un travail quotidien sur son site</a:t>
            </a:r>
            <a:endParaRPr lang="fr-FR" dirty="0"/>
          </a:p>
        </p:txBody>
      </p:sp>
      <p:sp>
        <p:nvSpPr>
          <p:cNvPr id="6" name="Espace réservé du texte 5"/>
          <p:cNvSpPr>
            <a:spLocks noGrp="1"/>
          </p:cNvSpPr>
          <p:nvPr>
            <p:ph type="body" idx="3"/>
          </p:nvPr>
        </p:nvSpPr>
        <p:spPr/>
        <p:txBody>
          <a:bodyPr/>
          <a:lstStyle/>
          <a:p>
            <a:r>
              <a:rPr lang="fr-FR" dirty="0" smtClean="0"/>
              <a:t>SEM = SEO+SEA</a:t>
            </a:r>
            <a:endParaRPr lang="fr-FR" dirty="0"/>
          </a:p>
        </p:txBody>
      </p:sp>
      <p:sp>
        <p:nvSpPr>
          <p:cNvPr id="7" name="Espace réservé du contenu 6"/>
          <p:cNvSpPr>
            <a:spLocks noGrp="1"/>
          </p:cNvSpPr>
          <p:nvPr>
            <p:ph idx="4"/>
          </p:nvPr>
        </p:nvSpPr>
        <p:spPr/>
        <p:txBody>
          <a:bodyPr/>
          <a:lstStyle/>
          <a:p>
            <a:r>
              <a:rPr lang="fr-FR" dirty="0" smtClean="0"/>
              <a:t>SEO (</a:t>
            </a:r>
            <a:r>
              <a:rPr lang="fr-FR" dirty="0" err="1" smtClean="0"/>
              <a:t>Search</a:t>
            </a:r>
            <a:r>
              <a:rPr lang="fr-FR" dirty="0" smtClean="0"/>
              <a:t> Engine </a:t>
            </a:r>
            <a:r>
              <a:rPr lang="fr-FR" dirty="0" err="1" smtClean="0"/>
              <a:t>Optimization</a:t>
            </a:r>
            <a:r>
              <a:rPr lang="fr-FR" dirty="0" smtClean="0"/>
              <a:t>)</a:t>
            </a:r>
          </a:p>
          <a:p>
            <a:r>
              <a:rPr lang="fr-FR" dirty="0" smtClean="0"/>
              <a:t>SEM (</a:t>
            </a:r>
            <a:r>
              <a:rPr lang="fr-FR" dirty="0" err="1" smtClean="0"/>
              <a:t>Search</a:t>
            </a:r>
            <a:r>
              <a:rPr lang="fr-FR" dirty="0" smtClean="0"/>
              <a:t> Engine Marketing)</a:t>
            </a:r>
          </a:p>
          <a:p>
            <a:r>
              <a:rPr lang="fr-FR" dirty="0" smtClean="0"/>
              <a:t>SEA (</a:t>
            </a:r>
            <a:r>
              <a:rPr lang="fr-FR" dirty="0" err="1" smtClean="0"/>
              <a:t>Search</a:t>
            </a:r>
            <a:r>
              <a:rPr lang="fr-FR" dirty="0" smtClean="0"/>
              <a:t> Engine </a:t>
            </a:r>
            <a:r>
              <a:rPr lang="fr-FR" dirty="0" err="1" smtClean="0"/>
              <a:t>Advertising</a:t>
            </a:r>
            <a:r>
              <a:rPr lang="fr-FR" dirty="0" smtClean="0"/>
              <a:t>)</a:t>
            </a:r>
          </a:p>
          <a:p>
            <a:endParaRPr lang="fr-FR" dirty="0"/>
          </a:p>
        </p:txBody>
      </p:sp>
      <p:sp>
        <p:nvSpPr>
          <p:cNvPr id="3" name="Espace réservé du pied de page 2"/>
          <p:cNvSpPr txBox="1"/>
          <p:nvPr/>
        </p:nvSpPr>
        <p:spPr>
          <a:xfrm>
            <a:off x="-155576" y="12976250"/>
            <a:ext cx="1008958" cy="45720"/>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FFFFFF"/>
                </a:solidFill>
                <a:uFillTx/>
                <a:latin typeface="Corbel"/>
              </a:rPr>
              <a:t>Maria Mercanti-Guérin</a:t>
            </a:r>
          </a:p>
        </p:txBody>
      </p:sp>
      <p:sp>
        <p:nvSpPr>
          <p:cNvPr id="8" name="Rectangle à coins arrondis 7"/>
          <p:cNvSpPr/>
          <p:nvPr/>
        </p:nvSpPr>
        <p:spPr>
          <a:xfrm>
            <a:off x="5697415" y="5036234"/>
            <a:ext cx="4951828" cy="129422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smtClean="0"/>
              <a:t>LE REFERENCEMENT NATUREL EST INDEPENDANT DES LIENS SPONSORISES. </a:t>
            </a: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Où va le Web ? </a:t>
            </a:r>
            <a:endParaRPr lang="fr-FR" dirty="0"/>
          </a:p>
        </p:txBody>
      </p:sp>
      <p:pic>
        <p:nvPicPr>
          <p:cNvPr id="9" name="Image 8"/>
          <p:cNvPicPr>
            <a:picLocks noChangeAspect="1"/>
          </p:cNvPicPr>
          <p:nvPr/>
        </p:nvPicPr>
        <p:blipFill>
          <a:blip r:embed="rId2"/>
          <a:stretch>
            <a:fillRect/>
          </a:stretch>
        </p:blipFill>
        <p:spPr>
          <a:xfrm>
            <a:off x="5809958" y="681111"/>
            <a:ext cx="5739618" cy="5739618"/>
          </a:xfrm>
          <a:prstGeom prst="rect">
            <a:avLst/>
          </a:prstGeom>
        </p:spPr>
      </p:pic>
    </p:spTree>
    <p:extLst>
      <p:ext uri="{BB962C8B-B14F-4D97-AF65-F5344CB8AC3E}">
        <p14:creationId xmlns:p14="http://schemas.microsoft.com/office/powerpoint/2010/main" val="4233990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86929" y="721690"/>
            <a:ext cx="8666874" cy="968998"/>
          </a:xfrm>
        </p:spPr>
        <p:txBody>
          <a:bodyPr/>
          <a:lstStyle/>
          <a:p>
            <a:r>
              <a:rPr lang="fr-FR" dirty="0" smtClean="0"/>
              <a:t>La guerre du positionnement</a:t>
            </a:r>
            <a:endParaRPr lang="fr-FR" dirty="0"/>
          </a:p>
        </p:txBody>
      </p:sp>
      <p:sp>
        <p:nvSpPr>
          <p:cNvPr id="3" name="Rectangle à coins arrondis 2"/>
          <p:cNvSpPr/>
          <p:nvPr/>
        </p:nvSpPr>
        <p:spPr>
          <a:xfrm>
            <a:off x="309488" y="1690689"/>
            <a:ext cx="11338561" cy="10665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Position 0 </a:t>
            </a:r>
          </a:p>
          <a:p>
            <a:pPr algn="ctr"/>
            <a:r>
              <a:rPr lang="fr-FR" dirty="0" smtClean="0"/>
              <a:t>Se faire une place entre les Rich </a:t>
            </a:r>
            <a:r>
              <a:rPr lang="fr-FR" dirty="0" err="1" smtClean="0"/>
              <a:t>Snippets</a:t>
            </a:r>
            <a:r>
              <a:rPr lang="fr-FR" dirty="0" smtClean="0"/>
              <a:t> des concurrents, les </a:t>
            </a:r>
            <a:r>
              <a:rPr lang="fr-FR" dirty="0" err="1" smtClean="0"/>
              <a:t>knowledge</a:t>
            </a:r>
            <a:r>
              <a:rPr lang="fr-FR" dirty="0" smtClean="0"/>
              <a:t> graphs, les vidéos ou Google Local Pack</a:t>
            </a:r>
          </a:p>
          <a:p>
            <a:pPr algn="ctr"/>
            <a:r>
              <a:rPr lang="fr-FR" dirty="0" smtClean="0"/>
              <a:t>Tout perdre à cause d’un changement d’algorithme de Google</a:t>
            </a:r>
            <a:endParaRPr lang="fr-FR" dirty="0"/>
          </a:p>
        </p:txBody>
      </p:sp>
      <p:pic>
        <p:nvPicPr>
          <p:cNvPr id="4" name="rfF61fc9kIY"/>
          <p:cNvPicPr>
            <a:picLocks noRot="1" noChangeAspect="1"/>
          </p:cNvPicPr>
          <p:nvPr>
            <a:videoFile r:link="rId1"/>
          </p:nvPr>
        </p:nvPicPr>
        <p:blipFill>
          <a:blip r:embed="rId3"/>
          <a:stretch>
            <a:fillRect/>
          </a:stretch>
        </p:blipFill>
        <p:spPr>
          <a:xfrm>
            <a:off x="3838135" y="3282608"/>
            <a:ext cx="4572000" cy="2571750"/>
          </a:xfrm>
          <a:prstGeom prst="rect">
            <a:avLst/>
          </a:prstGeom>
        </p:spPr>
      </p:pic>
      <p:sp>
        <p:nvSpPr>
          <p:cNvPr id="5" name="Rectangle 4"/>
          <p:cNvSpPr/>
          <p:nvPr/>
        </p:nvSpPr>
        <p:spPr>
          <a:xfrm>
            <a:off x="6428006" y="6010365"/>
            <a:ext cx="2881045" cy="369332"/>
          </a:xfrm>
          <a:prstGeom prst="rect">
            <a:avLst/>
          </a:prstGeom>
          <a:solidFill>
            <a:srgbClr val="FFFF00"/>
          </a:solidFill>
        </p:spPr>
        <p:txBody>
          <a:bodyPr wrap="none">
            <a:spAutoFit/>
          </a:bodyPr>
          <a:lstStyle/>
          <a:p>
            <a:r>
              <a:rPr lang="fr-FR" dirty="0" smtClean="0"/>
              <a:t>https://youtu.be/rfF61fc9kIY</a:t>
            </a:r>
            <a:endParaRPr lang="fr-FR" dirty="0"/>
          </a:p>
        </p:txBody>
      </p:sp>
    </p:spTree>
    <p:extLst>
      <p:ext uri="{BB962C8B-B14F-4D97-AF65-F5344CB8AC3E}">
        <p14:creationId xmlns:p14="http://schemas.microsoft.com/office/powerpoint/2010/main" val="307555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906072" y="416890"/>
            <a:ext cx="7475439" cy="968998"/>
          </a:xfrm>
        </p:spPr>
        <p:txBody>
          <a:bodyPr>
            <a:normAutofit fontScale="90000"/>
          </a:bodyPr>
          <a:lstStyle/>
          <a:p>
            <a:r>
              <a:rPr lang="en-US" dirty="0" smtClean="0"/>
              <a:t>Memorize the following words</a:t>
            </a:r>
            <a:endParaRPr lang="en-US" dirty="0"/>
          </a:p>
        </p:txBody>
      </p:sp>
      <p:pic>
        <p:nvPicPr>
          <p:cNvPr id="2" name="Image 1"/>
          <p:cNvPicPr>
            <a:picLocks noChangeAspect="1"/>
          </p:cNvPicPr>
          <p:nvPr/>
        </p:nvPicPr>
        <p:blipFill>
          <a:blip r:embed="rId2"/>
          <a:stretch>
            <a:fillRect/>
          </a:stretch>
        </p:blipFill>
        <p:spPr>
          <a:xfrm>
            <a:off x="0" y="1111348"/>
            <a:ext cx="9328038" cy="5746652"/>
          </a:xfrm>
          <a:prstGeom prst="rect">
            <a:avLst/>
          </a:prstGeom>
        </p:spPr>
      </p:pic>
      <p:sp>
        <p:nvSpPr>
          <p:cNvPr id="3" name="Rectangle à coins arrondis 2"/>
          <p:cNvSpPr/>
          <p:nvPr/>
        </p:nvSpPr>
        <p:spPr>
          <a:xfrm>
            <a:off x="9259534" y="1667974"/>
            <a:ext cx="2582342" cy="43310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w="0"/>
                <a:solidFill>
                  <a:schemeClr val="tx1"/>
                </a:solidFill>
                <a:effectLst>
                  <a:outerShdw blurRad="38100" dist="19050" dir="2700000" algn="tl" rotWithShape="0">
                    <a:schemeClr val="dk1">
                      <a:alpha val="40000"/>
                    </a:schemeClr>
                  </a:outerShdw>
                </a:effectLst>
              </a:rPr>
              <a:t>SERP</a:t>
            </a:r>
          </a:p>
          <a:p>
            <a:pPr algn="ctr"/>
            <a:r>
              <a:rPr lang="en-US" dirty="0" smtClean="0">
                <a:ln w="0"/>
                <a:solidFill>
                  <a:schemeClr val="tx1"/>
                </a:solidFill>
                <a:effectLst>
                  <a:outerShdw blurRad="38100" dist="19050" dir="2700000" algn="tl" rotWithShape="0">
                    <a:schemeClr val="dk1">
                      <a:alpha val="40000"/>
                    </a:schemeClr>
                  </a:outerShdw>
                </a:effectLst>
              </a:rPr>
              <a:t>Search Engine Ranking Page</a:t>
            </a:r>
          </a:p>
          <a:p>
            <a:pPr algn="ctr"/>
            <a:endParaRPr lang="en-US" dirty="0"/>
          </a:p>
          <a:p>
            <a:pPr algn="ctr"/>
            <a:r>
              <a:rPr lang="en-US" dirty="0" smtClean="0">
                <a:solidFill>
                  <a:srgbClr val="FF0000"/>
                </a:solidFill>
              </a:rPr>
              <a:t>1/</a:t>
            </a:r>
            <a:r>
              <a:rPr lang="en-US" dirty="0" smtClean="0"/>
              <a:t> Rich Snippets</a:t>
            </a:r>
          </a:p>
          <a:p>
            <a:pPr algn="ctr"/>
            <a:r>
              <a:rPr lang="en-US" dirty="0" smtClean="0">
                <a:solidFill>
                  <a:srgbClr val="FF0000"/>
                </a:solidFill>
              </a:rPr>
              <a:t>2/</a:t>
            </a:r>
            <a:r>
              <a:rPr lang="en-US" dirty="0" smtClean="0"/>
              <a:t>Google Ads</a:t>
            </a:r>
          </a:p>
          <a:p>
            <a:pPr algn="ctr"/>
            <a:r>
              <a:rPr lang="en-US" dirty="0" smtClean="0">
                <a:solidFill>
                  <a:srgbClr val="FF0000"/>
                </a:solidFill>
              </a:rPr>
              <a:t>3/</a:t>
            </a:r>
            <a:r>
              <a:rPr lang="en-US" dirty="0" smtClean="0"/>
              <a:t>Universal Search” (also called “Blended Search” or “Enhanced Search”) refers to the integration of additional media like videos, images or maps – </a:t>
            </a:r>
          </a:p>
          <a:p>
            <a:pPr algn="ctr"/>
            <a:r>
              <a:rPr lang="en-US" dirty="0" smtClean="0">
                <a:solidFill>
                  <a:srgbClr val="FF0000"/>
                </a:solidFill>
              </a:rPr>
              <a:t>4/</a:t>
            </a:r>
            <a:r>
              <a:rPr lang="en-US" dirty="0" smtClean="0"/>
              <a:t> Knowledge Graph</a:t>
            </a:r>
            <a:endParaRPr lang="en-US" dirty="0"/>
          </a:p>
        </p:txBody>
      </p:sp>
    </p:spTree>
    <p:extLst>
      <p:ext uri="{BB962C8B-B14F-4D97-AF65-F5344CB8AC3E}">
        <p14:creationId xmlns:p14="http://schemas.microsoft.com/office/powerpoint/2010/main" val="4218865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55271" y="471054"/>
            <a:ext cx="7218219" cy="5721927"/>
          </a:xfrm>
          <a:prstGeom prst="rect">
            <a:avLst/>
          </a:prstGeom>
        </p:spPr>
      </p:pic>
      <p:sp>
        <p:nvSpPr>
          <p:cNvPr id="3" name="Rectangle à coins arrondis 2"/>
          <p:cNvSpPr/>
          <p:nvPr/>
        </p:nvSpPr>
        <p:spPr>
          <a:xfrm>
            <a:off x="393896" y="5345723"/>
            <a:ext cx="1961376" cy="8472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AVANT</a:t>
            </a:r>
            <a:endParaRPr lang="fr-FR" dirty="0"/>
          </a:p>
        </p:txBody>
      </p:sp>
    </p:spTree>
    <p:extLst>
      <p:ext uri="{BB962C8B-B14F-4D97-AF65-F5344CB8AC3E}">
        <p14:creationId xmlns:p14="http://schemas.microsoft.com/office/powerpoint/2010/main" val="1216937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39635" y="531458"/>
            <a:ext cx="5398763" cy="5046381"/>
          </a:xfrm>
          <a:prstGeom prst="rect">
            <a:avLst/>
          </a:prstGeom>
          <a:noFill/>
          <a:ln cap="flat">
            <a:noFill/>
          </a:ln>
        </p:spPr>
      </p:pic>
      <p:sp>
        <p:nvSpPr>
          <p:cNvPr id="3" name="Rectangle à coins arrondis 4"/>
          <p:cNvSpPr/>
          <p:nvPr/>
        </p:nvSpPr>
        <p:spPr>
          <a:xfrm>
            <a:off x="2220684" y="5734595"/>
            <a:ext cx="2508071" cy="50944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Calibri"/>
              </a:rPr>
              <a:t>SEM (Google Shopping, Google Ads)</a:t>
            </a:r>
          </a:p>
        </p:txBody>
      </p:sp>
      <p:pic>
        <p:nvPicPr>
          <p:cNvPr id="4" name="Image 5">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6012719" y="531458"/>
            <a:ext cx="5838828" cy="5046381"/>
          </a:xfrm>
          <a:prstGeom prst="rect">
            <a:avLst/>
          </a:prstGeom>
          <a:noFill/>
          <a:ln cap="flat">
            <a:noFill/>
          </a:ln>
        </p:spPr>
      </p:pic>
      <p:sp>
        <p:nvSpPr>
          <p:cNvPr id="5" name="Rectangle à coins arrondis 6"/>
          <p:cNvSpPr/>
          <p:nvPr/>
        </p:nvSpPr>
        <p:spPr>
          <a:xfrm>
            <a:off x="7441478" y="5734595"/>
            <a:ext cx="3292171" cy="50944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FFFFFF"/>
                </a:solidFill>
                <a:uFillTx/>
                <a:latin typeface="Calibri"/>
              </a:rPr>
              <a:t>SEO (Rich Snippets</a:t>
            </a:r>
            <a:r>
              <a:rPr lang="en-US" sz="1800" b="0" i="0" u="none" strike="noStrike" kern="1200" cap="none" spc="0" baseline="0" dirty="0" smtClean="0">
                <a:solidFill>
                  <a:srgbClr val="FFFFFF"/>
                </a:solidFill>
                <a:uFillTx/>
                <a:latin typeface="Calibri"/>
              </a:rPr>
              <a:t>), tags </a:t>
            </a:r>
            <a:r>
              <a:rPr lang="en-US" sz="1800" b="0" i="0" u="none" strike="noStrike" kern="1200" cap="none" spc="0" baseline="0" dirty="0" err="1" smtClean="0">
                <a:solidFill>
                  <a:srgbClr val="FFFFFF"/>
                </a:solidFill>
                <a:uFillTx/>
                <a:latin typeface="Calibri"/>
              </a:rPr>
              <a:t>compréhensibles</a:t>
            </a:r>
            <a:r>
              <a:rPr lang="en-US" sz="1800" b="0" i="0" u="none" strike="noStrike" kern="1200" cap="none" spc="0" baseline="0" dirty="0" smtClean="0">
                <a:solidFill>
                  <a:srgbClr val="FFFFFF"/>
                </a:solidFill>
                <a:uFillTx/>
                <a:latin typeface="Calibri"/>
              </a:rPr>
              <a:t> par le </a:t>
            </a:r>
            <a:r>
              <a:rPr lang="en-US" sz="1800" b="0" i="0" u="none" strike="noStrike" kern="1200" cap="none" spc="0" baseline="0" dirty="0" err="1" smtClean="0">
                <a:solidFill>
                  <a:srgbClr val="FFFFFF"/>
                </a:solidFill>
                <a:uFillTx/>
                <a:latin typeface="Calibri"/>
              </a:rPr>
              <a:t>moteur</a:t>
            </a:r>
            <a:endParaRPr lang="en-US" sz="1800" b="0" i="0" u="none" strike="noStrike" kern="1200" cap="none" spc="0" baseline="0" dirty="0">
              <a:solidFill>
                <a:srgbClr val="FFFFFF"/>
              </a:solidFill>
              <a:uFillTx/>
              <a:latin typeface="Calibri"/>
            </a:endParaRPr>
          </a:p>
        </p:txBody>
      </p:sp>
      <p:sp>
        <p:nvSpPr>
          <p:cNvPr id="6" name="Rectangle à coins arrondis 5"/>
          <p:cNvSpPr/>
          <p:nvPr/>
        </p:nvSpPr>
        <p:spPr>
          <a:xfrm>
            <a:off x="225083" y="5317588"/>
            <a:ext cx="1721280" cy="926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AUJOURD’HUI</a:t>
            </a:r>
            <a:endParaRPr lang="fr-FR" dirty="0"/>
          </a:p>
        </p:txBody>
      </p:sp>
    </p:spTree>
    <p:extLst>
      <p:ext uri="{BB962C8B-B14F-4D97-AF65-F5344CB8AC3E}">
        <p14:creationId xmlns:p14="http://schemas.microsoft.com/office/powerpoint/2010/main" val="3507031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79160" y="1778177"/>
            <a:ext cx="4315427" cy="3048425"/>
          </a:xfrm>
          <a:prstGeom prst="rect">
            <a:avLst/>
          </a:prstGeom>
        </p:spPr>
      </p:pic>
      <p:pic>
        <p:nvPicPr>
          <p:cNvPr id="3" name="Image 2"/>
          <p:cNvPicPr>
            <a:picLocks noChangeAspect="1"/>
          </p:cNvPicPr>
          <p:nvPr/>
        </p:nvPicPr>
        <p:blipFill>
          <a:blip r:embed="rId3"/>
          <a:stretch>
            <a:fillRect/>
          </a:stretch>
        </p:blipFill>
        <p:spPr>
          <a:xfrm>
            <a:off x="5057164" y="253964"/>
            <a:ext cx="4553585" cy="3048425"/>
          </a:xfrm>
          <a:prstGeom prst="rect">
            <a:avLst/>
          </a:prstGeom>
        </p:spPr>
      </p:pic>
      <p:sp>
        <p:nvSpPr>
          <p:cNvPr id="4" name="Rectangle à coins arrondis 3"/>
          <p:cNvSpPr/>
          <p:nvPr/>
        </p:nvSpPr>
        <p:spPr>
          <a:xfrm>
            <a:off x="225083" y="5064369"/>
            <a:ext cx="1721280" cy="926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AUJOURD’HUI</a:t>
            </a:r>
            <a:endParaRPr lang="fr-FR" dirty="0"/>
          </a:p>
        </p:txBody>
      </p:sp>
      <p:pic>
        <p:nvPicPr>
          <p:cNvPr id="5" name="Image 4"/>
          <p:cNvPicPr>
            <a:picLocks noChangeAspect="1"/>
          </p:cNvPicPr>
          <p:nvPr/>
        </p:nvPicPr>
        <p:blipFill>
          <a:blip r:embed="rId4"/>
          <a:stretch>
            <a:fillRect/>
          </a:stretch>
        </p:blipFill>
        <p:spPr>
          <a:xfrm>
            <a:off x="7481420" y="3409586"/>
            <a:ext cx="4477375" cy="3105583"/>
          </a:xfrm>
          <a:prstGeom prst="rect">
            <a:avLst/>
          </a:prstGeom>
        </p:spPr>
      </p:pic>
      <p:sp>
        <p:nvSpPr>
          <p:cNvPr id="6" name="Rectangle à coins arrondis 5"/>
          <p:cNvSpPr/>
          <p:nvPr/>
        </p:nvSpPr>
        <p:spPr>
          <a:xfrm>
            <a:off x="2152357" y="5064369"/>
            <a:ext cx="2025748" cy="12098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DES SERP (</a:t>
            </a:r>
            <a:r>
              <a:rPr lang="fr-FR" dirty="0" err="1" smtClean="0"/>
              <a:t>Search</a:t>
            </a:r>
            <a:r>
              <a:rPr lang="fr-FR" dirty="0" smtClean="0"/>
              <a:t> </a:t>
            </a:r>
            <a:r>
              <a:rPr lang="fr-FR" dirty="0" err="1" smtClean="0"/>
              <a:t>Ranking</a:t>
            </a:r>
            <a:r>
              <a:rPr lang="fr-FR" dirty="0" smtClean="0"/>
              <a:t> Page) de plus en plus étroites</a:t>
            </a:r>
            <a:endParaRPr lang="fr-FR" dirty="0"/>
          </a:p>
        </p:txBody>
      </p:sp>
      <p:sp>
        <p:nvSpPr>
          <p:cNvPr id="7" name="Ellipse 6"/>
          <p:cNvSpPr/>
          <p:nvPr/>
        </p:nvSpPr>
        <p:spPr>
          <a:xfrm>
            <a:off x="4900582" y="4557932"/>
            <a:ext cx="2091062" cy="164592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dirty="0" smtClean="0"/>
              <a:t>MORT DU WEB</a:t>
            </a:r>
            <a:endParaRPr lang="fr-FR" dirty="0"/>
          </a:p>
        </p:txBody>
      </p:sp>
    </p:spTree>
    <p:extLst>
      <p:ext uri="{BB962C8B-B14F-4D97-AF65-F5344CB8AC3E}">
        <p14:creationId xmlns:p14="http://schemas.microsoft.com/office/powerpoint/2010/main" val="2302888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7840" y="6108173"/>
            <a:ext cx="7502769" cy="369332"/>
          </a:xfrm>
          <a:prstGeom prst="rect">
            <a:avLst/>
          </a:prstGeom>
          <a:solidFill>
            <a:srgbClr val="FF0000"/>
          </a:solidFill>
        </p:spPr>
        <p:txBody>
          <a:bodyPr wrap="square">
            <a:spAutoFit/>
          </a:bodyPr>
          <a:lstStyle/>
          <a:p>
            <a:r>
              <a:rPr lang="fr-FR" dirty="0"/>
              <a:t>https://www.youtube.com/watch?v=dVsiusLQy5Q&amp;ab_channel=Google</a:t>
            </a:r>
          </a:p>
        </p:txBody>
      </p:sp>
      <p:pic>
        <p:nvPicPr>
          <p:cNvPr id="3" name="Image 2"/>
          <p:cNvPicPr>
            <a:picLocks noChangeAspect="1"/>
          </p:cNvPicPr>
          <p:nvPr/>
        </p:nvPicPr>
        <p:blipFill>
          <a:blip r:embed="rId2"/>
          <a:stretch>
            <a:fillRect/>
          </a:stretch>
        </p:blipFill>
        <p:spPr>
          <a:xfrm>
            <a:off x="1767840" y="1690688"/>
            <a:ext cx="6744641" cy="4086795"/>
          </a:xfrm>
          <a:prstGeom prst="rect">
            <a:avLst/>
          </a:prstGeom>
        </p:spPr>
      </p:pic>
      <p:sp>
        <p:nvSpPr>
          <p:cNvPr id="4" name="Titre 3"/>
          <p:cNvSpPr>
            <a:spLocks noGrp="1"/>
          </p:cNvSpPr>
          <p:nvPr>
            <p:ph type="title"/>
          </p:nvPr>
        </p:nvSpPr>
        <p:spPr/>
        <p:txBody>
          <a:bodyPr>
            <a:normAutofit fontScale="90000"/>
          </a:bodyPr>
          <a:lstStyle/>
          <a:p>
            <a:r>
              <a:rPr lang="fr-FR" dirty="0" smtClean="0"/>
              <a:t>GOOGLE SGE (</a:t>
            </a:r>
            <a:r>
              <a:rPr lang="fr-FR" dirty="0" err="1" smtClean="0"/>
              <a:t>search</a:t>
            </a:r>
            <a:r>
              <a:rPr lang="fr-FR" dirty="0" smtClean="0"/>
              <a:t> </a:t>
            </a:r>
            <a:r>
              <a:rPr lang="fr-FR" dirty="0" err="1" smtClean="0"/>
              <a:t>generative</a:t>
            </a:r>
            <a:r>
              <a:rPr lang="fr-FR" dirty="0" smtClean="0"/>
              <a:t> </a:t>
            </a:r>
            <a:r>
              <a:rPr lang="fr-FR" dirty="0" err="1" smtClean="0"/>
              <a:t>experience</a:t>
            </a:r>
            <a:r>
              <a:rPr lang="fr-FR" dirty="0" smtClean="0"/>
              <a:t>)</a:t>
            </a:r>
            <a:endParaRPr lang="fr-FR" dirty="0"/>
          </a:p>
        </p:txBody>
      </p:sp>
    </p:spTree>
    <p:extLst>
      <p:ext uri="{BB962C8B-B14F-4D97-AF65-F5344CB8AC3E}">
        <p14:creationId xmlns:p14="http://schemas.microsoft.com/office/powerpoint/2010/main" val="847466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53545" y="1737870"/>
            <a:ext cx="5881959" cy="2852735"/>
          </a:xfrm>
        </p:spPr>
        <p:txBody>
          <a:bodyPr/>
          <a:lstStyle/>
          <a:p>
            <a:r>
              <a:rPr lang="fr-FR" dirty="0" smtClean="0"/>
              <a:t>Les bases du </a:t>
            </a:r>
            <a:r>
              <a:rPr lang="fr-FR" dirty="0" err="1" smtClean="0"/>
              <a:t>seo</a:t>
            </a:r>
            <a:endParaRPr lang="fr-FR" dirty="0"/>
          </a:p>
        </p:txBody>
      </p:sp>
      <p:pic>
        <p:nvPicPr>
          <p:cNvPr id="5" name="Image 4"/>
          <p:cNvPicPr>
            <a:picLocks noChangeAspect="1"/>
          </p:cNvPicPr>
          <p:nvPr/>
        </p:nvPicPr>
        <p:blipFill>
          <a:blip r:embed="rId2"/>
          <a:stretch>
            <a:fillRect/>
          </a:stretch>
        </p:blipFill>
        <p:spPr>
          <a:xfrm>
            <a:off x="6235504" y="263362"/>
            <a:ext cx="5858022" cy="6404724"/>
          </a:xfrm>
          <a:prstGeom prst="rect">
            <a:avLst/>
          </a:prstGeom>
        </p:spPr>
      </p:pic>
    </p:spTree>
    <p:extLst>
      <p:ext uri="{BB962C8B-B14F-4D97-AF65-F5344CB8AC3E}">
        <p14:creationId xmlns:p14="http://schemas.microsoft.com/office/powerpoint/2010/main" val="2046004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bases du </a:t>
            </a:r>
            <a:r>
              <a:rPr lang="fr-FR" dirty="0" err="1" smtClean="0"/>
              <a:t>seo</a:t>
            </a:r>
            <a:r>
              <a:rPr lang="fr-FR" dirty="0" smtClean="0"/>
              <a:t> (1)</a:t>
            </a:r>
            <a:endParaRPr lang="fr-FR" dirty="0"/>
          </a:p>
        </p:txBody>
      </p:sp>
      <p:graphicFrame>
        <p:nvGraphicFramePr>
          <p:cNvPr id="3" name="Diagramme 2"/>
          <p:cNvGraphicFramePr/>
          <p:nvPr>
            <p:extLst>
              <p:ext uri="{D42A27DB-BD31-4B8C-83A1-F6EECF244321}">
                <p14:modId xmlns:p14="http://schemas.microsoft.com/office/powerpoint/2010/main" val="3665247843"/>
              </p:ext>
            </p:extLst>
          </p:nvPr>
        </p:nvGraphicFramePr>
        <p:xfrm>
          <a:off x="838203" y="1690688"/>
          <a:ext cx="9503508" cy="4590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3740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bases du </a:t>
            </a:r>
            <a:r>
              <a:rPr lang="fr-FR" dirty="0" err="1" smtClean="0"/>
              <a:t>seo</a:t>
            </a:r>
            <a:r>
              <a:rPr lang="fr-FR" dirty="0" smtClean="0"/>
              <a:t> (2)</a:t>
            </a:r>
            <a:endParaRPr lang="fr-FR" dirty="0"/>
          </a:p>
        </p:txBody>
      </p:sp>
      <p:graphicFrame>
        <p:nvGraphicFramePr>
          <p:cNvPr id="3" name="Diagramme 2"/>
          <p:cNvGraphicFramePr/>
          <p:nvPr>
            <p:extLst>
              <p:ext uri="{D42A27DB-BD31-4B8C-83A1-F6EECF244321}">
                <p14:modId xmlns:p14="http://schemas.microsoft.com/office/powerpoint/2010/main" val="502132436"/>
              </p:ext>
            </p:extLst>
          </p:nvPr>
        </p:nvGraphicFramePr>
        <p:xfrm>
          <a:off x="838203" y="1690688"/>
          <a:ext cx="9503508" cy="4590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7103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7986" y="976523"/>
            <a:ext cx="10515600" cy="968998"/>
          </a:xfrm>
        </p:spPr>
        <p:txBody>
          <a:bodyPr>
            <a:normAutofit/>
          </a:bodyPr>
          <a:lstStyle/>
          <a:p>
            <a:r>
              <a:rPr lang="fr-FR" dirty="0" smtClean="0"/>
              <a:t>créer </a:t>
            </a:r>
            <a:r>
              <a:rPr lang="fr-FR" dirty="0" smtClean="0"/>
              <a:t>du </a:t>
            </a:r>
            <a:r>
              <a:rPr lang="fr-FR" dirty="0" smtClean="0"/>
              <a:t>contenu : pourquoi ? </a:t>
            </a:r>
            <a:endParaRPr lang="fr-FR" dirty="0"/>
          </a:p>
        </p:txBody>
      </p:sp>
      <p:sp>
        <p:nvSpPr>
          <p:cNvPr id="3" name="Ellipse 2"/>
          <p:cNvSpPr/>
          <p:nvPr/>
        </p:nvSpPr>
        <p:spPr>
          <a:xfrm>
            <a:off x="209862" y="1004341"/>
            <a:ext cx="899410" cy="55463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graphicFrame>
        <p:nvGraphicFramePr>
          <p:cNvPr id="8" name="Diagramme 7"/>
          <p:cNvGraphicFramePr/>
          <p:nvPr>
            <p:extLst>
              <p:ext uri="{D42A27DB-BD31-4B8C-83A1-F6EECF244321}">
                <p14:modId xmlns:p14="http://schemas.microsoft.com/office/powerpoint/2010/main" val="670507466"/>
              </p:ext>
            </p:extLst>
          </p:nvPr>
        </p:nvGraphicFramePr>
        <p:xfrm>
          <a:off x="4881489" y="2243429"/>
          <a:ext cx="6573079" cy="4285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p:cNvPicPr>
            <a:picLocks noChangeAspect="1"/>
          </p:cNvPicPr>
          <p:nvPr/>
        </p:nvPicPr>
        <p:blipFill>
          <a:blip r:embed="rId7"/>
          <a:stretch>
            <a:fillRect/>
          </a:stretch>
        </p:blipFill>
        <p:spPr>
          <a:xfrm>
            <a:off x="104634" y="2243430"/>
            <a:ext cx="4285285" cy="4478053"/>
          </a:xfrm>
          <a:prstGeom prst="rect">
            <a:avLst/>
          </a:prstGeom>
        </p:spPr>
      </p:pic>
    </p:spTree>
    <p:extLst>
      <p:ext uri="{BB962C8B-B14F-4D97-AF65-F5344CB8AC3E}">
        <p14:creationId xmlns:p14="http://schemas.microsoft.com/office/powerpoint/2010/main" val="3303579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90152" y="924000"/>
            <a:ext cx="8211696" cy="5639587"/>
          </a:xfrm>
          <a:prstGeom prst="rect">
            <a:avLst/>
          </a:prstGeom>
        </p:spPr>
      </p:pic>
      <p:sp>
        <p:nvSpPr>
          <p:cNvPr id="3" name="Rectangle 2"/>
          <p:cNvSpPr/>
          <p:nvPr/>
        </p:nvSpPr>
        <p:spPr>
          <a:xfrm>
            <a:off x="3610699" y="336242"/>
            <a:ext cx="2362313" cy="369332"/>
          </a:xfrm>
          <a:prstGeom prst="rect">
            <a:avLst/>
          </a:prstGeom>
          <a:solidFill>
            <a:srgbClr val="FF0000"/>
          </a:solidFill>
        </p:spPr>
        <p:txBody>
          <a:bodyPr wrap="none">
            <a:spAutoFit/>
          </a:bodyPr>
          <a:lstStyle/>
          <a:p>
            <a:r>
              <a:rPr lang="fr-FR" dirty="0"/>
              <a:t>https://alsoasked.com/</a:t>
            </a:r>
          </a:p>
        </p:txBody>
      </p:sp>
    </p:spTree>
    <p:extLst>
      <p:ext uri="{BB962C8B-B14F-4D97-AF65-F5344CB8AC3E}">
        <p14:creationId xmlns:p14="http://schemas.microsoft.com/office/powerpoint/2010/main" val="2305450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434715" y="1034321"/>
            <a:ext cx="2068642" cy="1064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AVEC CHATGPT</a:t>
            </a:r>
            <a:endParaRPr lang="fr-FR" dirty="0"/>
          </a:p>
        </p:txBody>
      </p:sp>
      <p:pic>
        <p:nvPicPr>
          <p:cNvPr id="5" name="Image 4"/>
          <p:cNvPicPr>
            <a:picLocks noChangeAspect="1"/>
          </p:cNvPicPr>
          <p:nvPr/>
        </p:nvPicPr>
        <p:blipFill>
          <a:blip r:embed="rId2"/>
          <a:stretch>
            <a:fillRect/>
          </a:stretch>
        </p:blipFill>
        <p:spPr>
          <a:xfrm>
            <a:off x="434714" y="2387853"/>
            <a:ext cx="8304551" cy="3293419"/>
          </a:xfrm>
          <a:prstGeom prst="rect">
            <a:avLst/>
          </a:prstGeom>
        </p:spPr>
      </p:pic>
    </p:spTree>
    <p:extLst>
      <p:ext uri="{BB962C8B-B14F-4D97-AF65-F5344CB8AC3E}">
        <p14:creationId xmlns:p14="http://schemas.microsoft.com/office/powerpoint/2010/main" val="2786511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957706569"/>
              </p:ext>
            </p:extLst>
          </p:nvPr>
        </p:nvGraphicFramePr>
        <p:xfrm>
          <a:off x="164892" y="2653259"/>
          <a:ext cx="11677338" cy="3995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p:txBody>
          <a:bodyPr/>
          <a:lstStyle/>
          <a:p>
            <a:r>
              <a:rPr lang="fr-FR" dirty="0" smtClean="0"/>
              <a:t>Les 8 étapes d’un prompt</a:t>
            </a:r>
            <a:endParaRPr lang="fr-FR" dirty="0"/>
          </a:p>
        </p:txBody>
      </p:sp>
      <p:sp>
        <p:nvSpPr>
          <p:cNvPr id="4" name="Rectangle à coins arrondis 3"/>
          <p:cNvSpPr/>
          <p:nvPr/>
        </p:nvSpPr>
        <p:spPr>
          <a:xfrm>
            <a:off x="164892" y="1690688"/>
            <a:ext cx="1963711" cy="9625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AVEC CHATGPT</a:t>
            </a:r>
            <a:endParaRPr lang="fr-FR" dirty="0"/>
          </a:p>
        </p:txBody>
      </p:sp>
      <p:pic>
        <p:nvPicPr>
          <p:cNvPr id="5" name="Image 4"/>
          <p:cNvPicPr>
            <a:picLocks noChangeAspect="1"/>
          </p:cNvPicPr>
          <p:nvPr/>
        </p:nvPicPr>
        <p:blipFill>
          <a:blip r:embed="rId7"/>
          <a:stretch>
            <a:fillRect/>
          </a:stretch>
        </p:blipFill>
        <p:spPr>
          <a:xfrm>
            <a:off x="8008795" y="464234"/>
            <a:ext cx="4183205" cy="3699368"/>
          </a:xfrm>
          <a:prstGeom prst="rect">
            <a:avLst/>
          </a:prstGeom>
        </p:spPr>
      </p:pic>
    </p:spTree>
    <p:extLst>
      <p:ext uri="{BB962C8B-B14F-4D97-AF65-F5344CB8AC3E}">
        <p14:creationId xmlns:p14="http://schemas.microsoft.com/office/powerpoint/2010/main" val="818005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4892" y="917912"/>
            <a:ext cx="12027108" cy="5693866"/>
          </a:xfrm>
          <a:prstGeom prst="rect">
            <a:avLst/>
          </a:prstGeom>
          <a:solidFill>
            <a:schemeClr val="bg1">
              <a:lumMod val="95000"/>
            </a:schemeClr>
          </a:solidFill>
        </p:spPr>
        <p:txBody>
          <a:bodyPr wrap="square">
            <a:spAutoFit/>
          </a:bodyPr>
          <a:lstStyle/>
          <a:p>
            <a:r>
              <a:rPr lang="fr-FR" sz="1600" dirty="0"/>
              <a:t>Créer un prompt efficace pour la rédaction d'articles en </a:t>
            </a:r>
            <a:r>
              <a:rPr lang="fr-FR" sz="1600" dirty="0" err="1"/>
              <a:t>BtoB</a:t>
            </a:r>
            <a:r>
              <a:rPr lang="fr-FR" sz="1600" dirty="0"/>
              <a:t> (Business to Business) pour un blog professionnel nécessite une compréhension approfondie de ces huit éléments clés : rôle, tâche, objectif, contexte, tonalité, contraintes, format, et technique. Voici un exemple de prompt qui intègre tous ces éléments :</a:t>
            </a:r>
          </a:p>
          <a:p>
            <a:r>
              <a:rPr lang="fr-FR" sz="1600" dirty="0" smtClean="0">
                <a:solidFill>
                  <a:srgbClr val="FF0000"/>
                </a:solidFill>
              </a:rPr>
              <a:t>**</a:t>
            </a:r>
            <a:r>
              <a:rPr lang="fr-FR" sz="1600" dirty="0">
                <a:solidFill>
                  <a:srgbClr val="FF0000"/>
                </a:solidFill>
              </a:rPr>
              <a:t>Rôle** : </a:t>
            </a:r>
            <a:r>
              <a:rPr lang="fr-FR" sz="1600" dirty="0"/>
              <a:t>En tant que rédacteur de contenu spécialisé dans le marketing digital </a:t>
            </a:r>
            <a:r>
              <a:rPr lang="fr-FR" sz="1600" dirty="0" err="1"/>
              <a:t>BtoB</a:t>
            </a:r>
            <a:r>
              <a:rPr lang="fr-FR" sz="1600" dirty="0"/>
              <a:t>, votre mission est de créer des articles engageants qui attirent et retiennent l'attention de professionnels et de décideurs dans des secteurs spécifiques.</a:t>
            </a:r>
          </a:p>
          <a:p>
            <a:r>
              <a:rPr lang="fr-FR" sz="1600" dirty="0" smtClean="0">
                <a:solidFill>
                  <a:srgbClr val="FF0000"/>
                </a:solidFill>
              </a:rPr>
              <a:t>**</a:t>
            </a:r>
            <a:r>
              <a:rPr lang="fr-FR" sz="1600" dirty="0">
                <a:solidFill>
                  <a:srgbClr val="FF0000"/>
                </a:solidFill>
              </a:rPr>
              <a:t>Tâche** </a:t>
            </a:r>
            <a:r>
              <a:rPr lang="fr-FR" sz="1600" dirty="0"/>
              <a:t>: Rédigez un article de 1500 mots qui explore les dernières tendances en matière de marketing digital </a:t>
            </a:r>
            <a:r>
              <a:rPr lang="fr-FR" sz="1600" dirty="0" err="1"/>
              <a:t>BtoB</a:t>
            </a:r>
            <a:r>
              <a:rPr lang="fr-FR" sz="1600" dirty="0"/>
              <a:t>, en mettant l'accent sur l'importance de l'automatisation marketing pour les petites et moyennes entreprises.</a:t>
            </a:r>
          </a:p>
          <a:p>
            <a:r>
              <a:rPr lang="fr-FR" sz="1600" dirty="0" smtClean="0">
                <a:solidFill>
                  <a:srgbClr val="FF0000"/>
                </a:solidFill>
              </a:rPr>
              <a:t>**</a:t>
            </a:r>
            <a:r>
              <a:rPr lang="fr-FR" sz="1600" dirty="0">
                <a:solidFill>
                  <a:srgbClr val="FF0000"/>
                </a:solidFill>
              </a:rPr>
              <a:t>Objectif** </a:t>
            </a:r>
            <a:r>
              <a:rPr lang="fr-FR" sz="1600" dirty="0"/>
              <a:t>: L'article doit éduquer les lecteurs sur les avantages et les applications pratiques de l'automatisation marketing, encourager l'adoption de ces technologies, et positionner notre entreprise comme un leader d'opinion dans ce domaine.</a:t>
            </a:r>
          </a:p>
          <a:p>
            <a:r>
              <a:rPr lang="fr-FR" sz="1600" dirty="0" smtClean="0">
                <a:solidFill>
                  <a:srgbClr val="FF0000"/>
                </a:solidFill>
              </a:rPr>
              <a:t>**</a:t>
            </a:r>
            <a:r>
              <a:rPr lang="fr-FR" sz="1600" dirty="0">
                <a:solidFill>
                  <a:srgbClr val="FF0000"/>
                </a:solidFill>
              </a:rPr>
              <a:t>Contexte** </a:t>
            </a:r>
            <a:r>
              <a:rPr lang="fr-FR" sz="1600" dirty="0"/>
              <a:t>: Le marché cible est composé de PME dans le secteur technologique, qui sont conscientes de l'importance du marketing digital mais qui n'ont pas encore pleinement adopté l'automatisation marketing en raison de contraintes budgétaires ou de connaissances limitées.</a:t>
            </a:r>
          </a:p>
          <a:p>
            <a:r>
              <a:rPr lang="fr-FR" sz="1600" dirty="0" smtClean="0">
                <a:solidFill>
                  <a:srgbClr val="FF0000"/>
                </a:solidFill>
              </a:rPr>
              <a:t>**</a:t>
            </a:r>
            <a:r>
              <a:rPr lang="fr-FR" sz="1600" dirty="0">
                <a:solidFill>
                  <a:srgbClr val="FF0000"/>
                </a:solidFill>
              </a:rPr>
              <a:t>Tonalité** : </a:t>
            </a:r>
            <a:r>
              <a:rPr lang="fr-FR" sz="1600" dirty="0"/>
              <a:t>L'article doit être rédigé dans un ton professionnel mais accessible, évitant le jargon complexe pour favoriser la compréhension et l'engagement du lecteur. Utilisez des exemples concrets et des études de cas pour illustrer les points clés.</a:t>
            </a:r>
          </a:p>
          <a:p>
            <a:r>
              <a:rPr lang="fr-FR" sz="1600" dirty="0" smtClean="0">
                <a:solidFill>
                  <a:srgbClr val="FF0000"/>
                </a:solidFill>
              </a:rPr>
              <a:t>**</a:t>
            </a:r>
            <a:r>
              <a:rPr lang="fr-FR" sz="1600" dirty="0">
                <a:solidFill>
                  <a:srgbClr val="FF0000"/>
                </a:solidFill>
              </a:rPr>
              <a:t>Contraintes** </a:t>
            </a:r>
            <a:r>
              <a:rPr lang="fr-FR" sz="1600" dirty="0"/>
              <a:t>: L'article doit être optimisé pour le SEO avec des mots-clés spécifiques liés à l'automatisation marketing et au marketing digital </a:t>
            </a:r>
            <a:r>
              <a:rPr lang="fr-FR" sz="1600" dirty="0" err="1"/>
              <a:t>BtoB</a:t>
            </a:r>
            <a:r>
              <a:rPr lang="fr-FR" sz="1600" dirty="0"/>
              <a:t>. Veillez à inclure des liens vers des études de recherche pertinentes et à citer des sources fiables pour renforcer la crédibilité de l'article.</a:t>
            </a:r>
          </a:p>
          <a:p>
            <a:r>
              <a:rPr lang="fr-FR" sz="1600" dirty="0" smtClean="0">
                <a:solidFill>
                  <a:srgbClr val="FF0000"/>
                </a:solidFill>
              </a:rPr>
              <a:t>**</a:t>
            </a:r>
            <a:r>
              <a:rPr lang="fr-FR" sz="1600" dirty="0">
                <a:solidFill>
                  <a:srgbClr val="FF0000"/>
                </a:solidFill>
              </a:rPr>
              <a:t>Format** : </a:t>
            </a:r>
            <a:r>
              <a:rPr lang="fr-FR" sz="1600" dirty="0"/>
              <a:t>L'article doit être structuré avec des sous-titres clairs pour améliorer la lisibilité, accompagné d'images ou de graphiques pertinents pour illustrer les données ou les concepts clés. Incluez une introduction captivante, des sections bien définies, et une conclusion qui récapitule les points principaux et encourage l'action.</a:t>
            </a:r>
          </a:p>
          <a:p>
            <a:r>
              <a:rPr lang="fr-FR" sz="1600" dirty="0" smtClean="0">
                <a:solidFill>
                  <a:srgbClr val="FF0000"/>
                </a:solidFill>
              </a:rPr>
              <a:t>**</a:t>
            </a:r>
            <a:r>
              <a:rPr lang="fr-FR" sz="1600" dirty="0">
                <a:solidFill>
                  <a:srgbClr val="FF0000"/>
                </a:solidFill>
              </a:rPr>
              <a:t>Technique** </a:t>
            </a:r>
            <a:r>
              <a:rPr lang="fr-FR" sz="1600" dirty="0"/>
              <a:t>: Utilisez des techniques de </a:t>
            </a:r>
            <a:r>
              <a:rPr lang="fr-FR" sz="1600" dirty="0" err="1"/>
              <a:t>storytelling</a:t>
            </a:r>
            <a:r>
              <a:rPr lang="fr-FR" sz="1600" dirty="0"/>
              <a:t> pour rendre l'article plus engageant, en partageant des histoires réussies d'entreprises ayant bénéficié de l'automatisation marketing. Intégrez également des appels à l'action (CTA) stratégiquement placés pour encourager les lecteurs à explorer davantage de contenus sur notre site ou à contacter notre équipe pour plus d'informations.</a:t>
            </a:r>
          </a:p>
          <a:p>
            <a:endParaRPr lang="fr-FR" sz="1200" dirty="0"/>
          </a:p>
        </p:txBody>
      </p:sp>
    </p:spTree>
    <p:extLst>
      <p:ext uri="{BB962C8B-B14F-4D97-AF65-F5344CB8AC3E}">
        <p14:creationId xmlns:p14="http://schemas.microsoft.com/office/powerpoint/2010/main" val="1246934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 consulter sur les ressources, bibliothèque de prompts</a:t>
            </a:r>
            <a:endParaRPr lang="fr-FR" dirty="0"/>
          </a:p>
        </p:txBody>
      </p:sp>
      <p:pic>
        <p:nvPicPr>
          <p:cNvPr id="3" name="Image 2"/>
          <p:cNvPicPr>
            <a:picLocks noChangeAspect="1"/>
          </p:cNvPicPr>
          <p:nvPr/>
        </p:nvPicPr>
        <p:blipFill>
          <a:blip r:embed="rId2"/>
          <a:stretch>
            <a:fillRect/>
          </a:stretch>
        </p:blipFill>
        <p:spPr>
          <a:xfrm>
            <a:off x="164892" y="2016591"/>
            <a:ext cx="11527436" cy="4143953"/>
          </a:xfrm>
          <a:prstGeom prst="rect">
            <a:avLst/>
          </a:prstGeom>
        </p:spPr>
      </p:pic>
    </p:spTree>
    <p:extLst>
      <p:ext uri="{BB962C8B-B14F-4D97-AF65-F5344CB8AC3E}">
        <p14:creationId xmlns:p14="http://schemas.microsoft.com/office/powerpoint/2010/main" val="3233344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Cocon </a:t>
            </a:r>
            <a:r>
              <a:rPr lang="fr-FR" dirty="0" err="1" smtClean="0"/>
              <a:t>semantique</a:t>
            </a:r>
            <a:endParaRPr lang="fr-FR" dirty="0"/>
          </a:p>
        </p:txBody>
      </p:sp>
      <p:pic>
        <p:nvPicPr>
          <p:cNvPr id="3" name="Image 2"/>
          <p:cNvPicPr>
            <a:picLocks noChangeAspect="1"/>
          </p:cNvPicPr>
          <p:nvPr/>
        </p:nvPicPr>
        <p:blipFill>
          <a:blip r:embed="rId2"/>
          <a:stretch>
            <a:fillRect/>
          </a:stretch>
        </p:blipFill>
        <p:spPr>
          <a:xfrm>
            <a:off x="658406" y="1690688"/>
            <a:ext cx="7697274" cy="4706007"/>
          </a:xfrm>
          <a:prstGeom prst="rect">
            <a:avLst/>
          </a:prstGeom>
        </p:spPr>
      </p:pic>
    </p:spTree>
    <p:extLst>
      <p:ext uri="{BB962C8B-B14F-4D97-AF65-F5344CB8AC3E}">
        <p14:creationId xmlns:p14="http://schemas.microsoft.com/office/powerpoint/2010/main" val="3028033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221" y="5246301"/>
            <a:ext cx="6096000" cy="923330"/>
          </a:xfrm>
          <a:prstGeom prst="rect">
            <a:avLst/>
          </a:prstGeom>
          <a:solidFill>
            <a:srgbClr val="FFFF00"/>
          </a:solidFill>
        </p:spPr>
        <p:txBody>
          <a:bodyPr>
            <a:spAutoFit/>
          </a:bodyPr>
          <a:lstStyle/>
          <a:p>
            <a:r>
              <a:rPr lang="fr-FR" dirty="0"/>
              <a:t>https://fnege-medias.fr/fnege-video/la-technique-de-cocon-semantique-ou-comment-booster-vraiment-le-seo-de-votre-site/</a:t>
            </a:r>
          </a:p>
        </p:txBody>
      </p:sp>
      <p:pic>
        <p:nvPicPr>
          <p:cNvPr id="3" name="Image 2"/>
          <p:cNvPicPr>
            <a:picLocks noChangeAspect="1"/>
          </p:cNvPicPr>
          <p:nvPr/>
        </p:nvPicPr>
        <p:blipFill>
          <a:blip r:embed="rId2"/>
          <a:stretch>
            <a:fillRect/>
          </a:stretch>
        </p:blipFill>
        <p:spPr>
          <a:xfrm>
            <a:off x="6696221" y="538762"/>
            <a:ext cx="4763165" cy="5048955"/>
          </a:xfrm>
          <a:prstGeom prst="rect">
            <a:avLst/>
          </a:prstGeom>
        </p:spPr>
      </p:pic>
      <p:pic>
        <p:nvPicPr>
          <p:cNvPr id="5" name="Image 4"/>
          <p:cNvPicPr>
            <a:picLocks noChangeAspect="1"/>
          </p:cNvPicPr>
          <p:nvPr/>
        </p:nvPicPr>
        <p:blipFill>
          <a:blip r:embed="rId3"/>
          <a:stretch>
            <a:fillRect/>
          </a:stretch>
        </p:blipFill>
        <p:spPr>
          <a:xfrm>
            <a:off x="2208628" y="365760"/>
            <a:ext cx="4004601" cy="4614539"/>
          </a:xfrm>
          <a:prstGeom prst="rect">
            <a:avLst/>
          </a:prstGeom>
        </p:spPr>
      </p:pic>
    </p:spTree>
    <p:extLst>
      <p:ext uri="{BB962C8B-B14F-4D97-AF65-F5344CB8AC3E}">
        <p14:creationId xmlns:p14="http://schemas.microsoft.com/office/powerpoint/2010/main" val="1195677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OUTILS IA</a:t>
            </a:r>
            <a:endParaRPr lang="fr-FR" dirty="0"/>
          </a:p>
        </p:txBody>
      </p:sp>
      <p:pic>
        <p:nvPicPr>
          <p:cNvPr id="5" name="Image 4"/>
          <p:cNvPicPr>
            <a:picLocks noChangeAspect="1"/>
          </p:cNvPicPr>
          <p:nvPr/>
        </p:nvPicPr>
        <p:blipFill>
          <a:blip r:embed="rId2"/>
          <a:stretch>
            <a:fillRect/>
          </a:stretch>
        </p:blipFill>
        <p:spPr>
          <a:xfrm>
            <a:off x="5579010" y="844061"/>
            <a:ext cx="5365653" cy="5365653"/>
          </a:xfrm>
          <a:prstGeom prst="rect">
            <a:avLst/>
          </a:prstGeom>
        </p:spPr>
      </p:pic>
    </p:spTree>
    <p:extLst>
      <p:ext uri="{BB962C8B-B14F-4D97-AF65-F5344CB8AC3E}">
        <p14:creationId xmlns:p14="http://schemas.microsoft.com/office/powerpoint/2010/main" val="1014541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8026" y="941212"/>
            <a:ext cx="10515600" cy="968998"/>
          </a:xfrm>
        </p:spPr>
        <p:txBody>
          <a:bodyPr>
            <a:normAutofit fontScale="90000"/>
          </a:bodyPr>
          <a:lstStyle/>
          <a:p>
            <a:r>
              <a:rPr lang="fr-FR" dirty="0" err="1" smtClean="0"/>
              <a:t>MarkAI</a:t>
            </a:r>
            <a:r>
              <a:rPr lang="fr-FR" dirty="0" smtClean="0"/>
              <a:t>, l’IA Personnalisée ou les plugins de </a:t>
            </a:r>
            <a:r>
              <a:rPr lang="fr-FR" dirty="0" err="1" smtClean="0"/>
              <a:t>Chatgpt</a:t>
            </a:r>
            <a:endParaRPr lang="fr-FR" dirty="0"/>
          </a:p>
        </p:txBody>
      </p:sp>
      <p:sp>
        <p:nvSpPr>
          <p:cNvPr id="4" name="Rectangle 3"/>
          <p:cNvSpPr/>
          <p:nvPr/>
        </p:nvSpPr>
        <p:spPr>
          <a:xfrm>
            <a:off x="418026" y="1910210"/>
            <a:ext cx="3381182" cy="369332"/>
          </a:xfrm>
          <a:prstGeom prst="rect">
            <a:avLst/>
          </a:prstGeom>
        </p:spPr>
        <p:txBody>
          <a:bodyPr wrap="none">
            <a:spAutoFit/>
          </a:bodyPr>
          <a:lstStyle/>
          <a:p>
            <a:r>
              <a:rPr lang="fr-FR" dirty="0"/>
              <a:t>https://www.markcopy.ai/fr/learn</a:t>
            </a:r>
          </a:p>
        </p:txBody>
      </p:sp>
      <p:pic>
        <p:nvPicPr>
          <p:cNvPr id="5" name="Image 4"/>
          <p:cNvPicPr>
            <a:picLocks noChangeAspect="1"/>
          </p:cNvPicPr>
          <p:nvPr/>
        </p:nvPicPr>
        <p:blipFill>
          <a:blip r:embed="rId2"/>
          <a:stretch>
            <a:fillRect/>
          </a:stretch>
        </p:blipFill>
        <p:spPr>
          <a:xfrm>
            <a:off x="418026" y="2697201"/>
            <a:ext cx="7949374" cy="3572187"/>
          </a:xfrm>
          <a:prstGeom prst="rect">
            <a:avLst/>
          </a:prstGeom>
        </p:spPr>
      </p:pic>
    </p:spTree>
    <p:extLst>
      <p:ext uri="{BB962C8B-B14F-4D97-AF65-F5344CB8AC3E}">
        <p14:creationId xmlns:p14="http://schemas.microsoft.com/office/powerpoint/2010/main" val="49943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Landingsiteai</a:t>
            </a:r>
            <a:r>
              <a:rPr lang="fr-FR" dirty="0" smtClean="0"/>
              <a:t>, une </a:t>
            </a:r>
            <a:r>
              <a:rPr lang="fr-FR" dirty="0" err="1" smtClean="0"/>
              <a:t>ia</a:t>
            </a:r>
            <a:r>
              <a:rPr lang="fr-FR" dirty="0" smtClean="0"/>
              <a:t> </a:t>
            </a:r>
            <a:r>
              <a:rPr lang="fr-FR" dirty="0" err="1" smtClean="0"/>
              <a:t>cms</a:t>
            </a:r>
            <a:endParaRPr lang="fr-FR" dirty="0"/>
          </a:p>
        </p:txBody>
      </p:sp>
      <p:pic>
        <p:nvPicPr>
          <p:cNvPr id="3" name="Image 2"/>
          <p:cNvPicPr>
            <a:picLocks noChangeAspect="1"/>
          </p:cNvPicPr>
          <p:nvPr/>
        </p:nvPicPr>
        <p:blipFill>
          <a:blip r:embed="rId2"/>
          <a:stretch>
            <a:fillRect/>
          </a:stretch>
        </p:blipFill>
        <p:spPr>
          <a:xfrm>
            <a:off x="838203" y="1853839"/>
            <a:ext cx="10024287" cy="4574114"/>
          </a:xfrm>
          <a:prstGeom prst="rect">
            <a:avLst/>
          </a:prstGeom>
        </p:spPr>
      </p:pic>
    </p:spTree>
    <p:extLst>
      <p:ext uri="{BB962C8B-B14F-4D97-AF65-F5344CB8AC3E}">
        <p14:creationId xmlns:p14="http://schemas.microsoft.com/office/powerpoint/2010/main" val="921913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4905" y="721690"/>
            <a:ext cx="9918898" cy="968998"/>
          </a:xfrm>
        </p:spPr>
        <p:txBody>
          <a:bodyPr/>
          <a:lstStyle/>
          <a:p>
            <a:r>
              <a:rPr lang="fr-FR" dirty="0" smtClean="0"/>
              <a:t>Mots clé et longue traîne</a:t>
            </a:r>
            <a:endParaRPr lang="fr-FR" dirty="0"/>
          </a:p>
        </p:txBody>
      </p:sp>
      <p:pic>
        <p:nvPicPr>
          <p:cNvPr id="3" name="Image 2"/>
          <p:cNvPicPr>
            <a:picLocks noChangeAspect="1"/>
          </p:cNvPicPr>
          <p:nvPr/>
        </p:nvPicPr>
        <p:blipFill>
          <a:blip r:embed="rId2"/>
          <a:stretch>
            <a:fillRect/>
          </a:stretch>
        </p:blipFill>
        <p:spPr>
          <a:xfrm>
            <a:off x="838203" y="1690688"/>
            <a:ext cx="4553585" cy="4486901"/>
          </a:xfrm>
          <a:prstGeom prst="rect">
            <a:avLst/>
          </a:prstGeom>
        </p:spPr>
      </p:pic>
      <p:pic>
        <p:nvPicPr>
          <p:cNvPr id="4" name="Image 3"/>
          <p:cNvPicPr>
            <a:picLocks noChangeAspect="1"/>
          </p:cNvPicPr>
          <p:nvPr/>
        </p:nvPicPr>
        <p:blipFill>
          <a:blip r:embed="rId3"/>
          <a:stretch>
            <a:fillRect/>
          </a:stretch>
        </p:blipFill>
        <p:spPr>
          <a:xfrm>
            <a:off x="6248588" y="1561514"/>
            <a:ext cx="5715798" cy="5225759"/>
          </a:xfrm>
          <a:prstGeom prst="rect">
            <a:avLst/>
          </a:prstGeom>
        </p:spPr>
      </p:pic>
      <p:sp>
        <p:nvSpPr>
          <p:cNvPr id="5" name="Rectangle 4"/>
          <p:cNvSpPr/>
          <p:nvPr/>
        </p:nvSpPr>
        <p:spPr>
          <a:xfrm>
            <a:off x="3041300" y="6541052"/>
            <a:ext cx="4700975" cy="246221"/>
          </a:xfrm>
          <a:prstGeom prst="rect">
            <a:avLst/>
          </a:prstGeom>
          <a:solidFill>
            <a:srgbClr val="FFC000"/>
          </a:solidFill>
        </p:spPr>
        <p:txBody>
          <a:bodyPr wrap="square">
            <a:spAutoFit/>
          </a:bodyPr>
          <a:lstStyle/>
          <a:p>
            <a:r>
              <a:rPr lang="fr-FR" sz="1000" dirty="0"/>
              <a:t>https://www.flickr.com/photos/eric-delcroix/21438701322</a:t>
            </a:r>
          </a:p>
        </p:txBody>
      </p:sp>
      <p:sp>
        <p:nvSpPr>
          <p:cNvPr id="6" name="Ellipse 5"/>
          <p:cNvSpPr/>
          <p:nvPr/>
        </p:nvSpPr>
        <p:spPr>
          <a:xfrm>
            <a:off x="367122" y="835514"/>
            <a:ext cx="914400" cy="74135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Tree>
    <p:extLst>
      <p:ext uri="{BB962C8B-B14F-4D97-AF65-F5344CB8AC3E}">
        <p14:creationId xmlns:p14="http://schemas.microsoft.com/office/powerpoint/2010/main" val="1159544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753316" y="1849509"/>
            <a:ext cx="6858957" cy="3524742"/>
          </a:xfrm>
          <a:prstGeom prst="rect">
            <a:avLst/>
          </a:prstGeom>
        </p:spPr>
      </p:pic>
      <p:sp>
        <p:nvSpPr>
          <p:cNvPr id="4" name="Rectangle à coins arrondis 3"/>
          <p:cNvSpPr/>
          <p:nvPr/>
        </p:nvSpPr>
        <p:spPr>
          <a:xfrm>
            <a:off x="8468751" y="633046"/>
            <a:ext cx="3291840" cy="2110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LONG TAIL KEYWORDS</a:t>
            </a:r>
          </a:p>
          <a:p>
            <a:pPr algn="ctr"/>
            <a:r>
              <a:rPr lang="fr-FR" dirty="0" smtClean="0"/>
              <a:t>The long </a:t>
            </a:r>
            <a:r>
              <a:rPr lang="fr-FR" dirty="0" err="1" smtClean="0"/>
              <a:t>Tail</a:t>
            </a:r>
            <a:endParaRPr lang="fr-FR" dirty="0" smtClean="0"/>
          </a:p>
          <a:p>
            <a:pPr algn="ctr"/>
            <a:r>
              <a:rPr lang="fr-FR" dirty="0" smtClean="0"/>
              <a:t>Chris Anderson, </a:t>
            </a:r>
            <a:r>
              <a:rPr lang="fr-FR" dirty="0" err="1" smtClean="0"/>
              <a:t>Wired</a:t>
            </a:r>
            <a:r>
              <a:rPr lang="fr-FR" dirty="0" smtClean="0"/>
              <a:t>, 2004</a:t>
            </a:r>
          </a:p>
          <a:p>
            <a:pPr algn="ctr"/>
            <a:r>
              <a:rPr lang="fr-FR" dirty="0" smtClean="0"/>
              <a:t>Peu de produits très populaires – de nombreux produits rarement cherchés (faible occurrence)</a:t>
            </a:r>
            <a:endParaRPr lang="fr-FR" dirty="0"/>
          </a:p>
        </p:txBody>
      </p:sp>
      <p:pic>
        <p:nvPicPr>
          <p:cNvPr id="5" name="Image 4"/>
          <p:cNvPicPr>
            <a:picLocks noChangeAspect="1"/>
          </p:cNvPicPr>
          <p:nvPr/>
        </p:nvPicPr>
        <p:blipFill>
          <a:blip r:embed="rId3"/>
          <a:stretch>
            <a:fillRect/>
          </a:stretch>
        </p:blipFill>
        <p:spPr>
          <a:xfrm>
            <a:off x="8547808" y="2954215"/>
            <a:ext cx="3133725" cy="3657794"/>
          </a:xfrm>
          <a:prstGeom prst="rect">
            <a:avLst/>
          </a:prstGeom>
        </p:spPr>
      </p:pic>
    </p:spTree>
    <p:extLst>
      <p:ext uri="{BB962C8B-B14F-4D97-AF65-F5344CB8AC3E}">
        <p14:creationId xmlns:p14="http://schemas.microsoft.com/office/powerpoint/2010/main" val="4151202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15927" y="478302"/>
            <a:ext cx="10663310" cy="5878111"/>
          </a:xfrm>
          <a:prstGeom prst="rect">
            <a:avLst/>
          </a:prstGeom>
        </p:spPr>
      </p:pic>
    </p:spTree>
    <p:extLst>
      <p:ext uri="{BB962C8B-B14F-4D97-AF65-F5344CB8AC3E}">
        <p14:creationId xmlns:p14="http://schemas.microsoft.com/office/powerpoint/2010/main" val="746359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92701" y="1125415"/>
            <a:ext cx="9791113" cy="5416062"/>
          </a:xfrm>
          <a:prstGeom prst="rect">
            <a:avLst/>
          </a:prstGeom>
        </p:spPr>
      </p:pic>
      <p:sp>
        <p:nvSpPr>
          <p:cNvPr id="3" name="Titre 2"/>
          <p:cNvSpPr>
            <a:spLocks noGrp="1"/>
          </p:cNvSpPr>
          <p:nvPr>
            <p:ph type="title"/>
          </p:nvPr>
        </p:nvSpPr>
        <p:spPr>
          <a:xfrm>
            <a:off x="1392701" y="972342"/>
            <a:ext cx="8567225" cy="1419165"/>
          </a:xfrm>
        </p:spPr>
        <p:txBody>
          <a:bodyPr>
            <a:normAutofit/>
          </a:bodyPr>
          <a:lstStyle/>
          <a:p>
            <a:r>
              <a:rPr lang="fr-FR" sz="2800" dirty="0" smtClean="0"/>
              <a:t>Des arbitrages entre le volume de recherche, la pertinence et la compétition</a:t>
            </a:r>
            <a:endParaRPr lang="fr-FR" sz="2800" dirty="0"/>
          </a:p>
        </p:txBody>
      </p:sp>
    </p:spTree>
    <p:extLst>
      <p:ext uri="{BB962C8B-B14F-4D97-AF65-F5344CB8AC3E}">
        <p14:creationId xmlns:p14="http://schemas.microsoft.com/office/powerpoint/2010/main" val="2140376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Outils longue traîne</a:t>
            </a:r>
            <a:endParaRPr lang="fr-FR" dirty="0"/>
          </a:p>
        </p:txBody>
      </p:sp>
      <p:pic>
        <p:nvPicPr>
          <p:cNvPr id="5" name="Image 4"/>
          <p:cNvPicPr>
            <a:picLocks noChangeAspect="1"/>
          </p:cNvPicPr>
          <p:nvPr/>
        </p:nvPicPr>
        <p:blipFill>
          <a:blip r:embed="rId2"/>
          <a:stretch>
            <a:fillRect/>
          </a:stretch>
        </p:blipFill>
        <p:spPr>
          <a:xfrm>
            <a:off x="7736891" y="0"/>
            <a:ext cx="4164037" cy="4164037"/>
          </a:xfrm>
          <a:prstGeom prst="rect">
            <a:avLst/>
          </a:prstGeom>
        </p:spPr>
      </p:pic>
    </p:spTree>
    <p:extLst>
      <p:ext uri="{BB962C8B-B14F-4D97-AF65-F5344CB8AC3E}">
        <p14:creationId xmlns:p14="http://schemas.microsoft.com/office/powerpoint/2010/main" val="94543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456420" y="721690"/>
            <a:ext cx="6365471" cy="2595581"/>
          </a:xfrm>
          <a:prstGeom prst="rect">
            <a:avLst/>
          </a:prstGeom>
        </p:spPr>
      </p:pic>
      <p:pic>
        <p:nvPicPr>
          <p:cNvPr id="4" name="Image 3"/>
          <p:cNvPicPr>
            <a:picLocks noChangeAspect="1"/>
          </p:cNvPicPr>
          <p:nvPr/>
        </p:nvPicPr>
        <p:blipFill>
          <a:blip r:embed="rId3"/>
          <a:stretch>
            <a:fillRect/>
          </a:stretch>
        </p:blipFill>
        <p:spPr>
          <a:xfrm>
            <a:off x="314461" y="2530761"/>
            <a:ext cx="8324694" cy="4162347"/>
          </a:xfrm>
          <a:prstGeom prst="rect">
            <a:avLst/>
          </a:prstGeom>
        </p:spPr>
      </p:pic>
    </p:spTree>
    <p:extLst>
      <p:ext uri="{BB962C8B-B14F-4D97-AF65-F5344CB8AC3E}">
        <p14:creationId xmlns:p14="http://schemas.microsoft.com/office/powerpoint/2010/main" val="96683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trouver des mots longue traîne</a:t>
            </a:r>
            <a:endParaRPr lang="fr-FR" dirty="0"/>
          </a:p>
        </p:txBody>
      </p:sp>
      <p:pic>
        <p:nvPicPr>
          <p:cNvPr id="4" name="Image 3"/>
          <p:cNvPicPr>
            <a:picLocks noChangeAspect="1"/>
          </p:cNvPicPr>
          <p:nvPr/>
        </p:nvPicPr>
        <p:blipFill>
          <a:blip r:embed="rId2"/>
          <a:stretch>
            <a:fillRect/>
          </a:stretch>
        </p:blipFill>
        <p:spPr>
          <a:xfrm>
            <a:off x="379828" y="1841124"/>
            <a:ext cx="6407623" cy="2998162"/>
          </a:xfrm>
          <a:prstGeom prst="rect">
            <a:avLst/>
          </a:prstGeom>
        </p:spPr>
      </p:pic>
      <p:pic>
        <p:nvPicPr>
          <p:cNvPr id="5" name="Image 4"/>
          <p:cNvPicPr>
            <a:picLocks noChangeAspect="1"/>
          </p:cNvPicPr>
          <p:nvPr/>
        </p:nvPicPr>
        <p:blipFill>
          <a:blip r:embed="rId3"/>
          <a:stretch>
            <a:fillRect/>
          </a:stretch>
        </p:blipFill>
        <p:spPr>
          <a:xfrm>
            <a:off x="5331656" y="2632139"/>
            <a:ext cx="6728026" cy="3797537"/>
          </a:xfrm>
          <a:prstGeom prst="rect">
            <a:avLst/>
          </a:prstGeom>
        </p:spPr>
      </p:pic>
    </p:spTree>
    <p:extLst>
      <p:ext uri="{BB962C8B-B14F-4D97-AF65-F5344CB8AC3E}">
        <p14:creationId xmlns:p14="http://schemas.microsoft.com/office/powerpoint/2010/main" val="1922119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11839" y="383014"/>
            <a:ext cx="10812384" cy="5782482"/>
          </a:xfrm>
          <a:prstGeom prst="rect">
            <a:avLst/>
          </a:prstGeom>
        </p:spPr>
      </p:pic>
    </p:spTree>
    <p:extLst>
      <p:ext uri="{BB962C8B-B14F-4D97-AF65-F5344CB8AC3E}">
        <p14:creationId xmlns:p14="http://schemas.microsoft.com/office/powerpoint/2010/main" val="492773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50577" y="926143"/>
            <a:ext cx="11412543" cy="5744377"/>
          </a:xfrm>
          <a:prstGeom prst="rect">
            <a:avLst/>
          </a:prstGeom>
        </p:spPr>
      </p:pic>
      <p:sp>
        <p:nvSpPr>
          <p:cNvPr id="3" name="Rectangle 2"/>
          <p:cNvSpPr/>
          <p:nvPr/>
        </p:nvSpPr>
        <p:spPr>
          <a:xfrm>
            <a:off x="6205904" y="6301188"/>
            <a:ext cx="3015762" cy="369332"/>
          </a:xfrm>
          <a:prstGeom prst="rect">
            <a:avLst/>
          </a:prstGeom>
          <a:solidFill>
            <a:srgbClr val="FF0000"/>
          </a:solidFill>
        </p:spPr>
        <p:txBody>
          <a:bodyPr wrap="none">
            <a:spAutoFit/>
          </a:bodyPr>
          <a:lstStyle/>
          <a:p>
            <a:r>
              <a:rPr lang="fr-FR" dirty="0" smtClean="0"/>
              <a:t>https://answerthepublic.com/</a:t>
            </a:r>
            <a:endParaRPr lang="fr-FR" dirty="0"/>
          </a:p>
        </p:txBody>
      </p:sp>
    </p:spTree>
    <p:extLst>
      <p:ext uri="{BB962C8B-B14F-4D97-AF65-F5344CB8AC3E}">
        <p14:creationId xmlns:p14="http://schemas.microsoft.com/office/powerpoint/2010/main" val="1951965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95420" y="1009600"/>
            <a:ext cx="11352629" cy="5665520"/>
          </a:xfrm>
          <a:prstGeom prst="rect">
            <a:avLst/>
          </a:prstGeom>
        </p:spPr>
      </p:pic>
    </p:spTree>
    <p:extLst>
      <p:ext uri="{BB962C8B-B14F-4D97-AF65-F5344CB8AC3E}">
        <p14:creationId xmlns:p14="http://schemas.microsoft.com/office/powerpoint/2010/main" val="588200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1142" y="1253110"/>
            <a:ext cx="11940858" cy="5449060"/>
          </a:xfrm>
          <a:prstGeom prst="rect">
            <a:avLst/>
          </a:prstGeom>
        </p:spPr>
      </p:pic>
    </p:spTree>
    <p:extLst>
      <p:ext uri="{BB962C8B-B14F-4D97-AF65-F5344CB8AC3E}">
        <p14:creationId xmlns:p14="http://schemas.microsoft.com/office/powerpoint/2010/main" val="3716911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24664" t="12547" b="12644"/>
          <a:stretch/>
        </p:blipFill>
        <p:spPr>
          <a:xfrm>
            <a:off x="1575582" y="773722"/>
            <a:ext cx="9802104" cy="5472334"/>
          </a:xfrm>
          <a:prstGeom prst="rect">
            <a:avLst/>
          </a:prstGeom>
        </p:spPr>
      </p:pic>
    </p:spTree>
    <p:extLst>
      <p:ext uri="{BB962C8B-B14F-4D97-AF65-F5344CB8AC3E}">
        <p14:creationId xmlns:p14="http://schemas.microsoft.com/office/powerpoint/2010/main" val="1473511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50720" y="1981314"/>
            <a:ext cx="12041280" cy="4667901"/>
          </a:xfrm>
          <a:prstGeom prst="rect">
            <a:avLst/>
          </a:prstGeom>
        </p:spPr>
      </p:pic>
      <p:sp>
        <p:nvSpPr>
          <p:cNvPr id="3" name="Titre 2"/>
          <p:cNvSpPr>
            <a:spLocks noGrp="1"/>
          </p:cNvSpPr>
          <p:nvPr>
            <p:ph type="title"/>
          </p:nvPr>
        </p:nvSpPr>
        <p:spPr>
          <a:xfrm>
            <a:off x="2827605" y="721690"/>
            <a:ext cx="8526197" cy="968998"/>
          </a:xfrm>
        </p:spPr>
        <p:txBody>
          <a:bodyPr/>
          <a:lstStyle/>
          <a:p>
            <a:r>
              <a:rPr lang="fr-FR" dirty="0" err="1" smtClean="0"/>
              <a:t>autocomplete</a:t>
            </a:r>
            <a:r>
              <a:rPr lang="fr-FR" dirty="0" smtClean="0"/>
              <a:t> suggestions </a:t>
            </a:r>
            <a:endParaRPr lang="fr-FR" dirty="0"/>
          </a:p>
        </p:txBody>
      </p:sp>
    </p:spTree>
    <p:extLst>
      <p:ext uri="{BB962C8B-B14F-4D97-AF65-F5344CB8AC3E}">
        <p14:creationId xmlns:p14="http://schemas.microsoft.com/office/powerpoint/2010/main" val="1612539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3199" y="721690"/>
            <a:ext cx="8610603" cy="968998"/>
          </a:xfrm>
        </p:spPr>
        <p:txBody>
          <a:bodyPr/>
          <a:lstStyle/>
          <a:p>
            <a:r>
              <a:rPr lang="fr-FR" dirty="0" smtClean="0"/>
              <a:t>Google Trends</a:t>
            </a:r>
            <a:endParaRPr lang="fr-FR" dirty="0"/>
          </a:p>
        </p:txBody>
      </p:sp>
      <p:pic>
        <p:nvPicPr>
          <p:cNvPr id="3" name="Image 2"/>
          <p:cNvPicPr>
            <a:picLocks noChangeAspect="1"/>
          </p:cNvPicPr>
          <p:nvPr/>
        </p:nvPicPr>
        <p:blipFill>
          <a:blip r:embed="rId2"/>
          <a:stretch>
            <a:fillRect/>
          </a:stretch>
        </p:blipFill>
        <p:spPr>
          <a:xfrm>
            <a:off x="618979" y="1578779"/>
            <a:ext cx="10621107" cy="4727394"/>
          </a:xfrm>
          <a:prstGeom prst="rect">
            <a:avLst/>
          </a:prstGeom>
        </p:spPr>
      </p:pic>
    </p:spTree>
    <p:extLst>
      <p:ext uri="{BB962C8B-B14F-4D97-AF65-F5344CB8AC3E}">
        <p14:creationId xmlns:p14="http://schemas.microsoft.com/office/powerpoint/2010/main" val="1936563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716258" y="1374860"/>
            <a:ext cx="8358409" cy="4833779"/>
          </a:xfrm>
          <a:prstGeom prst="rect">
            <a:avLst/>
          </a:prstGeom>
        </p:spPr>
      </p:pic>
      <p:sp>
        <p:nvSpPr>
          <p:cNvPr id="8" name="Rectangle à coins arrondis 7"/>
          <p:cNvSpPr/>
          <p:nvPr/>
        </p:nvSpPr>
        <p:spPr>
          <a:xfrm>
            <a:off x="6513342" y="436098"/>
            <a:ext cx="3334043"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GOOGLE KEYWORD</a:t>
            </a:r>
            <a:endParaRPr lang="fr-FR" dirty="0"/>
          </a:p>
        </p:txBody>
      </p:sp>
    </p:spTree>
    <p:extLst>
      <p:ext uri="{BB962C8B-B14F-4D97-AF65-F5344CB8AC3E}">
        <p14:creationId xmlns:p14="http://schemas.microsoft.com/office/powerpoint/2010/main" val="3460282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7951" y="721690"/>
            <a:ext cx="9285852" cy="968998"/>
          </a:xfrm>
        </p:spPr>
        <p:txBody>
          <a:bodyPr/>
          <a:lstStyle/>
          <a:p>
            <a:r>
              <a:rPr lang="fr-FR" dirty="0" smtClean="0"/>
              <a:t>Google générateur de mots clé</a:t>
            </a:r>
            <a:endParaRPr lang="fr-FR" dirty="0"/>
          </a:p>
        </p:txBody>
      </p:sp>
      <p:pic>
        <p:nvPicPr>
          <p:cNvPr id="3" name="Image 2"/>
          <p:cNvPicPr>
            <a:picLocks noChangeAspect="1"/>
          </p:cNvPicPr>
          <p:nvPr/>
        </p:nvPicPr>
        <p:blipFill>
          <a:blip r:embed="rId2"/>
          <a:stretch>
            <a:fillRect/>
          </a:stretch>
        </p:blipFill>
        <p:spPr>
          <a:xfrm>
            <a:off x="2199734" y="1462911"/>
            <a:ext cx="7792537" cy="5001323"/>
          </a:xfrm>
          <a:prstGeom prst="rect">
            <a:avLst/>
          </a:prstGeom>
        </p:spPr>
      </p:pic>
    </p:spTree>
    <p:extLst>
      <p:ext uri="{BB962C8B-B14F-4D97-AF65-F5344CB8AC3E}">
        <p14:creationId xmlns:p14="http://schemas.microsoft.com/office/powerpoint/2010/main" val="317889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Optimiser sa vitesse de chargement</a:t>
            </a:r>
            <a:endParaRPr lang="fr-FR" dirty="0"/>
          </a:p>
        </p:txBody>
      </p:sp>
      <p:graphicFrame>
        <p:nvGraphicFramePr>
          <p:cNvPr id="4" name="Diagramme 3"/>
          <p:cNvGraphicFramePr/>
          <p:nvPr>
            <p:extLst>
              <p:ext uri="{D42A27DB-BD31-4B8C-83A1-F6EECF244321}">
                <p14:modId xmlns:p14="http://schemas.microsoft.com/office/powerpoint/2010/main" val="3118496348"/>
              </p:ext>
            </p:extLst>
          </p:nvPr>
        </p:nvGraphicFramePr>
        <p:xfrm>
          <a:off x="-104332" y="2249714"/>
          <a:ext cx="8128000" cy="4206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llipse 4"/>
          <p:cNvSpPr/>
          <p:nvPr/>
        </p:nvSpPr>
        <p:spPr>
          <a:xfrm>
            <a:off x="333829" y="908646"/>
            <a:ext cx="711200" cy="5950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a:t>
            </a:r>
            <a:endParaRPr lang="fr-FR" dirty="0"/>
          </a:p>
        </p:txBody>
      </p:sp>
      <p:pic>
        <p:nvPicPr>
          <p:cNvPr id="3" name="Image 2"/>
          <p:cNvPicPr>
            <a:picLocks noChangeAspect="1"/>
          </p:cNvPicPr>
          <p:nvPr/>
        </p:nvPicPr>
        <p:blipFill>
          <a:blip r:embed="rId7"/>
          <a:stretch>
            <a:fillRect/>
          </a:stretch>
        </p:blipFill>
        <p:spPr>
          <a:xfrm>
            <a:off x="7498257" y="1997612"/>
            <a:ext cx="4078565" cy="4078565"/>
          </a:xfrm>
          <a:prstGeom prst="rect">
            <a:avLst/>
          </a:prstGeom>
        </p:spPr>
      </p:pic>
    </p:spTree>
    <p:extLst>
      <p:ext uri="{BB962C8B-B14F-4D97-AF65-F5344CB8AC3E}">
        <p14:creationId xmlns:p14="http://schemas.microsoft.com/office/powerpoint/2010/main" val="1038405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Core</a:t>
            </a:r>
            <a:r>
              <a:rPr lang="fr-FR" dirty="0" smtClean="0"/>
              <a:t> web vital</a:t>
            </a:r>
            <a:endParaRPr lang="fr-FR" dirty="0"/>
          </a:p>
        </p:txBody>
      </p:sp>
      <p:sp>
        <p:nvSpPr>
          <p:cNvPr id="3" name="Espace réservé du texte 2"/>
          <p:cNvSpPr>
            <a:spLocks noGrp="1"/>
          </p:cNvSpPr>
          <p:nvPr>
            <p:ph type="body" idx="1"/>
          </p:nvPr>
        </p:nvSpPr>
        <p:spPr/>
        <p:txBody>
          <a:bodyPr/>
          <a:lstStyle/>
          <a:p>
            <a:r>
              <a:rPr lang="fr-FR" dirty="0"/>
              <a:t>Faites le test : https://pagespeed.web.dev/?utm_source=psi&amp;utm_medium=redirect&amp;hl=fr</a:t>
            </a:r>
          </a:p>
        </p:txBody>
      </p:sp>
      <p:pic>
        <p:nvPicPr>
          <p:cNvPr id="4" name="Image 3"/>
          <p:cNvPicPr>
            <a:picLocks noChangeAspect="1"/>
          </p:cNvPicPr>
          <p:nvPr/>
        </p:nvPicPr>
        <p:blipFill>
          <a:blip r:embed="rId2"/>
          <a:stretch>
            <a:fillRect/>
          </a:stretch>
        </p:blipFill>
        <p:spPr>
          <a:xfrm>
            <a:off x="6380871" y="77372"/>
            <a:ext cx="5393788" cy="4512093"/>
          </a:xfrm>
          <a:prstGeom prst="rect">
            <a:avLst/>
          </a:prstGeom>
        </p:spPr>
      </p:pic>
    </p:spTree>
    <p:extLst>
      <p:ext uri="{BB962C8B-B14F-4D97-AF65-F5344CB8AC3E}">
        <p14:creationId xmlns:p14="http://schemas.microsoft.com/office/powerpoint/2010/main" val="2257707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099127" y="437995"/>
            <a:ext cx="5753903" cy="3343742"/>
          </a:xfrm>
          <a:prstGeom prst="rect">
            <a:avLst/>
          </a:prstGeom>
        </p:spPr>
      </p:pic>
      <p:sp>
        <p:nvSpPr>
          <p:cNvPr id="5" name="Rectangle 4"/>
          <p:cNvSpPr/>
          <p:nvPr/>
        </p:nvSpPr>
        <p:spPr>
          <a:xfrm>
            <a:off x="289810" y="3966403"/>
            <a:ext cx="6096000" cy="1200329"/>
          </a:xfrm>
          <a:prstGeom prst="rect">
            <a:avLst/>
          </a:prstGeom>
          <a:solidFill>
            <a:srgbClr val="FFC000"/>
          </a:solidFill>
        </p:spPr>
        <p:txBody>
          <a:bodyPr>
            <a:spAutoFit/>
          </a:bodyPr>
          <a:lstStyle/>
          <a:p>
            <a:r>
              <a:rPr lang="fr-FR" dirty="0" smtClean="0"/>
              <a:t>Le </a:t>
            </a:r>
            <a:r>
              <a:rPr lang="fr-FR" dirty="0"/>
              <a:t>First </a:t>
            </a:r>
            <a:r>
              <a:rPr lang="fr-FR" dirty="0" err="1"/>
              <a:t>Contentful</a:t>
            </a:r>
            <a:r>
              <a:rPr lang="fr-FR" dirty="0"/>
              <a:t> Paint (FCP) mesure le temps entre le clic sur le lien d’un site Internet, l’arrivée de votre navigateur sur la </a:t>
            </a:r>
            <a:r>
              <a:rPr lang="fr-FR" dirty="0" smtClean="0"/>
              <a:t>page, </a:t>
            </a:r>
            <a:r>
              <a:rPr lang="fr-FR" dirty="0"/>
              <a:t>et le moment où il affiche le premier bit de contenu de la page</a:t>
            </a:r>
          </a:p>
        </p:txBody>
      </p:sp>
      <p:sp>
        <p:nvSpPr>
          <p:cNvPr id="6" name="Rectangle 5"/>
          <p:cNvSpPr/>
          <p:nvPr/>
        </p:nvSpPr>
        <p:spPr>
          <a:xfrm>
            <a:off x="6640643" y="3966403"/>
            <a:ext cx="5351488" cy="2031325"/>
          </a:xfrm>
          <a:prstGeom prst="rect">
            <a:avLst/>
          </a:prstGeom>
          <a:solidFill>
            <a:srgbClr val="FF0000"/>
          </a:solidFill>
        </p:spPr>
        <p:txBody>
          <a:bodyPr wrap="square">
            <a:spAutoFit/>
          </a:bodyPr>
          <a:lstStyle/>
          <a:p>
            <a:r>
              <a:rPr lang="fr-FR" dirty="0" smtClean="0"/>
              <a:t>Le </a:t>
            </a:r>
            <a:r>
              <a:rPr lang="fr-FR" dirty="0"/>
              <a:t>FID (First Input Delay) est un KPI en lien avec l’interactivité des pages. Son objectif est de mesurer le temps de réaction d’un site web lorsqu’un internaute clique sur un bouton, un lien ou un élément du menu. </a:t>
            </a:r>
            <a:r>
              <a:rPr lang="fr-FR" dirty="0" smtClean="0"/>
              <a:t>Google </a:t>
            </a:r>
            <a:r>
              <a:rPr lang="fr-FR" dirty="0"/>
              <a:t>considère en effet qu’un FID supérieur à 100 millisecondes est néfaste pour l’expérience de ses utilisateurs. </a:t>
            </a:r>
          </a:p>
        </p:txBody>
      </p:sp>
      <p:sp>
        <p:nvSpPr>
          <p:cNvPr id="7" name="Rectangle à coins arrondis 6"/>
          <p:cNvSpPr/>
          <p:nvPr/>
        </p:nvSpPr>
        <p:spPr>
          <a:xfrm>
            <a:off x="509666" y="5381469"/>
            <a:ext cx="5876144" cy="13641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CLS mesure spécifiquement la fréquence à laquelle les éléments de la page se « déplacent » à l’écran. Ce paramètre, s’il est négligé, peut donc fortement nuire à l’Ux en rendant difficile l’interaction des utilisateurs avec le contenu sur des écrans mobiles plus petits.</a:t>
            </a:r>
          </a:p>
        </p:txBody>
      </p:sp>
    </p:spTree>
    <p:extLst>
      <p:ext uri="{BB962C8B-B14F-4D97-AF65-F5344CB8AC3E}">
        <p14:creationId xmlns:p14="http://schemas.microsoft.com/office/powerpoint/2010/main" val="1820866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Autoptimize</a:t>
            </a:r>
            <a:endParaRPr lang="fr-FR" dirty="0"/>
          </a:p>
        </p:txBody>
      </p:sp>
      <p:pic>
        <p:nvPicPr>
          <p:cNvPr id="4" name="Image 3"/>
          <p:cNvPicPr>
            <a:picLocks noChangeAspect="1"/>
          </p:cNvPicPr>
          <p:nvPr/>
        </p:nvPicPr>
        <p:blipFill>
          <a:blip r:embed="rId2"/>
          <a:stretch>
            <a:fillRect/>
          </a:stretch>
        </p:blipFill>
        <p:spPr>
          <a:xfrm>
            <a:off x="689317" y="1494677"/>
            <a:ext cx="10522634" cy="5074935"/>
          </a:xfrm>
          <a:prstGeom prst="rect">
            <a:avLst/>
          </a:prstGeom>
        </p:spPr>
      </p:pic>
    </p:spTree>
    <p:extLst>
      <p:ext uri="{BB962C8B-B14F-4D97-AF65-F5344CB8AC3E}">
        <p14:creationId xmlns:p14="http://schemas.microsoft.com/office/powerpoint/2010/main" val="3446451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9274" y="0"/>
            <a:ext cx="10992726" cy="968998"/>
          </a:xfrm>
          <a:solidFill>
            <a:srgbClr val="00B0F0"/>
          </a:solidFill>
        </p:spPr>
        <p:txBody>
          <a:bodyPr>
            <a:normAutofit fontScale="90000"/>
          </a:bodyPr>
          <a:lstStyle/>
          <a:p>
            <a:r>
              <a:rPr lang="fr-FR" dirty="0" smtClean="0"/>
              <a:t>Faire un site « responsive design » (mobile </a:t>
            </a:r>
            <a:r>
              <a:rPr lang="fr-FR" dirty="0" err="1" smtClean="0"/>
              <a:t>friendly</a:t>
            </a:r>
            <a:r>
              <a:rPr lang="fr-FR" dirty="0" smtClean="0"/>
              <a:t>)</a:t>
            </a:r>
            <a:endParaRPr lang="fr-FR" dirty="0"/>
          </a:p>
        </p:txBody>
      </p:sp>
      <p:sp>
        <p:nvSpPr>
          <p:cNvPr id="3" name="Ellipse 2"/>
          <p:cNvSpPr/>
          <p:nvPr/>
        </p:nvSpPr>
        <p:spPr>
          <a:xfrm>
            <a:off x="269446" y="114757"/>
            <a:ext cx="731520" cy="5486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4</a:t>
            </a:r>
            <a:endParaRPr lang="fr-FR" dirty="0"/>
          </a:p>
        </p:txBody>
      </p:sp>
      <p:pic>
        <p:nvPicPr>
          <p:cNvPr id="4" name="Image 3"/>
          <p:cNvPicPr>
            <a:picLocks noChangeAspect="1"/>
          </p:cNvPicPr>
          <p:nvPr/>
        </p:nvPicPr>
        <p:blipFill>
          <a:blip r:embed="rId2"/>
          <a:stretch>
            <a:fillRect/>
          </a:stretch>
        </p:blipFill>
        <p:spPr>
          <a:xfrm>
            <a:off x="8384345" y="1901703"/>
            <a:ext cx="3794483" cy="4661063"/>
          </a:xfrm>
          <a:prstGeom prst="rect">
            <a:avLst/>
          </a:prstGeom>
        </p:spPr>
      </p:pic>
      <p:pic>
        <p:nvPicPr>
          <p:cNvPr id="5" name="Image 4"/>
          <p:cNvPicPr>
            <a:picLocks noChangeAspect="1"/>
          </p:cNvPicPr>
          <p:nvPr/>
        </p:nvPicPr>
        <p:blipFill>
          <a:blip r:embed="rId3"/>
          <a:stretch>
            <a:fillRect/>
          </a:stretch>
        </p:blipFill>
        <p:spPr>
          <a:xfrm>
            <a:off x="5054717" y="1930281"/>
            <a:ext cx="3077004" cy="4661063"/>
          </a:xfrm>
          <a:prstGeom prst="rect">
            <a:avLst/>
          </a:prstGeom>
        </p:spPr>
      </p:pic>
      <p:pic>
        <p:nvPicPr>
          <p:cNvPr id="6" name="Image 5"/>
          <p:cNvPicPr>
            <a:picLocks noChangeAspect="1"/>
          </p:cNvPicPr>
          <p:nvPr/>
        </p:nvPicPr>
        <p:blipFill>
          <a:blip r:embed="rId4"/>
          <a:stretch>
            <a:fillRect/>
          </a:stretch>
        </p:blipFill>
        <p:spPr>
          <a:xfrm>
            <a:off x="269446" y="3010485"/>
            <a:ext cx="6323773" cy="3580859"/>
          </a:xfrm>
          <a:prstGeom prst="rect">
            <a:avLst/>
          </a:prstGeom>
        </p:spPr>
      </p:pic>
      <p:graphicFrame>
        <p:nvGraphicFramePr>
          <p:cNvPr id="7" name="Diagramme 6"/>
          <p:cNvGraphicFramePr/>
          <p:nvPr>
            <p:extLst>
              <p:ext uri="{D42A27DB-BD31-4B8C-83A1-F6EECF244321}">
                <p14:modId xmlns:p14="http://schemas.microsoft.com/office/powerpoint/2010/main" val="3441967310"/>
              </p:ext>
            </p:extLst>
          </p:nvPr>
        </p:nvGraphicFramePr>
        <p:xfrm>
          <a:off x="2032000" y="719667"/>
          <a:ext cx="8128000" cy="27550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à coins arrondis 7"/>
          <p:cNvSpPr/>
          <p:nvPr/>
        </p:nvSpPr>
        <p:spPr>
          <a:xfrm>
            <a:off x="269446" y="1448972"/>
            <a:ext cx="1762554" cy="998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dirty="0" smtClean="0"/>
              <a:t>AMP (</a:t>
            </a:r>
            <a:r>
              <a:rPr lang="fr-FR" dirty="0" err="1" smtClean="0"/>
              <a:t>accelerated</a:t>
            </a:r>
            <a:r>
              <a:rPr lang="fr-FR" dirty="0" smtClean="0"/>
              <a:t> mobile page)</a:t>
            </a:r>
            <a:endParaRPr lang="fr-FR" dirty="0"/>
          </a:p>
        </p:txBody>
      </p:sp>
    </p:spTree>
    <p:extLst>
      <p:ext uri="{BB962C8B-B14F-4D97-AF65-F5344CB8AC3E}">
        <p14:creationId xmlns:p14="http://schemas.microsoft.com/office/powerpoint/2010/main" val="1298936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Obtenir des liens entrants</a:t>
            </a:r>
            <a:endParaRPr lang="fr-FR" dirty="0"/>
          </a:p>
        </p:txBody>
      </p:sp>
      <p:sp>
        <p:nvSpPr>
          <p:cNvPr id="3" name="Ellipse 2"/>
          <p:cNvSpPr/>
          <p:nvPr/>
        </p:nvSpPr>
        <p:spPr>
          <a:xfrm>
            <a:off x="106683" y="931869"/>
            <a:ext cx="731520" cy="5486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5</a:t>
            </a:r>
            <a:endParaRPr lang="fr-FR" dirty="0"/>
          </a:p>
        </p:txBody>
      </p:sp>
      <p:pic>
        <p:nvPicPr>
          <p:cNvPr id="4" name="Image 3"/>
          <p:cNvPicPr>
            <a:picLocks noChangeAspect="1"/>
          </p:cNvPicPr>
          <p:nvPr/>
        </p:nvPicPr>
        <p:blipFill>
          <a:blip r:embed="rId2"/>
          <a:stretch>
            <a:fillRect/>
          </a:stretch>
        </p:blipFill>
        <p:spPr>
          <a:xfrm>
            <a:off x="472443" y="1690688"/>
            <a:ext cx="9358069" cy="4099393"/>
          </a:xfrm>
          <a:prstGeom prst="rect">
            <a:avLst/>
          </a:prstGeom>
        </p:spPr>
      </p:pic>
      <p:sp>
        <p:nvSpPr>
          <p:cNvPr id="5" name="Rectangle 4"/>
          <p:cNvSpPr/>
          <p:nvPr/>
        </p:nvSpPr>
        <p:spPr>
          <a:xfrm>
            <a:off x="1774374" y="6000260"/>
            <a:ext cx="9579429" cy="646331"/>
          </a:xfrm>
          <a:prstGeom prst="rect">
            <a:avLst/>
          </a:prstGeom>
          <a:solidFill>
            <a:srgbClr val="FFFF00"/>
          </a:solidFill>
        </p:spPr>
        <p:txBody>
          <a:bodyPr wrap="square">
            <a:spAutoFit/>
          </a:bodyPr>
          <a:lstStyle/>
          <a:p>
            <a:r>
              <a:rPr lang="fr-FR" dirty="0"/>
              <a:t>https://fr.semrush.com/analytics/backlinks/backlinks/?q=https%3A%2F%2Fwww.lemonde.fr%2F&amp;searchType=url?utm_source=seoquake&amp;utm_medium=toolbar&amp;utm_campaign=params</a:t>
            </a:r>
          </a:p>
        </p:txBody>
      </p:sp>
    </p:spTree>
    <p:extLst>
      <p:ext uri="{BB962C8B-B14F-4D97-AF65-F5344CB8AC3E}">
        <p14:creationId xmlns:p14="http://schemas.microsoft.com/office/powerpoint/2010/main" val="1742922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extLst>
              <p:ext uri="{D42A27DB-BD31-4B8C-83A1-F6EECF244321}">
                <p14:modId xmlns:p14="http://schemas.microsoft.com/office/powerpoint/2010/main" val="3447792272"/>
              </p:ext>
            </p:extLst>
          </p:nvPr>
        </p:nvGraphicFramePr>
        <p:xfrm>
          <a:off x="0" y="647094"/>
          <a:ext cx="663995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 6"/>
          <p:cNvPicPr>
            <a:picLocks noChangeAspect="1"/>
          </p:cNvPicPr>
          <p:nvPr/>
        </p:nvPicPr>
        <p:blipFill>
          <a:blip r:embed="rId7"/>
          <a:stretch>
            <a:fillRect/>
          </a:stretch>
        </p:blipFill>
        <p:spPr>
          <a:xfrm>
            <a:off x="7225654" y="758975"/>
            <a:ext cx="4563071" cy="2870490"/>
          </a:xfrm>
          <a:prstGeom prst="rect">
            <a:avLst/>
          </a:prstGeom>
        </p:spPr>
      </p:pic>
    </p:spTree>
    <p:extLst>
      <p:ext uri="{BB962C8B-B14F-4D97-AF65-F5344CB8AC3E}">
        <p14:creationId xmlns:p14="http://schemas.microsoft.com/office/powerpoint/2010/main" val="362664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906072" y="416890"/>
            <a:ext cx="7475439" cy="968998"/>
          </a:xfrm>
        </p:spPr>
        <p:txBody>
          <a:bodyPr>
            <a:normAutofit/>
          </a:bodyPr>
          <a:lstStyle/>
          <a:p>
            <a:r>
              <a:rPr lang="en-US" dirty="0" smtClean="0"/>
              <a:t>La </a:t>
            </a:r>
            <a:r>
              <a:rPr lang="en-US" dirty="0" err="1" smtClean="0"/>
              <a:t>recherche</a:t>
            </a:r>
            <a:r>
              <a:rPr lang="en-US" dirty="0" smtClean="0"/>
              <a:t> de back links</a:t>
            </a:r>
            <a:endParaRPr lang="en-US" dirty="0"/>
          </a:p>
        </p:txBody>
      </p:sp>
      <p:pic>
        <p:nvPicPr>
          <p:cNvPr id="6" name="Image 5"/>
          <p:cNvPicPr>
            <a:picLocks noChangeAspect="1"/>
          </p:cNvPicPr>
          <p:nvPr/>
        </p:nvPicPr>
        <p:blipFill>
          <a:blip r:embed="rId2"/>
          <a:stretch>
            <a:fillRect/>
          </a:stretch>
        </p:blipFill>
        <p:spPr>
          <a:xfrm>
            <a:off x="223405" y="1690688"/>
            <a:ext cx="4762500" cy="5057775"/>
          </a:xfrm>
          <a:prstGeom prst="rect">
            <a:avLst/>
          </a:prstGeom>
        </p:spPr>
      </p:pic>
      <p:sp>
        <p:nvSpPr>
          <p:cNvPr id="7" name="Rectangle 6"/>
          <p:cNvSpPr/>
          <p:nvPr/>
        </p:nvSpPr>
        <p:spPr>
          <a:xfrm>
            <a:off x="113267" y="6449703"/>
            <a:ext cx="6453787" cy="369332"/>
          </a:xfrm>
          <a:prstGeom prst="rect">
            <a:avLst/>
          </a:prstGeom>
          <a:solidFill>
            <a:srgbClr val="FFC000"/>
          </a:solidFill>
        </p:spPr>
        <p:txBody>
          <a:bodyPr wrap="square">
            <a:spAutoFit/>
          </a:bodyPr>
          <a:lstStyle/>
          <a:p>
            <a:r>
              <a:rPr lang="en-US" dirty="0" smtClean="0"/>
              <a:t>https://www.definitions-seo.com/definition-du-linkbaiting/</a:t>
            </a:r>
            <a:endParaRPr lang="en-US" dirty="0"/>
          </a:p>
        </p:txBody>
      </p:sp>
      <p:pic>
        <p:nvPicPr>
          <p:cNvPr id="8" name="Image 7"/>
          <p:cNvPicPr>
            <a:picLocks noChangeAspect="1"/>
          </p:cNvPicPr>
          <p:nvPr/>
        </p:nvPicPr>
        <p:blipFill>
          <a:blip r:embed="rId3"/>
          <a:stretch>
            <a:fillRect/>
          </a:stretch>
        </p:blipFill>
        <p:spPr>
          <a:xfrm>
            <a:off x="5267630" y="1690688"/>
            <a:ext cx="6746466" cy="4626985"/>
          </a:xfrm>
          <a:prstGeom prst="rect">
            <a:avLst/>
          </a:prstGeom>
        </p:spPr>
      </p:pic>
      <p:sp>
        <p:nvSpPr>
          <p:cNvPr id="9" name="Rectangle à coins arrondis 8"/>
          <p:cNvSpPr/>
          <p:nvPr/>
        </p:nvSpPr>
        <p:spPr>
          <a:xfrm>
            <a:off x="3423287" y="1384156"/>
            <a:ext cx="1411949" cy="47192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Link Baiting</a:t>
            </a:r>
            <a:endParaRPr lang="en-US" dirty="0"/>
          </a:p>
        </p:txBody>
      </p:sp>
      <p:sp>
        <p:nvSpPr>
          <p:cNvPr id="10" name="Rectangle à coins arrondis 9"/>
          <p:cNvSpPr/>
          <p:nvPr/>
        </p:nvSpPr>
        <p:spPr>
          <a:xfrm>
            <a:off x="5267630" y="1357312"/>
            <a:ext cx="2892090" cy="51218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Link Juice and Page Rank</a:t>
            </a:r>
            <a:endParaRPr lang="en-US" dirty="0"/>
          </a:p>
        </p:txBody>
      </p:sp>
      <p:sp>
        <p:nvSpPr>
          <p:cNvPr id="11" name="Rectangle 10"/>
          <p:cNvSpPr/>
          <p:nvPr/>
        </p:nvSpPr>
        <p:spPr>
          <a:xfrm>
            <a:off x="6677192" y="6437807"/>
            <a:ext cx="5164684" cy="369332"/>
          </a:xfrm>
          <a:prstGeom prst="rect">
            <a:avLst/>
          </a:prstGeom>
          <a:solidFill>
            <a:srgbClr val="FFC000"/>
          </a:solidFill>
        </p:spPr>
        <p:txBody>
          <a:bodyPr wrap="none">
            <a:spAutoFit/>
          </a:bodyPr>
          <a:lstStyle/>
          <a:p>
            <a:r>
              <a:rPr lang="en-US" dirty="0" smtClean="0"/>
              <a:t>https://www.pinterest.fr/pin/622411610980138283/</a:t>
            </a:r>
            <a:endParaRPr lang="en-US" dirty="0"/>
          </a:p>
        </p:txBody>
      </p:sp>
    </p:spTree>
    <p:extLst>
      <p:ext uri="{BB962C8B-B14F-4D97-AF65-F5344CB8AC3E}">
        <p14:creationId xmlns:p14="http://schemas.microsoft.com/office/powerpoint/2010/main" val="3158355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42609" y="184471"/>
            <a:ext cx="7059010" cy="5153744"/>
          </a:xfrm>
          <a:prstGeom prst="rect">
            <a:avLst/>
          </a:prstGeom>
        </p:spPr>
      </p:pic>
      <p:sp>
        <p:nvSpPr>
          <p:cNvPr id="4" name="Rectangle 3"/>
          <p:cNvSpPr/>
          <p:nvPr/>
        </p:nvSpPr>
        <p:spPr>
          <a:xfrm>
            <a:off x="275771" y="5442635"/>
            <a:ext cx="6096000" cy="646331"/>
          </a:xfrm>
          <a:prstGeom prst="rect">
            <a:avLst/>
          </a:prstGeom>
          <a:solidFill>
            <a:srgbClr val="FFFF00"/>
          </a:solidFill>
        </p:spPr>
        <p:txBody>
          <a:bodyPr>
            <a:spAutoFit/>
          </a:bodyPr>
          <a:lstStyle/>
          <a:p>
            <a:r>
              <a:rPr lang="fr-FR"/>
              <a:t>https://www.simplewebsite.fr/blog/actualites-seo/copier-backlinks-concurrents/</a:t>
            </a:r>
          </a:p>
        </p:txBody>
      </p:sp>
      <p:sp>
        <p:nvSpPr>
          <p:cNvPr id="5" name="Rectangle 4"/>
          <p:cNvSpPr/>
          <p:nvPr/>
        </p:nvSpPr>
        <p:spPr>
          <a:xfrm>
            <a:off x="2271713" y="6321362"/>
            <a:ext cx="5674630" cy="369332"/>
          </a:xfrm>
          <a:prstGeom prst="rect">
            <a:avLst/>
          </a:prstGeom>
          <a:solidFill>
            <a:srgbClr val="FFFF00"/>
          </a:solidFill>
        </p:spPr>
        <p:txBody>
          <a:bodyPr wrap="none">
            <a:spAutoFit/>
          </a:bodyPr>
          <a:lstStyle/>
          <a:p>
            <a:r>
              <a:rPr lang="fr-FR" dirty="0"/>
              <a:t>https://www.journalducm.com/seo-importance-backlinks/</a:t>
            </a:r>
          </a:p>
        </p:txBody>
      </p:sp>
      <p:pic>
        <p:nvPicPr>
          <p:cNvPr id="6" name="Image 5"/>
          <p:cNvPicPr>
            <a:picLocks noChangeAspect="1"/>
          </p:cNvPicPr>
          <p:nvPr/>
        </p:nvPicPr>
        <p:blipFill>
          <a:blip r:embed="rId3"/>
          <a:stretch>
            <a:fillRect/>
          </a:stretch>
        </p:blipFill>
        <p:spPr>
          <a:xfrm>
            <a:off x="6371771" y="1389605"/>
            <a:ext cx="5477639" cy="3210373"/>
          </a:xfrm>
          <a:prstGeom prst="rect">
            <a:avLst/>
          </a:prstGeom>
        </p:spPr>
      </p:pic>
    </p:spTree>
    <p:extLst>
      <p:ext uri="{BB962C8B-B14F-4D97-AF65-F5344CB8AC3E}">
        <p14:creationId xmlns:p14="http://schemas.microsoft.com/office/powerpoint/2010/main" val="3856803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1760" y="721690"/>
            <a:ext cx="10515600" cy="968998"/>
          </a:xfrm>
        </p:spPr>
        <p:txBody>
          <a:bodyPr/>
          <a:lstStyle/>
          <a:p>
            <a:r>
              <a:rPr lang="fr-FR" dirty="0" smtClean="0"/>
              <a:t>Plus de </a:t>
            </a:r>
            <a:r>
              <a:rPr lang="fr-FR" dirty="0" err="1" smtClean="0"/>
              <a:t>Pagerank</a:t>
            </a:r>
            <a:r>
              <a:rPr lang="fr-FR" dirty="0" smtClean="0"/>
              <a:t> officiellement…</a:t>
            </a:r>
            <a:endParaRPr lang="fr-FR" dirty="0"/>
          </a:p>
        </p:txBody>
      </p:sp>
      <p:graphicFrame>
        <p:nvGraphicFramePr>
          <p:cNvPr id="3" name="Diagramme 2"/>
          <p:cNvGraphicFramePr/>
          <p:nvPr>
            <p:extLst>
              <p:ext uri="{D42A27DB-BD31-4B8C-83A1-F6EECF244321}">
                <p14:modId xmlns:p14="http://schemas.microsoft.com/office/powerpoint/2010/main" val="1146739464"/>
              </p:ext>
            </p:extLst>
          </p:nvPr>
        </p:nvGraphicFramePr>
        <p:xfrm>
          <a:off x="2032000" y="1690688"/>
          <a:ext cx="8128000" cy="4447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à coins arrondis 3"/>
          <p:cNvSpPr/>
          <p:nvPr/>
        </p:nvSpPr>
        <p:spPr>
          <a:xfrm>
            <a:off x="8792308" y="5936566"/>
            <a:ext cx="2686929" cy="6189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 Journal du Net</a:t>
            </a:r>
            <a:endParaRPr lang="fr-FR" dirty="0"/>
          </a:p>
        </p:txBody>
      </p:sp>
      <p:sp>
        <p:nvSpPr>
          <p:cNvPr id="5" name="Rectangle à coins arrondis 4"/>
          <p:cNvSpPr/>
          <p:nvPr/>
        </p:nvSpPr>
        <p:spPr>
          <a:xfrm>
            <a:off x="379828" y="4614203"/>
            <a:ext cx="2096086" cy="1111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EVITER LE BLACK </a:t>
            </a:r>
            <a:r>
              <a:rPr lang="fr-FR" dirty="0" smtClean="0"/>
              <a:t>HAT+PUTACLICK</a:t>
            </a:r>
            <a:endParaRPr lang="fr-FR" dirty="0"/>
          </a:p>
        </p:txBody>
      </p:sp>
    </p:spTree>
    <p:extLst>
      <p:ext uri="{BB962C8B-B14F-4D97-AF65-F5344CB8AC3E}">
        <p14:creationId xmlns:p14="http://schemas.microsoft.com/office/powerpoint/2010/main" val="1916171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76245" y="721690"/>
            <a:ext cx="7977557" cy="968998"/>
          </a:xfrm>
        </p:spPr>
        <p:txBody>
          <a:bodyPr/>
          <a:lstStyle/>
          <a:p>
            <a:r>
              <a:rPr lang="fr-FR" dirty="0" smtClean="0"/>
              <a:t>Je retiens…</a:t>
            </a:r>
            <a:endParaRPr lang="fr-FR" dirty="0"/>
          </a:p>
        </p:txBody>
      </p:sp>
      <p:sp>
        <p:nvSpPr>
          <p:cNvPr id="3" name="Rectangle à coins arrondis 2"/>
          <p:cNvSpPr/>
          <p:nvPr/>
        </p:nvSpPr>
        <p:spPr>
          <a:xfrm>
            <a:off x="2729132" y="2321169"/>
            <a:ext cx="5725551" cy="24899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Plus une page est populaire, plus elle a de chance d’apparaître dans les moteurs de recherche. Plus une page reçoit des liens, plus elle sera populaire. </a:t>
            </a:r>
          </a:p>
          <a:p>
            <a:pPr algn="ctr"/>
            <a:r>
              <a:rPr lang="fr-FR" sz="2400" dirty="0" smtClean="0"/>
              <a:t>Plus ces liens proviennent de pages populaires, plus ils vont transmettre de la popularité. </a:t>
            </a:r>
            <a:endParaRPr lang="fr-FR" sz="2400" dirty="0"/>
          </a:p>
        </p:txBody>
      </p:sp>
      <p:sp>
        <p:nvSpPr>
          <p:cNvPr id="4" name="Rectangle à coins arrondis 3"/>
          <p:cNvSpPr/>
          <p:nvPr/>
        </p:nvSpPr>
        <p:spPr>
          <a:xfrm>
            <a:off x="1153551" y="5134708"/>
            <a:ext cx="2082018" cy="1083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accent4">
                    <a:lumMod val="60000"/>
                    <a:lumOff val="40000"/>
                  </a:schemeClr>
                </a:solidFill>
              </a:rPr>
              <a:t>Optimiser son référencement </a:t>
            </a:r>
            <a:r>
              <a:rPr lang="fr-FR" dirty="0" err="1" smtClean="0">
                <a:solidFill>
                  <a:schemeClr val="accent4">
                    <a:lumMod val="60000"/>
                    <a:lumOff val="40000"/>
                  </a:schemeClr>
                </a:solidFill>
              </a:rPr>
              <a:t>wordpress</a:t>
            </a:r>
            <a:r>
              <a:rPr lang="fr-FR" dirty="0" smtClean="0">
                <a:solidFill>
                  <a:schemeClr val="accent4">
                    <a:lumMod val="60000"/>
                    <a:lumOff val="40000"/>
                  </a:schemeClr>
                </a:solidFill>
              </a:rPr>
              <a:t>. </a:t>
            </a:r>
          </a:p>
          <a:p>
            <a:pPr algn="ctr"/>
            <a:r>
              <a:rPr lang="fr-FR" dirty="0" smtClean="0">
                <a:solidFill>
                  <a:schemeClr val="accent4">
                    <a:lumMod val="60000"/>
                    <a:lumOff val="40000"/>
                  </a:schemeClr>
                </a:solidFill>
              </a:rPr>
              <a:t>O ANDRIEU</a:t>
            </a:r>
            <a:endParaRPr lang="fr-FR" dirty="0">
              <a:solidFill>
                <a:schemeClr val="accent4">
                  <a:lumMod val="60000"/>
                  <a:lumOff val="40000"/>
                </a:schemeClr>
              </a:solidFill>
            </a:endParaRPr>
          </a:p>
        </p:txBody>
      </p:sp>
      <p:pic>
        <p:nvPicPr>
          <p:cNvPr id="5" name="Image 4"/>
          <p:cNvPicPr>
            <a:picLocks noChangeAspect="1"/>
          </p:cNvPicPr>
          <p:nvPr/>
        </p:nvPicPr>
        <p:blipFill>
          <a:blip r:embed="rId2"/>
          <a:stretch>
            <a:fillRect/>
          </a:stretch>
        </p:blipFill>
        <p:spPr>
          <a:xfrm>
            <a:off x="8805057" y="539115"/>
            <a:ext cx="3219450" cy="3219450"/>
          </a:xfrm>
          <a:prstGeom prst="rect">
            <a:avLst/>
          </a:prstGeom>
        </p:spPr>
      </p:pic>
    </p:spTree>
    <p:extLst>
      <p:ext uri="{BB962C8B-B14F-4D97-AF65-F5344CB8AC3E}">
        <p14:creationId xmlns:p14="http://schemas.microsoft.com/office/powerpoint/2010/main" val="328157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3625" y="766548"/>
            <a:ext cx="10515600" cy="968998"/>
          </a:xfrm>
        </p:spPr>
        <p:txBody>
          <a:bodyPr/>
          <a:lstStyle/>
          <a:p>
            <a:r>
              <a:rPr lang="fr-FR" dirty="0" smtClean="0"/>
              <a:t>Les influenceurs pour faire du </a:t>
            </a:r>
            <a:r>
              <a:rPr lang="fr-FR" dirty="0" err="1" smtClean="0"/>
              <a:t>netlinking</a:t>
            </a:r>
            <a:endParaRPr lang="fr-FR" dirty="0"/>
          </a:p>
        </p:txBody>
      </p:sp>
      <p:sp>
        <p:nvSpPr>
          <p:cNvPr id="3" name="Rectangle 2"/>
          <p:cNvSpPr/>
          <p:nvPr/>
        </p:nvSpPr>
        <p:spPr>
          <a:xfrm>
            <a:off x="1133625" y="2038867"/>
            <a:ext cx="9276467" cy="646331"/>
          </a:xfrm>
          <a:prstGeom prst="rect">
            <a:avLst/>
          </a:prstGeom>
          <a:solidFill>
            <a:schemeClr val="accent4">
              <a:lumMod val="60000"/>
              <a:lumOff val="40000"/>
            </a:schemeClr>
          </a:solidFill>
        </p:spPr>
        <p:txBody>
          <a:bodyPr wrap="square">
            <a:spAutoFit/>
          </a:bodyPr>
          <a:lstStyle/>
          <a:p>
            <a:r>
              <a:rPr lang="fr-FR" dirty="0" smtClean="0"/>
              <a:t>https://fr.semrush.com/blog/influence-marketing-levier-seo/?utm_source=twitter&amp;utm_medium=social&amp;utm_campaign=SMM_FR_regular</a:t>
            </a:r>
            <a:endParaRPr lang="fr-FR" dirty="0"/>
          </a:p>
        </p:txBody>
      </p:sp>
      <p:sp>
        <p:nvSpPr>
          <p:cNvPr id="4" name="Rectangle à coins arrondis 3"/>
          <p:cNvSpPr/>
          <p:nvPr/>
        </p:nvSpPr>
        <p:spPr>
          <a:xfrm>
            <a:off x="3151163" y="3291840"/>
            <a:ext cx="5008099"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n w="0"/>
                <a:solidFill>
                  <a:schemeClr val="tx1"/>
                </a:solidFill>
                <a:effectLst>
                  <a:outerShdw blurRad="38100" dist="19050" dir="2700000" algn="tl" rotWithShape="0">
                    <a:schemeClr val="dk1">
                      <a:alpha val="40000"/>
                    </a:schemeClr>
                  </a:outerShdw>
                </a:effectLst>
              </a:rPr>
              <a:t>Quels types d’influenceurs pour mon Business ?</a:t>
            </a:r>
            <a:endParaRPr lang="fr-F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09299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3719" y="168812"/>
            <a:ext cx="7907495" cy="4248443"/>
          </a:xfrm>
          <a:prstGeom prst="rect">
            <a:avLst/>
          </a:prstGeom>
        </p:spPr>
      </p:pic>
      <p:pic>
        <p:nvPicPr>
          <p:cNvPr id="2" name="Image 1"/>
          <p:cNvPicPr>
            <a:picLocks noChangeAspect="1"/>
          </p:cNvPicPr>
          <p:nvPr/>
        </p:nvPicPr>
        <p:blipFill>
          <a:blip r:embed="rId3"/>
          <a:stretch>
            <a:fillRect/>
          </a:stretch>
        </p:blipFill>
        <p:spPr>
          <a:xfrm>
            <a:off x="5444197" y="2632912"/>
            <a:ext cx="6522545" cy="4013873"/>
          </a:xfrm>
          <a:prstGeom prst="rect">
            <a:avLst/>
          </a:prstGeom>
        </p:spPr>
      </p:pic>
    </p:spTree>
    <p:extLst>
      <p:ext uri="{BB962C8B-B14F-4D97-AF65-F5344CB8AC3E}">
        <p14:creationId xmlns:p14="http://schemas.microsoft.com/office/powerpoint/2010/main" val="4266342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Google Business profile+ référencement local</a:t>
            </a:r>
            <a:endParaRPr lang="fr-FR" dirty="0"/>
          </a:p>
        </p:txBody>
      </p:sp>
      <p:sp>
        <p:nvSpPr>
          <p:cNvPr id="3" name="Ellipse 2"/>
          <p:cNvSpPr/>
          <p:nvPr/>
        </p:nvSpPr>
        <p:spPr>
          <a:xfrm>
            <a:off x="64480" y="868564"/>
            <a:ext cx="773723" cy="67524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6</a:t>
            </a:r>
            <a:endParaRPr lang="fr-FR" dirty="0"/>
          </a:p>
        </p:txBody>
      </p:sp>
      <p:pic>
        <p:nvPicPr>
          <p:cNvPr id="5" name="Image 4"/>
          <p:cNvPicPr>
            <a:picLocks noChangeAspect="1"/>
          </p:cNvPicPr>
          <p:nvPr/>
        </p:nvPicPr>
        <p:blipFill>
          <a:blip r:embed="rId2"/>
          <a:stretch>
            <a:fillRect/>
          </a:stretch>
        </p:blipFill>
        <p:spPr>
          <a:xfrm>
            <a:off x="1083212" y="1841195"/>
            <a:ext cx="6477904" cy="4363059"/>
          </a:xfrm>
          <a:prstGeom prst="rect">
            <a:avLst/>
          </a:prstGeom>
        </p:spPr>
      </p:pic>
    </p:spTree>
    <p:extLst>
      <p:ext uri="{BB962C8B-B14F-4D97-AF65-F5344CB8AC3E}">
        <p14:creationId xmlns:p14="http://schemas.microsoft.com/office/powerpoint/2010/main" val="1720001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7730836" y="5749636"/>
            <a:ext cx="2646219" cy="6373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GOOGLE BUSINESS PROFILE</a:t>
            </a:r>
            <a:endParaRPr lang="en-US" dirty="0"/>
          </a:p>
        </p:txBody>
      </p:sp>
      <p:sp>
        <p:nvSpPr>
          <p:cNvPr id="10" name="Rectangle à coins arrondis 9"/>
          <p:cNvSpPr/>
          <p:nvPr/>
        </p:nvSpPr>
        <p:spPr>
          <a:xfrm>
            <a:off x="2272145" y="5749635"/>
            <a:ext cx="2646219" cy="63730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GOOGLE LOCAL PACK</a:t>
            </a:r>
            <a:endParaRPr lang="en-US" dirty="0"/>
          </a:p>
        </p:txBody>
      </p:sp>
      <p:pic>
        <p:nvPicPr>
          <p:cNvPr id="2" name="Image 1"/>
          <p:cNvPicPr>
            <a:picLocks noChangeAspect="1"/>
          </p:cNvPicPr>
          <p:nvPr/>
        </p:nvPicPr>
        <p:blipFill>
          <a:blip r:embed="rId2"/>
          <a:stretch>
            <a:fillRect/>
          </a:stretch>
        </p:blipFill>
        <p:spPr>
          <a:xfrm>
            <a:off x="701819" y="891885"/>
            <a:ext cx="5191125" cy="4857750"/>
          </a:xfrm>
          <a:prstGeom prst="rect">
            <a:avLst/>
          </a:prstGeom>
        </p:spPr>
      </p:pic>
      <p:pic>
        <p:nvPicPr>
          <p:cNvPr id="3" name="Image 2"/>
          <p:cNvPicPr>
            <a:picLocks noChangeAspect="1"/>
          </p:cNvPicPr>
          <p:nvPr/>
        </p:nvPicPr>
        <p:blipFill>
          <a:blip r:embed="rId3"/>
          <a:stretch>
            <a:fillRect/>
          </a:stretch>
        </p:blipFill>
        <p:spPr>
          <a:xfrm>
            <a:off x="6592597" y="891885"/>
            <a:ext cx="4546457" cy="4857750"/>
          </a:xfrm>
          <a:prstGeom prst="rect">
            <a:avLst/>
          </a:prstGeom>
        </p:spPr>
      </p:pic>
    </p:spTree>
    <p:extLst>
      <p:ext uri="{BB962C8B-B14F-4D97-AF65-F5344CB8AC3E}">
        <p14:creationId xmlns:p14="http://schemas.microsoft.com/office/powerpoint/2010/main" val="3997380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0945" y="1302326"/>
            <a:ext cx="6802582" cy="755073"/>
          </a:xfrm>
        </p:spPr>
        <p:txBody>
          <a:bodyPr>
            <a:normAutofit fontScale="90000"/>
          </a:bodyPr>
          <a:lstStyle/>
          <a:p>
            <a:r>
              <a:rPr lang="en-US" dirty="0" err="1" smtClean="0"/>
              <a:t>Quelques</a:t>
            </a:r>
            <a:r>
              <a:rPr lang="en-US" dirty="0" smtClean="0"/>
              <a:t> </a:t>
            </a:r>
            <a:r>
              <a:rPr lang="en-US" dirty="0" err="1" smtClean="0"/>
              <a:t>chiffres</a:t>
            </a:r>
            <a:r>
              <a:rPr lang="en-US" dirty="0" smtClean="0"/>
              <a:t> sur la satisfaction client</a:t>
            </a:r>
            <a:endParaRPr lang="en-US" dirty="0"/>
          </a:p>
        </p:txBody>
      </p:sp>
      <p:sp>
        <p:nvSpPr>
          <p:cNvPr id="5" name="Espace réservé du texte 4"/>
          <p:cNvSpPr>
            <a:spLocks noGrp="1"/>
          </p:cNvSpPr>
          <p:nvPr>
            <p:ph type="body" idx="2"/>
          </p:nvPr>
        </p:nvSpPr>
        <p:spPr>
          <a:xfrm>
            <a:off x="290945" y="2057399"/>
            <a:ext cx="4481079" cy="4204855"/>
          </a:xfrm>
        </p:spPr>
        <p:txBody>
          <a:bodyPr>
            <a:normAutofit/>
          </a:bodyPr>
          <a:lstStyle/>
          <a:p>
            <a:pPr marL="285750" indent="-285750" algn="just">
              <a:buFont typeface="Wingdings" panose="05000000000000000000" pitchFamily="2" charset="2"/>
              <a:buChar char="Ø"/>
            </a:pPr>
            <a:r>
              <a:rPr lang="fr-FR" sz="1800" dirty="0"/>
              <a:t>Si l'évaluation de votre client passe de 3 à 5 étoiles, le taux de clics à partir du pack local augmente de 25 </a:t>
            </a:r>
            <a:r>
              <a:rPr lang="fr-FR" sz="1800" dirty="0" smtClean="0"/>
              <a:t>%.</a:t>
            </a:r>
          </a:p>
          <a:p>
            <a:pPr marL="285750" indent="-285750" algn="just">
              <a:buFont typeface="Wingdings" panose="05000000000000000000" pitchFamily="2" charset="2"/>
              <a:buChar char="Ø"/>
            </a:pPr>
            <a:r>
              <a:rPr lang="fr-FR" sz="1800" dirty="0" smtClean="0"/>
              <a:t>Une </a:t>
            </a:r>
            <a:r>
              <a:rPr lang="fr-FR" sz="1800" dirty="0"/>
              <a:t>entreprise notée sur 5 étoiles a un taux de clics moyen supérieur de 39 % à celui d'une entreprise notée sur une seule étoile</a:t>
            </a:r>
            <a:r>
              <a:rPr lang="fr-FR" sz="1800" dirty="0" smtClean="0"/>
              <a:t>.</a:t>
            </a:r>
          </a:p>
          <a:p>
            <a:pPr marL="285750" indent="-285750" algn="just">
              <a:buFont typeface="Wingdings" panose="05000000000000000000" pitchFamily="2" charset="2"/>
              <a:buChar char="Ø"/>
            </a:pPr>
            <a:r>
              <a:rPr lang="fr-FR" sz="1800" dirty="0" smtClean="0"/>
              <a:t>56 </a:t>
            </a:r>
            <a:r>
              <a:rPr lang="fr-FR" sz="1800" dirty="0"/>
              <a:t>% des clients privilégient les entreprises locales les mieux </a:t>
            </a:r>
            <a:r>
              <a:rPr lang="fr-FR" sz="1800" dirty="0" smtClean="0"/>
              <a:t>notées. </a:t>
            </a:r>
          </a:p>
          <a:p>
            <a:pPr marL="285750" indent="-285750" algn="just">
              <a:buFont typeface="Wingdings" panose="05000000000000000000" pitchFamily="2" charset="2"/>
              <a:buChar char="Ø"/>
            </a:pPr>
            <a:r>
              <a:rPr lang="fr-FR" sz="1800" dirty="0" smtClean="0"/>
              <a:t>La </a:t>
            </a:r>
            <a:r>
              <a:rPr lang="fr-FR" sz="1800" dirty="0"/>
              <a:t>présence d'une entreprise (si elle est bien notée) dans le pack local entraîne un meilleur taux de clics que dans les recherches classiques.</a:t>
            </a:r>
            <a:endParaRPr lang="en-US" sz="1800" dirty="0"/>
          </a:p>
        </p:txBody>
      </p:sp>
      <p:graphicFrame>
        <p:nvGraphicFramePr>
          <p:cNvPr id="9" name="Diagramme 8"/>
          <p:cNvGraphicFramePr/>
          <p:nvPr>
            <p:extLst/>
          </p:nvPr>
        </p:nvGraphicFramePr>
        <p:xfrm>
          <a:off x="7093527" y="997527"/>
          <a:ext cx="4535055" cy="4378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à coins arrondis 9"/>
          <p:cNvSpPr/>
          <p:nvPr/>
        </p:nvSpPr>
        <p:spPr>
          <a:xfrm>
            <a:off x="8160327" y="5639569"/>
            <a:ext cx="2382982" cy="8859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Site’s Authority</a:t>
            </a:r>
          </a:p>
          <a:p>
            <a:pPr algn="ctr"/>
            <a:r>
              <a:rPr lang="en-US" dirty="0" smtClean="0"/>
              <a:t>Back Links</a:t>
            </a:r>
          </a:p>
          <a:p>
            <a:pPr algn="ctr"/>
            <a:endParaRPr lang="en-US" dirty="0"/>
          </a:p>
        </p:txBody>
      </p:sp>
      <p:sp>
        <p:nvSpPr>
          <p:cNvPr id="2" name="Rectangle 1"/>
          <p:cNvSpPr/>
          <p:nvPr/>
        </p:nvSpPr>
        <p:spPr>
          <a:xfrm>
            <a:off x="1724024" y="5808240"/>
            <a:ext cx="6096000" cy="646331"/>
          </a:xfrm>
          <a:prstGeom prst="rect">
            <a:avLst/>
          </a:prstGeom>
          <a:solidFill>
            <a:srgbClr val="FFFF00"/>
          </a:solidFill>
        </p:spPr>
        <p:txBody>
          <a:bodyPr>
            <a:spAutoFit/>
          </a:bodyPr>
          <a:lstStyle/>
          <a:p>
            <a:r>
              <a:rPr lang="fr-FR" dirty="0"/>
              <a:t>Trust Flow : mesure de l'influence d'une URL en fonction de la qualité et de l'autorité des sites auxquels elle renvoie.</a:t>
            </a:r>
            <a:endParaRPr lang="fr-FR" dirty="0"/>
          </a:p>
        </p:txBody>
      </p:sp>
      <p:sp>
        <p:nvSpPr>
          <p:cNvPr id="4" name="Rectangle à coins arrondis 3"/>
          <p:cNvSpPr/>
          <p:nvPr/>
        </p:nvSpPr>
        <p:spPr>
          <a:xfrm>
            <a:off x="5315975" y="2317835"/>
            <a:ext cx="2504049" cy="21829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Digital </a:t>
            </a:r>
            <a:r>
              <a:rPr lang="fr-FR" dirty="0" err="1" smtClean="0"/>
              <a:t>Markets</a:t>
            </a:r>
            <a:r>
              <a:rPr lang="fr-FR" dirty="0" smtClean="0"/>
              <a:t> </a:t>
            </a:r>
            <a:r>
              <a:rPr lang="fr-FR" dirty="0" err="1" smtClean="0"/>
              <a:t>Act</a:t>
            </a:r>
            <a:r>
              <a:rPr lang="fr-FR" dirty="0"/>
              <a:t> : lutter contre l’affichage préférentiel des fiches établissements de Google. </a:t>
            </a:r>
            <a:r>
              <a:rPr lang="fr-FR" dirty="0" smtClean="0"/>
              <a:t>(toutes les plateformes prises en compte</a:t>
            </a:r>
            <a:endParaRPr lang="fr-FR" dirty="0"/>
          </a:p>
        </p:txBody>
      </p:sp>
    </p:spTree>
    <p:extLst>
      <p:ext uri="{BB962C8B-B14F-4D97-AF65-F5344CB8AC3E}">
        <p14:creationId xmlns:p14="http://schemas.microsoft.com/office/powerpoint/2010/main" val="4054937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Comprendre l’intention de recherche de votre utilisateur</a:t>
            </a:r>
            <a:endParaRPr lang="fr-FR" sz="3600" dirty="0"/>
          </a:p>
        </p:txBody>
      </p:sp>
      <p:sp>
        <p:nvSpPr>
          <p:cNvPr id="3" name="Rectangle 2"/>
          <p:cNvSpPr/>
          <p:nvPr/>
        </p:nvSpPr>
        <p:spPr>
          <a:xfrm>
            <a:off x="601195" y="2034512"/>
            <a:ext cx="5981509" cy="369332"/>
          </a:xfrm>
          <a:prstGeom prst="rect">
            <a:avLst/>
          </a:prstGeom>
          <a:solidFill>
            <a:srgbClr val="FFFF00"/>
          </a:solidFill>
        </p:spPr>
        <p:txBody>
          <a:bodyPr wrap="none">
            <a:spAutoFit/>
          </a:bodyPr>
          <a:lstStyle/>
          <a:p>
            <a:r>
              <a:rPr lang="fr-FR" dirty="0"/>
              <a:t>https://fr.semrush.com/blog/analyse-intention-de-recherche/</a:t>
            </a:r>
          </a:p>
        </p:txBody>
      </p:sp>
      <p:pic>
        <p:nvPicPr>
          <p:cNvPr id="4" name="Image 3"/>
          <p:cNvPicPr>
            <a:picLocks noChangeAspect="1"/>
          </p:cNvPicPr>
          <p:nvPr/>
        </p:nvPicPr>
        <p:blipFill>
          <a:blip r:embed="rId2"/>
          <a:stretch>
            <a:fillRect/>
          </a:stretch>
        </p:blipFill>
        <p:spPr>
          <a:xfrm>
            <a:off x="6807757" y="1428576"/>
            <a:ext cx="4963218" cy="4591691"/>
          </a:xfrm>
          <a:prstGeom prst="rect">
            <a:avLst/>
          </a:prstGeom>
        </p:spPr>
      </p:pic>
      <p:pic>
        <p:nvPicPr>
          <p:cNvPr id="5" name="Image 4"/>
          <p:cNvPicPr>
            <a:picLocks noChangeAspect="1"/>
          </p:cNvPicPr>
          <p:nvPr/>
        </p:nvPicPr>
        <p:blipFill>
          <a:blip r:embed="rId3"/>
          <a:stretch>
            <a:fillRect/>
          </a:stretch>
        </p:blipFill>
        <p:spPr>
          <a:xfrm>
            <a:off x="152263" y="2860210"/>
            <a:ext cx="6248537" cy="3043861"/>
          </a:xfrm>
          <a:prstGeom prst="rect">
            <a:avLst/>
          </a:prstGeom>
        </p:spPr>
      </p:pic>
      <p:sp>
        <p:nvSpPr>
          <p:cNvPr id="6" name="Ellipse 5"/>
          <p:cNvSpPr/>
          <p:nvPr/>
        </p:nvSpPr>
        <p:spPr>
          <a:xfrm>
            <a:off x="152263" y="773723"/>
            <a:ext cx="776205" cy="5345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7</a:t>
            </a:r>
            <a:endParaRPr lang="fr-FR" dirty="0"/>
          </a:p>
        </p:txBody>
      </p:sp>
    </p:spTree>
    <p:extLst>
      <p:ext uri="{BB962C8B-B14F-4D97-AF65-F5344CB8AC3E}">
        <p14:creationId xmlns:p14="http://schemas.microsoft.com/office/powerpoint/2010/main" val="329965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188685" y="989578"/>
            <a:ext cx="11144900" cy="4926062"/>
          </a:xfrm>
          <a:prstGeom prst="rect">
            <a:avLst/>
          </a:prstGeom>
        </p:spPr>
      </p:pic>
      <p:sp>
        <p:nvSpPr>
          <p:cNvPr id="7" name="Rectangle 6"/>
          <p:cNvSpPr/>
          <p:nvPr/>
        </p:nvSpPr>
        <p:spPr>
          <a:xfrm>
            <a:off x="2596432" y="6089134"/>
            <a:ext cx="2993192" cy="369332"/>
          </a:xfrm>
          <a:prstGeom prst="rect">
            <a:avLst/>
          </a:prstGeom>
          <a:solidFill>
            <a:srgbClr val="FFFF00"/>
          </a:solidFill>
        </p:spPr>
        <p:txBody>
          <a:bodyPr wrap="none">
            <a:spAutoFit/>
          </a:bodyPr>
          <a:lstStyle/>
          <a:p>
            <a:r>
              <a:rPr lang="fr-FR" dirty="0"/>
              <a:t>https://yourtext.guru/guides?</a:t>
            </a:r>
          </a:p>
        </p:txBody>
      </p:sp>
    </p:spTree>
    <p:extLst>
      <p:ext uri="{BB962C8B-B14F-4D97-AF65-F5344CB8AC3E}">
        <p14:creationId xmlns:p14="http://schemas.microsoft.com/office/powerpoint/2010/main" val="2447590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928468" y="2475914"/>
            <a:ext cx="10396023" cy="3770142"/>
          </a:xfrm>
          <a:prstGeom prst="rect">
            <a:avLst/>
          </a:prstGeom>
        </p:spPr>
      </p:pic>
      <p:sp>
        <p:nvSpPr>
          <p:cNvPr id="3" name="Titre 2"/>
          <p:cNvSpPr>
            <a:spLocks noGrp="1"/>
          </p:cNvSpPr>
          <p:nvPr>
            <p:ph type="title"/>
          </p:nvPr>
        </p:nvSpPr>
        <p:spPr/>
        <p:txBody>
          <a:bodyPr/>
          <a:lstStyle/>
          <a:p>
            <a:r>
              <a:rPr lang="fr-FR" dirty="0" smtClean="0"/>
              <a:t> Structure, indexation, robot </a:t>
            </a:r>
            <a:r>
              <a:rPr lang="fr-FR" dirty="0" err="1" smtClean="0"/>
              <a:t>txt</a:t>
            </a:r>
            <a:r>
              <a:rPr lang="fr-FR" dirty="0" smtClean="0"/>
              <a:t>, </a:t>
            </a:r>
            <a:r>
              <a:rPr lang="fr-FR" dirty="0" err="1" smtClean="0"/>
              <a:t>sitemap</a:t>
            </a:r>
            <a:endParaRPr lang="fr-FR" dirty="0"/>
          </a:p>
        </p:txBody>
      </p:sp>
      <p:sp>
        <p:nvSpPr>
          <p:cNvPr id="4" name="Ellipse 3"/>
          <p:cNvSpPr/>
          <p:nvPr/>
        </p:nvSpPr>
        <p:spPr>
          <a:xfrm>
            <a:off x="239151" y="928468"/>
            <a:ext cx="689317" cy="478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8</a:t>
            </a:r>
            <a:endParaRPr lang="fr-FR" dirty="0"/>
          </a:p>
        </p:txBody>
      </p:sp>
    </p:spTree>
    <p:extLst>
      <p:ext uri="{BB962C8B-B14F-4D97-AF65-F5344CB8AC3E}">
        <p14:creationId xmlns:p14="http://schemas.microsoft.com/office/powerpoint/2010/main" val="3182416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38200" y="747260"/>
            <a:ext cx="10515600" cy="968998"/>
          </a:xfrm>
        </p:spPr>
        <p:txBody>
          <a:bodyPr>
            <a:normAutofit fontScale="90000"/>
          </a:bodyPr>
          <a:lstStyle/>
          <a:p>
            <a:r>
              <a:rPr lang="fr-FR" dirty="0" smtClean="0"/>
              <a:t>Indexation, une page indexée est une page qui n’existe pas…pour Google</a:t>
            </a:r>
            <a:endParaRPr lang="fr-FR" dirty="0"/>
          </a:p>
        </p:txBody>
      </p:sp>
      <p:graphicFrame>
        <p:nvGraphicFramePr>
          <p:cNvPr id="6" name="Diagramme 5"/>
          <p:cNvGraphicFramePr/>
          <p:nvPr>
            <p:extLst>
              <p:ext uri="{D42A27DB-BD31-4B8C-83A1-F6EECF244321}">
                <p14:modId xmlns:p14="http://schemas.microsoft.com/office/powerpoint/2010/main" val="2362619720"/>
              </p:ext>
            </p:extLst>
          </p:nvPr>
        </p:nvGraphicFramePr>
        <p:xfrm>
          <a:off x="2032000" y="2813538"/>
          <a:ext cx="8128000" cy="3324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à coins arrondis 6"/>
          <p:cNvSpPr/>
          <p:nvPr/>
        </p:nvSpPr>
        <p:spPr>
          <a:xfrm>
            <a:off x="2841674" y="1955409"/>
            <a:ext cx="5880296" cy="618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Indexation = validation des pages au sein de l’index </a:t>
            </a:r>
            <a:r>
              <a:rPr lang="fr-FR" dirty="0" err="1" smtClean="0"/>
              <a:t>google</a:t>
            </a:r>
            <a:endParaRPr lang="fr-FR" dirty="0"/>
          </a:p>
        </p:txBody>
      </p:sp>
    </p:spTree>
    <p:extLst>
      <p:ext uri="{BB962C8B-B14F-4D97-AF65-F5344CB8AC3E}">
        <p14:creationId xmlns:p14="http://schemas.microsoft.com/office/powerpoint/2010/main" val="1277598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Merci GOOGLE SEARCH CONSOLE…</a:t>
            </a:r>
            <a:endParaRPr lang="fr-FR" dirty="0"/>
          </a:p>
        </p:txBody>
      </p:sp>
      <p:pic>
        <p:nvPicPr>
          <p:cNvPr id="3" name="Image 2"/>
          <p:cNvPicPr>
            <a:picLocks noChangeAspect="1"/>
          </p:cNvPicPr>
          <p:nvPr/>
        </p:nvPicPr>
        <p:blipFill>
          <a:blip r:embed="rId2"/>
          <a:stretch>
            <a:fillRect/>
          </a:stretch>
        </p:blipFill>
        <p:spPr>
          <a:xfrm>
            <a:off x="2067460" y="1826599"/>
            <a:ext cx="7568909" cy="4495521"/>
          </a:xfrm>
          <a:prstGeom prst="rect">
            <a:avLst/>
          </a:prstGeom>
        </p:spPr>
      </p:pic>
    </p:spTree>
    <p:extLst>
      <p:ext uri="{BB962C8B-B14F-4D97-AF65-F5344CB8AC3E}">
        <p14:creationId xmlns:p14="http://schemas.microsoft.com/office/powerpoint/2010/main" val="2102034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Robot. </a:t>
            </a:r>
            <a:r>
              <a:rPr lang="fr-FR" dirty="0" err="1" smtClean="0"/>
              <a:t>txt</a:t>
            </a:r>
            <a:r>
              <a:rPr lang="fr-FR" dirty="0" smtClean="0"/>
              <a:t>, quel intérêt ? </a:t>
            </a:r>
            <a:endParaRPr lang="fr-FR" dirty="0"/>
          </a:p>
        </p:txBody>
      </p:sp>
      <p:graphicFrame>
        <p:nvGraphicFramePr>
          <p:cNvPr id="3" name="Diagramme 2"/>
          <p:cNvGraphicFramePr/>
          <p:nvPr>
            <p:extLst>
              <p:ext uri="{D42A27DB-BD31-4B8C-83A1-F6EECF244321}">
                <p14:modId xmlns:p14="http://schemas.microsoft.com/office/powerpoint/2010/main" val="1024294118"/>
              </p:ext>
            </p:extLst>
          </p:nvPr>
        </p:nvGraphicFramePr>
        <p:xfrm>
          <a:off x="376704" y="1899016"/>
          <a:ext cx="6028788" cy="39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à coins arrondis 3"/>
          <p:cNvSpPr/>
          <p:nvPr/>
        </p:nvSpPr>
        <p:spPr>
          <a:xfrm>
            <a:off x="2046514" y="6008914"/>
            <a:ext cx="3526972" cy="5660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Fichier texte à la racine du site, monsite.com/robots.txt</a:t>
            </a:r>
            <a:endParaRPr lang="fr-FR" dirty="0"/>
          </a:p>
        </p:txBody>
      </p:sp>
      <p:sp>
        <p:nvSpPr>
          <p:cNvPr id="5" name="Rectangle à coins arrondis 4"/>
          <p:cNvSpPr/>
          <p:nvPr/>
        </p:nvSpPr>
        <p:spPr>
          <a:xfrm>
            <a:off x="6232993" y="1630349"/>
            <a:ext cx="2394857" cy="9897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ALL IN ONE SEO</a:t>
            </a:r>
          </a:p>
          <a:p>
            <a:pPr algn="ctr"/>
            <a:r>
              <a:rPr lang="fr-FR" dirty="0" smtClean="0"/>
              <a:t>Permet de désindexer une page</a:t>
            </a:r>
            <a:endParaRPr lang="fr-FR" dirty="0"/>
          </a:p>
        </p:txBody>
      </p:sp>
      <p:sp>
        <p:nvSpPr>
          <p:cNvPr id="6" name="Rectangle 5"/>
          <p:cNvSpPr/>
          <p:nvPr/>
        </p:nvSpPr>
        <p:spPr>
          <a:xfrm>
            <a:off x="6770914" y="2828393"/>
            <a:ext cx="5008099" cy="2862322"/>
          </a:xfrm>
          <a:prstGeom prst="rect">
            <a:avLst/>
          </a:prstGeom>
          <a:solidFill>
            <a:srgbClr val="FFFF00"/>
          </a:solidFill>
        </p:spPr>
        <p:txBody>
          <a:bodyPr wrap="square">
            <a:spAutoFit/>
          </a:bodyPr>
          <a:lstStyle/>
          <a:p>
            <a:r>
              <a:rPr lang="fr-FR" dirty="0"/>
              <a:t>Un fichier robots.txt est un fichier texte utilisé par les sites web pour communiquer avec les robots des moteurs de recherche. Ce fichier indique aux robots (aussi appelés "</a:t>
            </a:r>
            <a:r>
              <a:rPr lang="fr-FR" dirty="0" err="1"/>
              <a:t>crawlers</a:t>
            </a:r>
            <a:r>
              <a:rPr lang="fr-FR" dirty="0"/>
              <a:t>" ou "spiders") les parties du site qu'ils peuvent ou ne peuvent pas explorer et indexer. Le but principal de ce fichier est de gérer la charge sur les serveurs du site et d'éviter l'indexation de contenu non souhaité dans les résultats de recherche.</a:t>
            </a:r>
          </a:p>
          <a:p>
            <a:endParaRPr lang="fr-FR" dirty="0"/>
          </a:p>
        </p:txBody>
      </p:sp>
    </p:spTree>
    <p:extLst>
      <p:ext uri="{BB962C8B-B14F-4D97-AF65-F5344CB8AC3E}">
        <p14:creationId xmlns:p14="http://schemas.microsoft.com/office/powerpoint/2010/main" val="4276992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Ne pas oublier…</a:t>
            </a:r>
            <a:endParaRPr lang="fr-FR" dirty="0"/>
          </a:p>
        </p:txBody>
      </p:sp>
      <p:graphicFrame>
        <p:nvGraphicFramePr>
          <p:cNvPr id="3" name="Diagramme 2"/>
          <p:cNvGraphicFramePr/>
          <p:nvPr>
            <p:extLst>
              <p:ext uri="{D42A27DB-BD31-4B8C-83A1-F6EECF244321}">
                <p14:modId xmlns:p14="http://schemas.microsoft.com/office/powerpoint/2010/main" val="3666947045"/>
              </p:ext>
            </p:extLst>
          </p:nvPr>
        </p:nvGraphicFramePr>
        <p:xfrm>
          <a:off x="1364343" y="120618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622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88088" y="2284549"/>
            <a:ext cx="5965327" cy="1419791"/>
          </a:xfrm>
        </p:spPr>
        <p:txBody>
          <a:bodyPr>
            <a:normAutofit fontScale="90000"/>
          </a:bodyPr>
          <a:lstStyle/>
          <a:p>
            <a:r>
              <a:rPr lang="fr-FR" dirty="0" smtClean="0"/>
              <a:t>Focus sur Google </a:t>
            </a:r>
            <a:r>
              <a:rPr lang="fr-FR" dirty="0" err="1" smtClean="0"/>
              <a:t>search</a:t>
            </a:r>
            <a:r>
              <a:rPr lang="fr-FR" dirty="0" smtClean="0"/>
              <a:t> console </a:t>
            </a:r>
            <a:endParaRPr lang="fr-FR" dirty="0"/>
          </a:p>
        </p:txBody>
      </p:sp>
      <p:pic>
        <p:nvPicPr>
          <p:cNvPr id="5" name="Image 4"/>
          <p:cNvPicPr>
            <a:picLocks noChangeAspect="1"/>
          </p:cNvPicPr>
          <p:nvPr/>
        </p:nvPicPr>
        <p:blipFill>
          <a:blip r:embed="rId2"/>
          <a:stretch>
            <a:fillRect/>
          </a:stretch>
        </p:blipFill>
        <p:spPr>
          <a:xfrm>
            <a:off x="6137031" y="548639"/>
            <a:ext cx="6054969" cy="6054969"/>
          </a:xfrm>
          <a:prstGeom prst="rect">
            <a:avLst/>
          </a:prstGeom>
        </p:spPr>
      </p:pic>
      <p:sp>
        <p:nvSpPr>
          <p:cNvPr id="6" name="Rectangle 5"/>
          <p:cNvSpPr/>
          <p:nvPr/>
        </p:nvSpPr>
        <p:spPr>
          <a:xfrm>
            <a:off x="257415" y="5388516"/>
            <a:ext cx="6096000" cy="646331"/>
          </a:xfrm>
          <a:prstGeom prst="rect">
            <a:avLst/>
          </a:prstGeom>
          <a:solidFill>
            <a:srgbClr val="92D050"/>
          </a:solidFill>
        </p:spPr>
        <p:txBody>
          <a:bodyPr>
            <a:spAutoFit/>
          </a:bodyPr>
          <a:lstStyle/>
          <a:p>
            <a:r>
              <a:rPr lang="fr-FR" dirty="0"/>
              <a:t>https://search.google.com/search-console?hl=fr&amp;resource_id=https://mariamercantiguerin.com/</a:t>
            </a:r>
          </a:p>
        </p:txBody>
      </p:sp>
    </p:spTree>
    <p:extLst>
      <p:ext uri="{BB962C8B-B14F-4D97-AF65-F5344CB8AC3E}">
        <p14:creationId xmlns:p14="http://schemas.microsoft.com/office/powerpoint/2010/main" val="4190204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66326" y="208785"/>
            <a:ext cx="8254162" cy="3969320"/>
          </a:xfrm>
          <a:prstGeom prst="rect">
            <a:avLst/>
          </a:prstGeom>
        </p:spPr>
      </p:pic>
      <p:pic>
        <p:nvPicPr>
          <p:cNvPr id="4" name="Image 3"/>
          <p:cNvPicPr>
            <a:picLocks noChangeAspect="1"/>
          </p:cNvPicPr>
          <p:nvPr/>
        </p:nvPicPr>
        <p:blipFill>
          <a:blip r:embed="rId3"/>
          <a:stretch>
            <a:fillRect/>
          </a:stretch>
        </p:blipFill>
        <p:spPr>
          <a:xfrm>
            <a:off x="3008000" y="3494215"/>
            <a:ext cx="8254162" cy="3220016"/>
          </a:xfrm>
          <a:prstGeom prst="rect">
            <a:avLst/>
          </a:prstGeom>
        </p:spPr>
      </p:pic>
    </p:spTree>
    <p:extLst>
      <p:ext uri="{BB962C8B-B14F-4D97-AF65-F5344CB8AC3E}">
        <p14:creationId xmlns:p14="http://schemas.microsoft.com/office/powerpoint/2010/main" val="104807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Plus de questions que de </a:t>
            </a:r>
            <a:r>
              <a:rPr lang="fr-FR" dirty="0" err="1" smtClean="0"/>
              <a:t>reponses</a:t>
            </a:r>
            <a:r>
              <a:rPr lang="fr-FR" dirty="0" smtClean="0"/>
              <a:t> (Google </a:t>
            </a:r>
            <a:r>
              <a:rPr lang="fr-FR" dirty="0" err="1" smtClean="0"/>
              <a:t>Discover</a:t>
            </a:r>
            <a:r>
              <a:rPr lang="fr-FR" dirty="0" smtClean="0"/>
              <a:t>, Autorité, algorithmes)</a:t>
            </a:r>
            <a:endParaRPr lang="fr-FR" dirty="0"/>
          </a:p>
        </p:txBody>
      </p:sp>
    </p:spTree>
    <p:extLst>
      <p:ext uri="{BB962C8B-B14F-4D97-AF65-F5344CB8AC3E}">
        <p14:creationId xmlns:p14="http://schemas.microsoft.com/office/powerpoint/2010/main" val="4272362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003" y="1185092"/>
            <a:ext cx="6096000" cy="1477328"/>
          </a:xfrm>
          <a:prstGeom prst="rect">
            <a:avLst/>
          </a:prstGeom>
          <a:solidFill>
            <a:srgbClr val="FFFF00"/>
          </a:solidFill>
        </p:spPr>
        <p:txBody>
          <a:bodyPr>
            <a:spAutoFit/>
          </a:bodyPr>
          <a:lstStyle/>
          <a:p>
            <a:r>
              <a:rPr lang="fr-FR" dirty="0"/>
              <a:t>Google </a:t>
            </a:r>
            <a:r>
              <a:rPr lang="fr-FR" dirty="0" err="1"/>
              <a:t>Discover</a:t>
            </a:r>
            <a:r>
              <a:rPr lang="fr-FR" dirty="0"/>
              <a:t> ? Il s'agit d'un flux d'articles proposés depuis 2018 par Google sur mobile (Mac et Android) et sur Chrome (ou sur l'application Google). Une vingtaine ou plus de sujets vous sont proposés sur la page d'accueil de Chrome, sous la barre de recherche par mots-clés.</a:t>
            </a:r>
          </a:p>
        </p:txBody>
      </p:sp>
      <p:sp>
        <p:nvSpPr>
          <p:cNvPr id="5" name="Bouton d'action : Aide 4">
            <a:hlinkClick r:id="" action="ppaction://noaction" highlightClick="1"/>
          </p:cNvPr>
          <p:cNvSpPr/>
          <p:nvPr/>
        </p:nvSpPr>
        <p:spPr>
          <a:xfrm>
            <a:off x="1603717" y="3193366"/>
            <a:ext cx="2264898" cy="1814732"/>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4403188" y="3376246"/>
            <a:ext cx="3165230" cy="14489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Quel impact sur le SEO ? </a:t>
            </a:r>
            <a:endParaRPr lang="fr-FR" dirty="0"/>
          </a:p>
        </p:txBody>
      </p:sp>
    </p:spTree>
    <p:extLst>
      <p:ext uri="{BB962C8B-B14F-4D97-AF65-F5344CB8AC3E}">
        <p14:creationId xmlns:p14="http://schemas.microsoft.com/office/powerpoint/2010/main" val="4075485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223888" y="69790"/>
            <a:ext cx="10853329" cy="5021618"/>
          </a:xfrm>
          <a:prstGeom prst="rect">
            <a:avLst/>
          </a:prstGeom>
        </p:spPr>
      </p:pic>
      <p:pic>
        <p:nvPicPr>
          <p:cNvPr id="8" name="Image 7"/>
          <p:cNvPicPr>
            <a:picLocks noChangeAspect="1"/>
          </p:cNvPicPr>
          <p:nvPr/>
        </p:nvPicPr>
        <p:blipFill>
          <a:blip r:embed="rId3"/>
          <a:stretch>
            <a:fillRect/>
          </a:stretch>
        </p:blipFill>
        <p:spPr>
          <a:xfrm>
            <a:off x="210040" y="3406811"/>
            <a:ext cx="4544840" cy="3205004"/>
          </a:xfrm>
          <a:prstGeom prst="rect">
            <a:avLst/>
          </a:prstGeom>
        </p:spPr>
      </p:pic>
      <p:sp>
        <p:nvSpPr>
          <p:cNvPr id="9" name="Rectangle à coins arrondis 8"/>
          <p:cNvSpPr/>
          <p:nvPr/>
        </p:nvSpPr>
        <p:spPr>
          <a:xfrm>
            <a:off x="7455877" y="5570806"/>
            <a:ext cx="2194560" cy="81592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smtClean="0"/>
              <a:t>STICKINESS</a:t>
            </a:r>
            <a:endParaRPr lang="fr-FR" dirty="0"/>
          </a:p>
        </p:txBody>
      </p:sp>
    </p:spTree>
    <p:extLst>
      <p:ext uri="{BB962C8B-B14F-4D97-AF65-F5344CB8AC3E}">
        <p14:creationId xmlns:p14="http://schemas.microsoft.com/office/powerpoint/2010/main" val="94064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405422255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527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89649" y="721690"/>
            <a:ext cx="9764154" cy="968998"/>
          </a:xfrm>
        </p:spPr>
        <p:txBody>
          <a:bodyPr/>
          <a:lstStyle/>
          <a:p>
            <a:r>
              <a:rPr lang="fr-FR" dirty="0" smtClean="0"/>
              <a:t>Et autorité de l’auteur…</a:t>
            </a:r>
            <a:endParaRPr lang="fr-FR" dirty="0"/>
          </a:p>
        </p:txBody>
      </p:sp>
      <p:pic>
        <p:nvPicPr>
          <p:cNvPr id="3" name="Image 2"/>
          <p:cNvPicPr>
            <a:picLocks noChangeAspect="1"/>
          </p:cNvPicPr>
          <p:nvPr/>
        </p:nvPicPr>
        <p:blipFill>
          <a:blip r:embed="rId2"/>
          <a:stretch>
            <a:fillRect/>
          </a:stretch>
        </p:blipFill>
        <p:spPr>
          <a:xfrm>
            <a:off x="1537651" y="1533378"/>
            <a:ext cx="9116697" cy="4739231"/>
          </a:xfrm>
          <a:prstGeom prst="rect">
            <a:avLst/>
          </a:prstGeom>
        </p:spPr>
      </p:pic>
    </p:spTree>
    <p:extLst>
      <p:ext uri="{BB962C8B-B14F-4D97-AF65-F5344CB8AC3E}">
        <p14:creationId xmlns:p14="http://schemas.microsoft.com/office/powerpoint/2010/main" val="3686726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dre 3"/>
          <p:cNvSpPr/>
          <p:nvPr/>
        </p:nvSpPr>
        <p:spPr>
          <a:xfrm>
            <a:off x="2968283" y="182881"/>
            <a:ext cx="9017390" cy="572624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Rectangle 4"/>
          <p:cNvSpPr/>
          <p:nvPr/>
        </p:nvSpPr>
        <p:spPr>
          <a:xfrm>
            <a:off x="3608362" y="1030068"/>
            <a:ext cx="7737232" cy="4031873"/>
          </a:xfrm>
          <a:prstGeom prst="rect">
            <a:avLst/>
          </a:prstGeom>
        </p:spPr>
        <p:txBody>
          <a:bodyPr wrap="square">
            <a:spAutoFit/>
          </a:bodyPr>
          <a:lstStyle/>
          <a:p>
            <a:r>
              <a:rPr lang="fr-FR" sz="1600" dirty="0" smtClean="0">
                <a:solidFill>
                  <a:schemeClr val="accent4">
                    <a:lumMod val="60000"/>
                    <a:lumOff val="40000"/>
                  </a:schemeClr>
                </a:solidFill>
              </a:rPr>
              <a:t>L'algorithme Panda de Google, et finalement Phantom, ont été lancés pour repousser le contenu de mauvaise qualité dans les moteurs de recherche. En conséquence, de nombreux sites ont perdu des tonnes de trafic et les référenceurs ont vécu dans la crainte de la prochaine mise à jour Panda pendant des années.</a:t>
            </a:r>
          </a:p>
          <a:p>
            <a:r>
              <a:rPr lang="fr-FR" sz="1600" dirty="0" smtClean="0">
                <a:solidFill>
                  <a:schemeClr val="accent4">
                    <a:lumMod val="60000"/>
                    <a:lumOff val="40000"/>
                  </a:schemeClr>
                </a:solidFill>
              </a:rPr>
              <a:t>Problèmes de contenu dupliqué</a:t>
            </a:r>
          </a:p>
          <a:p>
            <a:r>
              <a:rPr lang="fr-FR" sz="1600" dirty="0" smtClean="0">
                <a:solidFill>
                  <a:schemeClr val="accent4">
                    <a:lumMod val="60000"/>
                    <a:lumOff val="40000"/>
                  </a:schemeClr>
                </a:solidFill>
              </a:rPr>
              <a:t>Si votre blog comporte des dizaines d'articles qui ciblent tous le même mot clé, ces pages sont probablement très similaires. Même s'il ne s'agit pas de copies conformes, les moteurs de recherche sont suffisamment intelligents pour comprendre qu'il s'agit essentiellement de la même chose.</a:t>
            </a:r>
          </a:p>
          <a:p>
            <a:endParaRPr lang="fr-FR" sz="1600" dirty="0" smtClean="0">
              <a:solidFill>
                <a:schemeClr val="accent4">
                  <a:lumMod val="60000"/>
                  <a:lumOff val="40000"/>
                </a:schemeClr>
              </a:solidFill>
            </a:endParaRPr>
          </a:p>
          <a:p>
            <a:r>
              <a:rPr lang="fr-FR" sz="1600" dirty="0" smtClean="0">
                <a:solidFill>
                  <a:schemeClr val="accent4">
                    <a:lumMod val="60000"/>
                    <a:lumOff val="40000"/>
                  </a:schemeClr>
                </a:solidFill>
              </a:rPr>
              <a:t>Assurez-vous que chaque page cible des mots-clés uniques.</a:t>
            </a:r>
          </a:p>
          <a:p>
            <a:endParaRPr lang="fr-FR" sz="1600" dirty="0" smtClean="0">
              <a:solidFill>
                <a:schemeClr val="accent4">
                  <a:lumMod val="60000"/>
                  <a:lumOff val="40000"/>
                </a:schemeClr>
              </a:solidFill>
            </a:endParaRPr>
          </a:p>
          <a:p>
            <a:r>
              <a:rPr lang="fr-FR" sz="1600" dirty="0" smtClean="0">
                <a:solidFill>
                  <a:schemeClr val="accent4">
                    <a:lumMod val="60000"/>
                    <a:lumOff val="40000"/>
                  </a:schemeClr>
                </a:solidFill>
              </a:rPr>
              <a:t>Les pages sans valeur offrent une expérience utilisateur terrible. Mais quels sont les dégâts réels d'un contenu léger ?</a:t>
            </a:r>
          </a:p>
          <a:p>
            <a:endParaRPr lang="fr-FR" sz="1600" dirty="0" smtClean="0">
              <a:solidFill>
                <a:schemeClr val="accent4">
                  <a:lumMod val="60000"/>
                  <a:lumOff val="40000"/>
                </a:schemeClr>
              </a:solidFill>
            </a:endParaRPr>
          </a:p>
          <a:p>
            <a:r>
              <a:rPr lang="fr-FR" sz="1600" dirty="0" smtClean="0">
                <a:solidFill>
                  <a:schemeClr val="accent4">
                    <a:lumMod val="60000"/>
                    <a:lumOff val="40000"/>
                  </a:schemeClr>
                </a:solidFill>
              </a:rPr>
              <a:t>Réponse : Beaucoup.</a:t>
            </a:r>
            <a:endParaRPr lang="fr-FR" sz="1600" dirty="0">
              <a:solidFill>
                <a:schemeClr val="accent4">
                  <a:lumMod val="60000"/>
                  <a:lumOff val="40000"/>
                </a:schemeClr>
              </a:solidFill>
            </a:endParaRPr>
          </a:p>
        </p:txBody>
      </p:sp>
      <p:pic>
        <p:nvPicPr>
          <p:cNvPr id="6" name="Image 5"/>
          <p:cNvPicPr>
            <a:picLocks noChangeAspect="1"/>
          </p:cNvPicPr>
          <p:nvPr/>
        </p:nvPicPr>
        <p:blipFill>
          <a:blip r:embed="rId2"/>
          <a:stretch>
            <a:fillRect/>
          </a:stretch>
        </p:blipFill>
        <p:spPr>
          <a:xfrm>
            <a:off x="9367942" y="5366127"/>
            <a:ext cx="1886213" cy="543001"/>
          </a:xfrm>
          <a:prstGeom prst="rect">
            <a:avLst/>
          </a:prstGeom>
        </p:spPr>
      </p:pic>
      <p:pic>
        <p:nvPicPr>
          <p:cNvPr id="2" name="Image 1"/>
          <p:cNvPicPr>
            <a:picLocks noChangeAspect="1"/>
          </p:cNvPicPr>
          <p:nvPr/>
        </p:nvPicPr>
        <p:blipFill>
          <a:blip r:embed="rId3"/>
          <a:stretch>
            <a:fillRect/>
          </a:stretch>
        </p:blipFill>
        <p:spPr>
          <a:xfrm>
            <a:off x="-37297" y="3965205"/>
            <a:ext cx="2914141" cy="2962913"/>
          </a:xfrm>
          <a:prstGeom prst="rect">
            <a:avLst/>
          </a:prstGeom>
        </p:spPr>
      </p:pic>
    </p:spTree>
    <p:extLst>
      <p:ext uri="{BB962C8B-B14F-4D97-AF65-F5344CB8AC3E}">
        <p14:creationId xmlns:p14="http://schemas.microsoft.com/office/powerpoint/2010/main" val="2457450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Conseils</a:t>
            </a:r>
            <a:endParaRPr lang="fr-FR" dirty="0"/>
          </a:p>
        </p:txBody>
      </p:sp>
      <p:pic>
        <p:nvPicPr>
          <p:cNvPr id="3" name="Image 2"/>
          <p:cNvPicPr>
            <a:picLocks noChangeAspect="1"/>
          </p:cNvPicPr>
          <p:nvPr/>
        </p:nvPicPr>
        <p:blipFill>
          <a:blip r:embed="rId2"/>
          <a:stretch>
            <a:fillRect/>
          </a:stretch>
        </p:blipFill>
        <p:spPr>
          <a:xfrm>
            <a:off x="4650545" y="112541"/>
            <a:ext cx="6308187" cy="6308187"/>
          </a:xfrm>
          <a:prstGeom prst="rect">
            <a:avLst/>
          </a:prstGeom>
        </p:spPr>
      </p:pic>
    </p:spTree>
    <p:extLst>
      <p:ext uri="{BB962C8B-B14F-4D97-AF65-F5344CB8AC3E}">
        <p14:creationId xmlns:p14="http://schemas.microsoft.com/office/powerpoint/2010/main" val="4030991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02522" y="365129"/>
            <a:ext cx="8752861" cy="1325559"/>
          </a:xfrm>
        </p:spPr>
        <p:txBody>
          <a:bodyPr/>
          <a:lstStyle/>
          <a:p>
            <a:r>
              <a:rPr lang="fr-FR" dirty="0" smtClean="0"/>
              <a:t>Quelques conseils (1)</a:t>
            </a:r>
            <a:endParaRPr lang="fr-FR" dirty="0"/>
          </a:p>
        </p:txBody>
      </p:sp>
      <p:sp>
        <p:nvSpPr>
          <p:cNvPr id="3" name="Espace réservé du texte 2"/>
          <p:cNvSpPr>
            <a:spLocks noGrp="1"/>
          </p:cNvSpPr>
          <p:nvPr>
            <p:ph type="body" idx="1"/>
          </p:nvPr>
        </p:nvSpPr>
        <p:spPr/>
        <p:txBody>
          <a:bodyPr/>
          <a:lstStyle/>
          <a:p>
            <a:r>
              <a:rPr lang="fr-FR" dirty="0" smtClean="0"/>
              <a:t>PAGES ET MOTS</a:t>
            </a:r>
            <a:endParaRPr lang="fr-FR" dirty="0"/>
          </a:p>
        </p:txBody>
      </p:sp>
      <p:sp>
        <p:nvSpPr>
          <p:cNvPr id="4" name="Espace réservé du contenu 3"/>
          <p:cNvSpPr>
            <a:spLocks noGrp="1"/>
          </p:cNvSpPr>
          <p:nvPr>
            <p:ph idx="2"/>
          </p:nvPr>
        </p:nvSpPr>
        <p:spPr>
          <a:xfrm>
            <a:off x="393895" y="2505071"/>
            <a:ext cx="5603671" cy="3684583"/>
          </a:xfrm>
        </p:spPr>
        <p:txBody>
          <a:bodyPr>
            <a:normAutofit fontScale="70000" lnSpcReduction="20000"/>
          </a:bodyPr>
          <a:lstStyle/>
          <a:p>
            <a:r>
              <a:rPr lang="fr-FR" dirty="0" smtClean="0"/>
              <a:t>Si page d’accueil très populaire, elle va transmettre du jus de lien aux autres pages</a:t>
            </a:r>
          </a:p>
          <a:p>
            <a:r>
              <a:rPr lang="fr-FR" dirty="0" smtClean="0"/>
              <a:t>Une URL – une page</a:t>
            </a:r>
          </a:p>
          <a:p>
            <a:r>
              <a:rPr lang="fr-FR" dirty="0" smtClean="0"/>
              <a:t>Mettre dans vos URL les </a:t>
            </a:r>
            <a:r>
              <a:rPr lang="fr-FR" dirty="0" err="1" smtClean="0"/>
              <a:t>mots-clé</a:t>
            </a:r>
            <a:r>
              <a:rPr lang="fr-FR" dirty="0" smtClean="0"/>
              <a:t> de votre page</a:t>
            </a:r>
          </a:p>
          <a:p>
            <a:r>
              <a:rPr lang="fr-FR" dirty="0" smtClean="0"/>
              <a:t>Attention, une fois qu’une page est référencée par le moteur, conservez son URL</a:t>
            </a:r>
          </a:p>
          <a:p>
            <a:r>
              <a:rPr lang="fr-FR" dirty="0" smtClean="0"/>
              <a:t>Une page doit comporter un minimum de 800 mots. Fiche produit 200 à 300 mots, page catégorie : 400 à 500 mots. FAQ : 300 mots en moyenne</a:t>
            </a:r>
          </a:p>
          <a:p>
            <a:r>
              <a:rPr lang="fr-FR" dirty="0" smtClean="0"/>
              <a:t>Concevez votre site comme une toile d’araignée. Chaque page doit être liée à d’autres. </a:t>
            </a:r>
          </a:p>
          <a:p>
            <a:r>
              <a:rPr lang="fr-FR" dirty="0" smtClean="0"/>
              <a:t>Evitez le keyword </a:t>
            </a:r>
            <a:r>
              <a:rPr lang="fr-FR" dirty="0" err="1" smtClean="0"/>
              <a:t>stuffing</a:t>
            </a:r>
            <a:r>
              <a:rPr lang="fr-FR" dirty="0" smtClean="0"/>
              <a:t> (bourrage de mots clé)</a:t>
            </a:r>
            <a:endParaRPr lang="fr-FR" dirty="0"/>
          </a:p>
        </p:txBody>
      </p:sp>
      <p:sp>
        <p:nvSpPr>
          <p:cNvPr id="5" name="Espace réservé du texte 4"/>
          <p:cNvSpPr>
            <a:spLocks noGrp="1"/>
          </p:cNvSpPr>
          <p:nvPr>
            <p:ph type="body" idx="3"/>
          </p:nvPr>
        </p:nvSpPr>
        <p:spPr/>
        <p:txBody>
          <a:bodyPr/>
          <a:lstStyle/>
          <a:p>
            <a:r>
              <a:rPr lang="fr-FR" dirty="0" smtClean="0"/>
              <a:t>CMS ET WEB ANALYTICS</a:t>
            </a:r>
            <a:endParaRPr lang="fr-FR" dirty="0"/>
          </a:p>
        </p:txBody>
      </p:sp>
      <p:sp>
        <p:nvSpPr>
          <p:cNvPr id="6" name="Espace réservé du contenu 5"/>
          <p:cNvSpPr>
            <a:spLocks noGrp="1"/>
          </p:cNvSpPr>
          <p:nvPr>
            <p:ph idx="4"/>
          </p:nvPr>
        </p:nvSpPr>
        <p:spPr/>
        <p:txBody>
          <a:bodyPr/>
          <a:lstStyle/>
          <a:p>
            <a:r>
              <a:rPr lang="fr-FR" dirty="0" smtClean="0"/>
              <a:t>Utilisez le bon CMS (pas celui à la mode mais celui avec lequel vous vous sentez à l’aise)</a:t>
            </a:r>
          </a:p>
          <a:p>
            <a:r>
              <a:rPr lang="fr-FR" dirty="0" smtClean="0"/>
              <a:t>Laissez du temps à votre site pour s’installer</a:t>
            </a:r>
          </a:p>
          <a:p>
            <a:r>
              <a:rPr lang="fr-FR" dirty="0" smtClean="0"/>
              <a:t>Le suivre sur Google </a:t>
            </a:r>
            <a:r>
              <a:rPr lang="fr-FR" dirty="0" err="1" smtClean="0"/>
              <a:t>Analytics</a:t>
            </a:r>
            <a:endParaRPr lang="fr-FR" dirty="0" smtClean="0"/>
          </a:p>
          <a:p>
            <a:r>
              <a:rPr lang="fr-FR" dirty="0" smtClean="0"/>
              <a:t>Do </a:t>
            </a:r>
            <a:r>
              <a:rPr lang="fr-FR" dirty="0" err="1" smtClean="0"/>
              <a:t>it</a:t>
            </a:r>
            <a:r>
              <a:rPr lang="fr-FR" dirty="0" smtClean="0"/>
              <a:t> </a:t>
            </a:r>
            <a:r>
              <a:rPr lang="fr-FR" dirty="0" err="1" smtClean="0"/>
              <a:t>youself</a:t>
            </a:r>
            <a:endParaRPr lang="fr-FR" dirty="0" smtClean="0"/>
          </a:p>
          <a:p>
            <a:endParaRPr lang="fr-FR" dirty="0"/>
          </a:p>
        </p:txBody>
      </p:sp>
    </p:spTree>
    <p:extLst>
      <p:ext uri="{BB962C8B-B14F-4D97-AF65-F5344CB8AC3E}">
        <p14:creationId xmlns:p14="http://schemas.microsoft.com/office/powerpoint/2010/main" val="3707295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91508" y="365129"/>
            <a:ext cx="8963876" cy="1325559"/>
          </a:xfrm>
        </p:spPr>
        <p:txBody>
          <a:bodyPr/>
          <a:lstStyle/>
          <a:p>
            <a:r>
              <a:rPr lang="fr-FR" dirty="0" smtClean="0"/>
              <a:t>Quelques conseils (2)</a:t>
            </a:r>
            <a:endParaRPr lang="fr-FR" dirty="0"/>
          </a:p>
        </p:txBody>
      </p:sp>
      <p:sp>
        <p:nvSpPr>
          <p:cNvPr id="3" name="Espace réservé du texte 2"/>
          <p:cNvSpPr>
            <a:spLocks noGrp="1"/>
          </p:cNvSpPr>
          <p:nvPr>
            <p:ph type="body" idx="1"/>
          </p:nvPr>
        </p:nvSpPr>
        <p:spPr/>
        <p:txBody>
          <a:bodyPr/>
          <a:lstStyle/>
          <a:p>
            <a:r>
              <a:rPr lang="fr-FR" dirty="0" smtClean="0"/>
              <a:t>Images et temps de chargement</a:t>
            </a:r>
            <a:endParaRPr lang="fr-FR" dirty="0"/>
          </a:p>
        </p:txBody>
      </p:sp>
      <p:sp>
        <p:nvSpPr>
          <p:cNvPr id="4" name="Espace réservé du contenu 3"/>
          <p:cNvSpPr>
            <a:spLocks noGrp="1"/>
          </p:cNvSpPr>
          <p:nvPr>
            <p:ph idx="2"/>
          </p:nvPr>
        </p:nvSpPr>
        <p:spPr/>
        <p:txBody>
          <a:bodyPr>
            <a:normAutofit/>
          </a:bodyPr>
          <a:lstStyle/>
          <a:p>
            <a:r>
              <a:rPr lang="fr-FR" dirty="0" smtClean="0"/>
              <a:t>N’utilisez </a:t>
            </a:r>
            <a:r>
              <a:rPr lang="fr-FR" dirty="0" smtClean="0"/>
              <a:t>que des images libre de droit ou personnelles (Google image, Licence </a:t>
            </a:r>
            <a:r>
              <a:rPr lang="fr-FR" dirty="0" err="1" smtClean="0"/>
              <a:t>creative</a:t>
            </a:r>
            <a:r>
              <a:rPr lang="fr-FR" dirty="0" smtClean="0"/>
              <a:t> </a:t>
            </a:r>
            <a:r>
              <a:rPr lang="fr-FR" dirty="0" err="1" smtClean="0"/>
              <a:t>common</a:t>
            </a:r>
            <a:r>
              <a:rPr lang="fr-FR" dirty="0" smtClean="0"/>
              <a:t> ou IA)  </a:t>
            </a:r>
            <a:r>
              <a:rPr lang="fr-FR" dirty="0" smtClean="0"/>
              <a:t>			</a:t>
            </a:r>
            <a:r>
              <a:rPr lang="fr-FR" dirty="0" smtClean="0">
                <a:solidFill>
                  <a:srgbClr val="FF0000"/>
                </a:solidFill>
              </a:rPr>
              <a:t>Attention à certaines banques d’images très chères (abonnement)</a:t>
            </a:r>
          </a:p>
          <a:p>
            <a:r>
              <a:rPr lang="fr-FR" dirty="0" smtClean="0">
                <a:solidFill>
                  <a:srgbClr val="FF0000"/>
                </a:solidFill>
              </a:rPr>
              <a:t>N’hésitez pas à compresser vos photos </a:t>
            </a:r>
            <a:endParaRPr lang="fr-FR" dirty="0">
              <a:solidFill>
                <a:srgbClr val="FF0000"/>
              </a:solidFill>
            </a:endParaRPr>
          </a:p>
        </p:txBody>
      </p:sp>
      <p:sp>
        <p:nvSpPr>
          <p:cNvPr id="5" name="Espace réservé du texte 4"/>
          <p:cNvSpPr>
            <a:spLocks noGrp="1"/>
          </p:cNvSpPr>
          <p:nvPr>
            <p:ph type="body" idx="3"/>
          </p:nvPr>
        </p:nvSpPr>
        <p:spPr/>
        <p:txBody>
          <a:bodyPr/>
          <a:lstStyle/>
          <a:p>
            <a:r>
              <a:rPr lang="fr-FR" dirty="0" smtClean="0"/>
              <a:t>Structure et social</a:t>
            </a:r>
            <a:endParaRPr lang="fr-FR" dirty="0"/>
          </a:p>
        </p:txBody>
      </p:sp>
      <p:sp>
        <p:nvSpPr>
          <p:cNvPr id="6" name="Espace réservé du contenu 5"/>
          <p:cNvSpPr>
            <a:spLocks noGrp="1"/>
          </p:cNvSpPr>
          <p:nvPr>
            <p:ph idx="4"/>
          </p:nvPr>
        </p:nvSpPr>
        <p:spPr/>
        <p:txBody>
          <a:bodyPr>
            <a:normAutofit fontScale="85000" lnSpcReduction="20000"/>
          </a:bodyPr>
          <a:lstStyle/>
          <a:p>
            <a:r>
              <a:rPr lang="fr-FR" dirty="0" smtClean="0"/>
              <a:t>Déposer votre site </a:t>
            </a:r>
            <a:r>
              <a:rPr lang="fr-FR" dirty="0" err="1" smtClean="0"/>
              <a:t>map</a:t>
            </a:r>
            <a:r>
              <a:rPr lang="fr-FR" dirty="0" smtClean="0"/>
              <a:t> sur Google </a:t>
            </a:r>
            <a:r>
              <a:rPr lang="fr-FR" dirty="0" err="1" smtClean="0"/>
              <a:t>Search</a:t>
            </a:r>
            <a:r>
              <a:rPr lang="fr-FR" dirty="0" smtClean="0"/>
              <a:t> Console</a:t>
            </a:r>
          </a:p>
          <a:p>
            <a:r>
              <a:rPr lang="fr-FR" dirty="0" smtClean="0"/>
              <a:t>Soignez votre </a:t>
            </a:r>
            <a:r>
              <a:rPr lang="fr-FR" dirty="0" err="1" smtClean="0"/>
              <a:t>footer</a:t>
            </a:r>
            <a:r>
              <a:rPr lang="fr-FR" dirty="0" smtClean="0"/>
              <a:t> (pied de page)</a:t>
            </a:r>
          </a:p>
          <a:p>
            <a:r>
              <a:rPr lang="fr-FR" dirty="0" smtClean="0"/>
              <a:t>Offrez vous le HTTPS</a:t>
            </a:r>
          </a:p>
          <a:p>
            <a:r>
              <a:rPr lang="fr-FR" dirty="0" smtClean="0"/>
              <a:t>Placez des boutons de partage social et les liens de vos réseaux sociaux</a:t>
            </a:r>
          </a:p>
          <a:p>
            <a:r>
              <a:rPr lang="fr-FR" dirty="0" smtClean="0"/>
              <a:t>Soyez AMP (</a:t>
            </a:r>
            <a:r>
              <a:rPr lang="fr-FR" dirty="0" err="1" smtClean="0"/>
              <a:t>accelerated</a:t>
            </a:r>
            <a:r>
              <a:rPr lang="fr-FR" dirty="0" smtClean="0"/>
              <a:t> mobile pages)</a:t>
            </a:r>
          </a:p>
          <a:p>
            <a:r>
              <a:rPr lang="fr-FR" dirty="0" smtClean="0"/>
              <a:t>CTA et contact (en évitant les pop-up</a:t>
            </a:r>
            <a:r>
              <a:rPr lang="fr-FR" dirty="0" smtClean="0"/>
              <a:t>…)</a:t>
            </a:r>
          </a:p>
          <a:p>
            <a:r>
              <a:rPr lang="fr-FR" dirty="0" smtClean="0"/>
              <a:t>Mentions légales</a:t>
            </a:r>
            <a:endParaRPr lang="fr-FR" dirty="0" smtClean="0"/>
          </a:p>
          <a:p>
            <a:endParaRPr lang="fr-FR" dirty="0"/>
          </a:p>
        </p:txBody>
      </p:sp>
    </p:spTree>
    <p:extLst>
      <p:ext uri="{BB962C8B-B14F-4D97-AF65-F5344CB8AC3E}">
        <p14:creationId xmlns:p14="http://schemas.microsoft.com/office/powerpoint/2010/main" val="1265418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Conseils </a:t>
            </a:r>
            <a:r>
              <a:rPr lang="fr-FR" dirty="0" err="1" smtClean="0"/>
              <a:t>Wordpress</a:t>
            </a:r>
            <a:endParaRPr lang="fr-FR" dirty="0"/>
          </a:p>
        </p:txBody>
      </p:sp>
      <p:sp>
        <p:nvSpPr>
          <p:cNvPr id="9" name="Espace réservé du contenu 8"/>
          <p:cNvSpPr>
            <a:spLocks noGrp="1"/>
          </p:cNvSpPr>
          <p:nvPr>
            <p:ph idx="2"/>
          </p:nvPr>
        </p:nvSpPr>
        <p:spPr>
          <a:xfrm>
            <a:off x="839784" y="2505071"/>
            <a:ext cx="10329964" cy="3684583"/>
          </a:xfrm>
        </p:spPr>
        <p:txBody>
          <a:bodyPr/>
          <a:lstStyle/>
          <a:p>
            <a:r>
              <a:rPr lang="fr-FR" dirty="0" smtClean="0"/>
              <a:t>Présentation du back office de WordPress</a:t>
            </a:r>
          </a:p>
          <a:p>
            <a:pPr lvl="1"/>
            <a:r>
              <a:rPr lang="fr-FR" dirty="0" smtClean="0"/>
              <a:t>Structure</a:t>
            </a:r>
          </a:p>
          <a:p>
            <a:pPr lvl="1"/>
            <a:r>
              <a:rPr lang="fr-FR" dirty="0" smtClean="0"/>
              <a:t>H1, H2…Alt</a:t>
            </a:r>
          </a:p>
          <a:p>
            <a:pPr lvl="1"/>
            <a:r>
              <a:rPr lang="fr-FR" dirty="0" err="1" smtClean="0"/>
              <a:t>Yoast</a:t>
            </a:r>
            <a:endParaRPr lang="fr-FR" dirty="0" smtClean="0"/>
          </a:p>
          <a:p>
            <a:pPr lvl="1"/>
            <a:r>
              <a:rPr lang="fr-FR" dirty="0" smtClean="0"/>
              <a:t>Thèmes</a:t>
            </a:r>
          </a:p>
          <a:p>
            <a:pPr lvl="1"/>
            <a:r>
              <a:rPr lang="fr-FR" dirty="0" smtClean="0"/>
              <a:t>Extensions</a:t>
            </a:r>
          </a:p>
          <a:p>
            <a:pPr lvl="1"/>
            <a:endParaRPr lang="fr-FR" dirty="0"/>
          </a:p>
          <a:p>
            <a:pPr lvl="2"/>
            <a:endParaRPr lang="fr-FR" dirty="0"/>
          </a:p>
        </p:txBody>
      </p:sp>
      <p:pic>
        <p:nvPicPr>
          <p:cNvPr id="12" name="Image 11"/>
          <p:cNvPicPr>
            <a:picLocks noChangeAspect="1"/>
          </p:cNvPicPr>
          <p:nvPr/>
        </p:nvPicPr>
        <p:blipFill>
          <a:blip r:embed="rId2"/>
          <a:stretch>
            <a:fillRect/>
          </a:stretch>
        </p:blipFill>
        <p:spPr>
          <a:xfrm>
            <a:off x="4943750" y="3024553"/>
            <a:ext cx="6816841" cy="3451319"/>
          </a:xfrm>
          <a:prstGeom prst="rect">
            <a:avLst/>
          </a:prstGeom>
        </p:spPr>
      </p:pic>
    </p:spTree>
    <p:extLst>
      <p:ext uri="{BB962C8B-B14F-4D97-AF65-F5344CB8AC3E}">
        <p14:creationId xmlns:p14="http://schemas.microsoft.com/office/powerpoint/2010/main" val="299089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SYNTHESE</a:t>
            </a:r>
            <a:endParaRPr lang="fr-FR" dirty="0"/>
          </a:p>
        </p:txBody>
      </p:sp>
      <p:pic>
        <p:nvPicPr>
          <p:cNvPr id="3" name="Image 2"/>
          <p:cNvPicPr>
            <a:picLocks noChangeAspect="1"/>
          </p:cNvPicPr>
          <p:nvPr/>
        </p:nvPicPr>
        <p:blipFill>
          <a:blip r:embed="rId2"/>
          <a:stretch>
            <a:fillRect/>
          </a:stretch>
        </p:blipFill>
        <p:spPr>
          <a:xfrm>
            <a:off x="5480539" y="94550"/>
            <a:ext cx="6083104" cy="6083104"/>
          </a:xfrm>
          <a:prstGeom prst="rect">
            <a:avLst/>
          </a:prstGeom>
        </p:spPr>
      </p:pic>
    </p:spTree>
    <p:extLst>
      <p:ext uri="{BB962C8B-B14F-4D97-AF65-F5344CB8AC3E}">
        <p14:creationId xmlns:p14="http://schemas.microsoft.com/office/powerpoint/2010/main" val="2208281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78528" y="336405"/>
            <a:ext cx="9289473" cy="5860109"/>
          </a:xfrm>
          <a:prstGeom prst="rect">
            <a:avLst/>
          </a:prstGeom>
        </p:spPr>
      </p:pic>
      <p:sp>
        <p:nvSpPr>
          <p:cNvPr id="3" name="Rectangle à coins arrondis 2"/>
          <p:cNvSpPr/>
          <p:nvPr/>
        </p:nvSpPr>
        <p:spPr>
          <a:xfrm>
            <a:off x="346364" y="5569527"/>
            <a:ext cx="2424545" cy="6269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 Première Position</a:t>
            </a:r>
            <a:endParaRPr lang="en-US" dirty="0"/>
          </a:p>
        </p:txBody>
      </p:sp>
    </p:spTree>
    <p:extLst>
      <p:ext uri="{BB962C8B-B14F-4D97-AF65-F5344CB8AC3E}">
        <p14:creationId xmlns:p14="http://schemas.microsoft.com/office/powerpoint/2010/main" val="3397045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42509" y="721690"/>
            <a:ext cx="7211294" cy="968998"/>
          </a:xfrm>
        </p:spPr>
        <p:txBody>
          <a:bodyPr/>
          <a:lstStyle/>
          <a:p>
            <a:r>
              <a:rPr lang="en-US" dirty="0" smtClean="0"/>
              <a:t>Few free online SEO Tools</a:t>
            </a:r>
            <a:endParaRPr lang="en-US" dirty="0"/>
          </a:p>
        </p:txBody>
      </p:sp>
      <p:sp>
        <p:nvSpPr>
          <p:cNvPr id="8" name="Espace réservé du contenu 7"/>
          <p:cNvSpPr>
            <a:spLocks noGrp="1"/>
          </p:cNvSpPr>
          <p:nvPr>
            <p:ph idx="1"/>
          </p:nvPr>
        </p:nvSpPr>
        <p:spPr>
          <a:solidFill>
            <a:schemeClr val="tx1">
              <a:lumMod val="95000"/>
              <a:lumOff val="5000"/>
            </a:schemeClr>
          </a:solidFill>
        </p:spPr>
        <p:txBody>
          <a:bodyPr>
            <a:normAutofit/>
          </a:bodyPr>
          <a:lstStyle/>
          <a:p>
            <a:r>
              <a:rPr lang="en-US" dirty="0" smtClean="0"/>
              <a:t>Page Load Speed</a:t>
            </a:r>
          </a:p>
          <a:p>
            <a:pPr lvl="1"/>
            <a:r>
              <a:rPr lang="en-US" dirty="0" smtClean="0"/>
              <a:t>testmysite.withgoogle.com</a:t>
            </a:r>
          </a:p>
          <a:p>
            <a:r>
              <a:rPr lang="en-US" dirty="0" smtClean="0"/>
              <a:t>Web Site Optimization</a:t>
            </a:r>
          </a:p>
          <a:p>
            <a:pPr lvl="1"/>
            <a:r>
              <a:rPr lang="en-US" dirty="0" smtClean="0"/>
              <a:t>Google Search Console</a:t>
            </a:r>
          </a:p>
          <a:p>
            <a:r>
              <a:rPr lang="en-US" dirty="0" smtClean="0"/>
              <a:t>Backlinks</a:t>
            </a:r>
          </a:p>
          <a:p>
            <a:pPr lvl="1"/>
            <a:r>
              <a:rPr lang="en-US" dirty="0" smtClean="0"/>
              <a:t>SEM RUSH et SEO QUAKE</a:t>
            </a:r>
          </a:p>
          <a:p>
            <a:r>
              <a:rPr lang="en-US" dirty="0" smtClean="0"/>
              <a:t>Duplicate Content</a:t>
            </a:r>
          </a:p>
          <a:p>
            <a:pPr lvl="1"/>
            <a:r>
              <a:rPr lang="en-US" dirty="0" smtClean="0"/>
              <a:t>https://www.duplichecker.com/</a:t>
            </a:r>
          </a:p>
          <a:p>
            <a:pPr lvl="1"/>
            <a:endParaRPr lang="en-US" dirty="0"/>
          </a:p>
        </p:txBody>
      </p:sp>
      <p:sp>
        <p:nvSpPr>
          <p:cNvPr id="9" name="Espace réservé du contenu 8"/>
          <p:cNvSpPr>
            <a:spLocks noGrp="1"/>
          </p:cNvSpPr>
          <p:nvPr>
            <p:ph idx="2"/>
          </p:nvPr>
        </p:nvSpPr>
        <p:spPr>
          <a:solidFill>
            <a:schemeClr val="tx1"/>
          </a:solidFill>
        </p:spPr>
        <p:txBody>
          <a:bodyPr>
            <a:normAutofit/>
          </a:bodyPr>
          <a:lstStyle/>
          <a:p>
            <a:r>
              <a:rPr lang="en-US" dirty="0" smtClean="0"/>
              <a:t>Semantic Analysis</a:t>
            </a:r>
          </a:p>
          <a:p>
            <a:pPr lvl="1"/>
            <a:r>
              <a:rPr lang="en-US" dirty="0" smtClean="0">
                <a:hlinkClick r:id="rId2"/>
              </a:rPr>
              <a:t>https://1.fr/</a:t>
            </a:r>
            <a:endParaRPr lang="en-US" dirty="0" smtClean="0"/>
          </a:p>
          <a:p>
            <a:pPr lvl="1"/>
            <a:r>
              <a:rPr lang="en-US" dirty="0" err="1" smtClean="0"/>
              <a:t>Yoast</a:t>
            </a:r>
            <a:endParaRPr lang="en-US" dirty="0" smtClean="0"/>
          </a:p>
          <a:p>
            <a:r>
              <a:rPr lang="en-US" dirty="0" smtClean="0"/>
              <a:t>Keywords with low competition</a:t>
            </a:r>
          </a:p>
          <a:p>
            <a:pPr lvl="1"/>
            <a:r>
              <a:rPr lang="en-US" dirty="0" smtClean="0"/>
              <a:t>https://semscoop.com/</a:t>
            </a:r>
          </a:p>
        </p:txBody>
      </p:sp>
    </p:spTree>
    <p:extLst>
      <p:ext uri="{BB962C8B-B14F-4D97-AF65-F5344CB8AC3E}">
        <p14:creationId xmlns:p14="http://schemas.microsoft.com/office/powerpoint/2010/main" val="3638700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906072" y="416890"/>
            <a:ext cx="7475439" cy="968998"/>
          </a:xfrm>
        </p:spPr>
        <p:txBody>
          <a:bodyPr>
            <a:normAutofit/>
          </a:bodyPr>
          <a:lstStyle/>
          <a:p>
            <a:r>
              <a:rPr lang="en-US" dirty="0" smtClean="0"/>
              <a:t>LES KPI D’UN BON SEO</a:t>
            </a:r>
            <a:endParaRPr lang="en-US" dirty="0"/>
          </a:p>
        </p:txBody>
      </p:sp>
      <p:sp>
        <p:nvSpPr>
          <p:cNvPr id="9" name="Rectangle à coins arrondis 8"/>
          <p:cNvSpPr/>
          <p:nvPr/>
        </p:nvSpPr>
        <p:spPr>
          <a:xfrm>
            <a:off x="4368860" y="1726754"/>
            <a:ext cx="1411949" cy="47192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panose="020F0502020204030204"/>
                <a:ea typeface="+mn-ea"/>
                <a:cs typeface="+mn-cs"/>
              </a:rPr>
              <a:t>CTR</a:t>
            </a:r>
          </a:p>
        </p:txBody>
      </p:sp>
      <p:sp>
        <p:nvSpPr>
          <p:cNvPr id="10" name="Rectangle à coins arrondis 9"/>
          <p:cNvSpPr/>
          <p:nvPr/>
        </p:nvSpPr>
        <p:spPr>
          <a:xfrm>
            <a:off x="6168737" y="1726754"/>
            <a:ext cx="2490354" cy="47192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panose="020F0502020204030204"/>
                <a:ea typeface="+mn-ea"/>
                <a:cs typeface="+mn-cs"/>
              </a:rPr>
              <a:t>Bounce Rate</a:t>
            </a:r>
          </a:p>
        </p:txBody>
      </p:sp>
      <p:pic>
        <p:nvPicPr>
          <p:cNvPr id="2" name="Image 1"/>
          <p:cNvPicPr>
            <a:picLocks noChangeAspect="1"/>
          </p:cNvPicPr>
          <p:nvPr/>
        </p:nvPicPr>
        <p:blipFill>
          <a:blip r:embed="rId2"/>
          <a:stretch>
            <a:fillRect/>
          </a:stretch>
        </p:blipFill>
        <p:spPr>
          <a:xfrm>
            <a:off x="162791" y="2326264"/>
            <a:ext cx="5715000" cy="3810000"/>
          </a:xfrm>
          <a:prstGeom prst="rect">
            <a:avLst/>
          </a:prstGeom>
        </p:spPr>
      </p:pic>
      <p:pic>
        <p:nvPicPr>
          <p:cNvPr id="3" name="Image 2"/>
          <p:cNvPicPr>
            <a:picLocks noChangeAspect="1"/>
          </p:cNvPicPr>
          <p:nvPr/>
        </p:nvPicPr>
        <p:blipFill>
          <a:blip r:embed="rId3"/>
          <a:stretch>
            <a:fillRect/>
          </a:stretch>
        </p:blipFill>
        <p:spPr>
          <a:xfrm>
            <a:off x="6168737" y="2305312"/>
            <a:ext cx="5503720" cy="3830952"/>
          </a:xfrm>
          <a:prstGeom prst="rect">
            <a:avLst/>
          </a:prstGeom>
        </p:spPr>
      </p:pic>
    </p:spTree>
    <p:extLst>
      <p:ext uri="{BB962C8B-B14F-4D97-AF65-F5344CB8AC3E}">
        <p14:creationId xmlns:p14="http://schemas.microsoft.com/office/powerpoint/2010/main" val="1027586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EMPLATECOU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TEMPLATECOURS</Template>
  <TotalTime>3479</TotalTime>
  <Words>2465</Words>
  <Application>Microsoft Office PowerPoint</Application>
  <PresentationFormat>Grand écran</PresentationFormat>
  <Paragraphs>302</Paragraphs>
  <Slides>79</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79</vt:i4>
      </vt:variant>
    </vt:vector>
  </HeadingPairs>
  <TitlesOfParts>
    <vt:vector size="85" baseType="lpstr">
      <vt:lpstr>Arial</vt:lpstr>
      <vt:lpstr>Bahnschrift Light</vt:lpstr>
      <vt:lpstr>Calibri</vt:lpstr>
      <vt:lpstr>Corbel</vt:lpstr>
      <vt:lpstr>Wingdings</vt:lpstr>
      <vt:lpstr>TEMPLATECOURS</vt:lpstr>
      <vt:lpstr>Les bases du référencement naturel (seo, search engine optimization)</vt:lpstr>
      <vt:lpstr>Définition du  REFERENCEMENT NATUREL</vt:lpstr>
      <vt:lpstr>Quelques définitions</vt:lpstr>
      <vt:lpstr>Où va le Web ? </vt:lpstr>
      <vt:lpstr>La guerre du positionnement</vt:lpstr>
      <vt:lpstr>Memorize the following words</vt:lpstr>
      <vt:lpstr>Présentation PowerPoint</vt:lpstr>
      <vt:lpstr>Présentation PowerPoint</vt:lpstr>
      <vt:lpstr>Présentation PowerPoint</vt:lpstr>
      <vt:lpstr>GOOGLE SGE (search generative experience)</vt:lpstr>
      <vt:lpstr>Les bases du seo</vt:lpstr>
      <vt:lpstr>Les bases du seo (1)</vt:lpstr>
      <vt:lpstr>Les bases du seo (2)</vt:lpstr>
      <vt:lpstr>créer du contenu : pourquoi ? </vt:lpstr>
      <vt:lpstr>Présentation PowerPoint</vt:lpstr>
      <vt:lpstr>Présentation PowerPoint</vt:lpstr>
      <vt:lpstr>Les 8 étapes d’un prompt</vt:lpstr>
      <vt:lpstr>Présentation PowerPoint</vt:lpstr>
      <vt:lpstr>A consulter sur les ressources, bibliothèque de prompts</vt:lpstr>
      <vt:lpstr>Cocon semantique</vt:lpstr>
      <vt:lpstr>Présentation PowerPoint</vt:lpstr>
      <vt:lpstr>OUTILS IA</vt:lpstr>
      <vt:lpstr>MarkAI, l’IA Personnalisée ou les plugins de Chatgpt</vt:lpstr>
      <vt:lpstr>Landingsiteai, une ia cms</vt:lpstr>
      <vt:lpstr>Mots clé et longue traîne</vt:lpstr>
      <vt:lpstr>Présentation PowerPoint</vt:lpstr>
      <vt:lpstr>Présentation PowerPoint</vt:lpstr>
      <vt:lpstr>Des arbitrages entre le volume de recherche, la pertinence et la compétition</vt:lpstr>
      <vt:lpstr>Outils longue traîne</vt:lpstr>
      <vt:lpstr>Présentation PowerPoint</vt:lpstr>
      <vt:lpstr>Pour trouver des mots longue traîne</vt:lpstr>
      <vt:lpstr>Présentation PowerPoint</vt:lpstr>
      <vt:lpstr>Présentation PowerPoint</vt:lpstr>
      <vt:lpstr>Présentation PowerPoint</vt:lpstr>
      <vt:lpstr>Présentation PowerPoint</vt:lpstr>
      <vt:lpstr>Présentation PowerPoint</vt:lpstr>
      <vt:lpstr>autocomplete suggestions </vt:lpstr>
      <vt:lpstr>Google Trends</vt:lpstr>
      <vt:lpstr>Présentation PowerPoint</vt:lpstr>
      <vt:lpstr>Google générateur de mots clé</vt:lpstr>
      <vt:lpstr>  Optimiser sa vitesse de chargement</vt:lpstr>
      <vt:lpstr>Core web vital</vt:lpstr>
      <vt:lpstr>Présentation PowerPoint</vt:lpstr>
      <vt:lpstr>Autoptimize</vt:lpstr>
      <vt:lpstr>Faire un site « responsive design » (mobile friendly)</vt:lpstr>
      <vt:lpstr>Obtenir des liens entrants</vt:lpstr>
      <vt:lpstr>Présentation PowerPoint</vt:lpstr>
      <vt:lpstr>La recherche de back links</vt:lpstr>
      <vt:lpstr>Présentation PowerPoint</vt:lpstr>
      <vt:lpstr>Plus de Pagerank officiellement…</vt:lpstr>
      <vt:lpstr>Je retiens…</vt:lpstr>
      <vt:lpstr>Les influenceurs pour faire du netlinking</vt:lpstr>
      <vt:lpstr>Présentation PowerPoint</vt:lpstr>
      <vt:lpstr>Google Business profile+ référencement local</vt:lpstr>
      <vt:lpstr>Présentation PowerPoint</vt:lpstr>
      <vt:lpstr>Quelques chiffres sur la satisfaction client</vt:lpstr>
      <vt:lpstr>Comprendre l’intention de recherche de votre utilisateur</vt:lpstr>
      <vt:lpstr>Présentation PowerPoint</vt:lpstr>
      <vt:lpstr> Structure, indexation, robot txt, sitemap</vt:lpstr>
      <vt:lpstr>Indexation, une page indexée est une page qui n’existe pas…pour Google</vt:lpstr>
      <vt:lpstr>Merci GOOGLE SEARCH CONSOLE…</vt:lpstr>
      <vt:lpstr>Robot. txt, quel intérêt ? </vt:lpstr>
      <vt:lpstr>Ne pas oublier…</vt:lpstr>
      <vt:lpstr>Focus sur Google search console </vt:lpstr>
      <vt:lpstr>Présentation PowerPoint</vt:lpstr>
      <vt:lpstr>Plus de questions que de reponses (Google Discover, Autorité, algorithmes)</vt:lpstr>
      <vt:lpstr>Présentation PowerPoint</vt:lpstr>
      <vt:lpstr>Présentation PowerPoint</vt:lpstr>
      <vt:lpstr>Présentation PowerPoint</vt:lpstr>
      <vt:lpstr>Et autorité de l’auteur…</vt:lpstr>
      <vt:lpstr>Présentation PowerPoint</vt:lpstr>
      <vt:lpstr>Conseils</vt:lpstr>
      <vt:lpstr>Quelques conseils (1)</vt:lpstr>
      <vt:lpstr>Quelques conseils (2)</vt:lpstr>
      <vt:lpstr>Conseils Wordpress</vt:lpstr>
      <vt:lpstr>SYNTHESE</vt:lpstr>
      <vt:lpstr>Présentation PowerPoint</vt:lpstr>
      <vt:lpstr>Few free online SEO Tools</vt:lpstr>
      <vt:lpstr>LES KPI D’UN BON SEO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maria Mercanti</dc:creator>
  <cp:lastModifiedBy>ANONYME</cp:lastModifiedBy>
  <cp:revision>124</cp:revision>
  <dcterms:created xsi:type="dcterms:W3CDTF">2020-11-27T13:35:27Z</dcterms:created>
  <dcterms:modified xsi:type="dcterms:W3CDTF">2024-02-16T17:01:35Z</dcterms:modified>
</cp:coreProperties>
</file>