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1"/>
  </p:sldMasterIdLst>
  <p:sldIdLst>
    <p:sldId id="256" r:id="rId2"/>
    <p:sldId id="259" r:id="rId3"/>
    <p:sldId id="260" r:id="rId4"/>
    <p:sldId id="258" r:id="rId5"/>
    <p:sldId id="257" r:id="rId6"/>
    <p:sldId id="261" r:id="rId7"/>
    <p:sldId id="262" r:id="rId8"/>
    <p:sldId id="263" r:id="rId9"/>
    <p:sldId id="264" r:id="rId10"/>
    <p:sldId id="265" r:id="rId11"/>
    <p:sldId id="266" r:id="rId12"/>
    <p:sldId id="267" r:id="rId13"/>
    <p:sldId id="268" r:id="rId14"/>
    <p:sldId id="285" r:id="rId15"/>
    <p:sldId id="286" r:id="rId16"/>
    <p:sldId id="288" r:id="rId17"/>
    <p:sldId id="269" r:id="rId18"/>
    <p:sldId id="270" r:id="rId19"/>
    <p:sldId id="271" r:id="rId20"/>
    <p:sldId id="272" r:id="rId21"/>
    <p:sldId id="273" r:id="rId22"/>
    <p:sldId id="275" r:id="rId23"/>
    <p:sldId id="289" r:id="rId24"/>
    <p:sldId id="290" r:id="rId25"/>
    <p:sldId id="274" r:id="rId26"/>
    <p:sldId id="276" r:id="rId27"/>
    <p:sldId id="277" r:id="rId28"/>
    <p:sldId id="278" r:id="rId29"/>
    <p:sldId id="279" r:id="rId30"/>
    <p:sldId id="280" r:id="rId31"/>
    <p:sldId id="281" r:id="rId32"/>
    <p:sldId id="282" r:id="rId33"/>
    <p:sldId id="283" r:id="rId34"/>
    <p:sldId id="284" r:id="rId35"/>
    <p:sldId id="287" r:id="rId36"/>
    <p:sldId id="291" r:id="rId37"/>
    <p:sldId id="292" r:id="rId3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73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grpSp>
        <p:nvGrpSpPr>
          <p:cNvPr id="2" name="Diagramme 5"/>
          <p:cNvGrpSpPr/>
          <p:nvPr/>
        </p:nvGrpSpPr>
        <p:grpSpPr>
          <a:xfrm>
            <a:off x="789145" y="47457"/>
            <a:ext cx="10556354" cy="365458"/>
            <a:chOff x="789145" y="47457"/>
            <a:chExt cx="10556354" cy="365458"/>
          </a:xfrm>
        </p:grpSpPr>
        <p:sp>
          <p:nvSpPr>
            <p:cNvPr id="3" name="Forme libre 2"/>
            <p:cNvSpPr/>
            <p:nvPr/>
          </p:nvSpPr>
          <p:spPr>
            <a:xfrm>
              <a:off x="789145"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f19 0 f1"/>
                <a:gd name="f29" fmla="*/ f22 1 5895297"/>
                <a:gd name="f30" fmla="*/ f23 1 365454"/>
                <a:gd name="f31" fmla="*/ f24 1 5895297"/>
                <a:gd name="f32" fmla="*/ f25 1 5895297"/>
                <a:gd name="f33" fmla="*/ f26 1 365454"/>
                <a:gd name="f34" fmla="*/ f27 1 365454"/>
                <a:gd name="f35" fmla="*/ f13 1 f20"/>
                <a:gd name="f36" fmla="*/ f14 1 f20"/>
                <a:gd name="f37" fmla="*/ f13 1 f21"/>
                <a:gd name="f38" fmla="*/ f15 1 f21"/>
                <a:gd name="f39" fmla="*/ f29 1 f20"/>
                <a:gd name="f40" fmla="*/ f30 1 f21"/>
                <a:gd name="f41" fmla="*/ f31 1 f20"/>
                <a:gd name="f42" fmla="*/ f32 1 f20"/>
                <a:gd name="f43" fmla="*/ f33 1 f21"/>
                <a:gd name="f44" fmla="*/ f34 1 f21"/>
                <a:gd name="f45" fmla="*/ f35 f11 1"/>
                <a:gd name="f46" fmla="*/ f36 f11 1"/>
                <a:gd name="f47" fmla="*/ f38 f12 1"/>
                <a:gd name="f48" fmla="*/ f37 f12 1"/>
                <a:gd name="f49" fmla="*/ f39 f11 1"/>
                <a:gd name="f50" fmla="*/ f40 f12 1"/>
                <a:gd name="f51" fmla="*/ f41 f11 1"/>
                <a:gd name="f52" fmla="*/ f42 f11 1"/>
                <a:gd name="f53" fmla="*/ f43 f12 1"/>
                <a:gd name="f54" fmla="*/ f44 f12 1"/>
              </a:gdLst>
              <a:ahLst/>
              <a:cxnLst>
                <a:cxn ang="3cd4">
                  <a:pos x="hc" y="t"/>
                </a:cxn>
                <a:cxn ang="0">
                  <a:pos x="r" y="vc"/>
                </a:cxn>
                <a:cxn ang="cd4">
                  <a:pos x="hc" y="b"/>
                </a:cxn>
                <a:cxn ang="cd2">
                  <a:pos x="l" y="vc"/>
                </a:cxn>
                <a:cxn ang="f28">
                  <a:pos x="f49" y="f50"/>
                </a:cxn>
                <a:cxn ang="f28">
                  <a:pos x="f51" y="f50"/>
                </a:cxn>
                <a:cxn ang="f28">
                  <a:pos x="f52" y="f53"/>
                </a:cxn>
                <a:cxn ang="f28">
                  <a:pos x="f51" y="f54"/>
                </a:cxn>
                <a:cxn ang="f28">
                  <a:pos x="f49" y="f54"/>
                </a:cxn>
                <a:cxn ang="f28">
                  <a:pos x="f49" y="f50"/>
                </a:cxn>
              </a:cxnLst>
              <a:rect l="f45" t="f48" r="f46" b="f47"/>
              <a:pathLst>
                <a:path w="5895297" h="365454">
                  <a:moveTo>
                    <a:pt x="f5" y="f5"/>
                  </a:moveTo>
                  <a:lnTo>
                    <a:pt x="f8" y="f5"/>
                  </a:lnTo>
                  <a:lnTo>
                    <a:pt x="f6" y="f9"/>
                  </a:lnTo>
                  <a:lnTo>
                    <a:pt x="f8" y="f7"/>
                  </a:lnTo>
                  <a:lnTo>
                    <a:pt x="f5" y="f7"/>
                  </a:lnTo>
                  <a:lnTo>
                    <a:pt x="f5" y="f5"/>
                  </a:lnTo>
                  <a:close/>
                </a:path>
              </a:pathLst>
            </a:custGeom>
            <a:solidFill>
              <a:srgbClr val="009DD9"/>
            </a:solidFill>
            <a:ln w="12701" cap="flat">
              <a:solidFill>
                <a:srgbClr val="FFFFFF"/>
              </a:solidFill>
              <a:prstDash val="solid"/>
              <a:miter/>
            </a:ln>
          </p:spPr>
          <p:txBody>
            <a:bodyPr vert="horz" wrap="square" lIns="96012" tIns="48006" rIns="115369"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1800" b="0" i="0" u="none" strike="noStrike" kern="1200" cap="none" spc="0" baseline="0" dirty="0" smtClean="0">
                  <a:solidFill>
                    <a:srgbClr val="FFFFFF"/>
                  </a:solidFill>
                  <a:uFillTx/>
                  <a:latin typeface="Corbel"/>
                </a:rPr>
                <a:t>Google </a:t>
              </a:r>
              <a:r>
                <a:rPr lang="fr-FR" sz="1800" b="0" i="0" u="none" strike="noStrike" kern="1200" cap="none" spc="0" baseline="0" dirty="0" err="1" smtClean="0">
                  <a:solidFill>
                    <a:srgbClr val="FFFFFF"/>
                  </a:solidFill>
                  <a:uFillTx/>
                  <a:latin typeface="Corbel"/>
                </a:rPr>
                <a:t>Ecosystem</a:t>
              </a:r>
              <a:endParaRPr lang="fr-FR" sz="1800" b="0" i="0" u="none" strike="noStrike" kern="1200" cap="none" spc="0" baseline="0" dirty="0">
                <a:solidFill>
                  <a:srgbClr val="FFFFFF"/>
                </a:solidFill>
                <a:uFillTx/>
                <a:latin typeface="Corbel"/>
              </a:endParaRPr>
            </a:p>
          </p:txBody>
        </p:sp>
        <p:sp>
          <p:nvSpPr>
            <p:cNvPr id="4" name="Forme libre 3"/>
            <p:cNvSpPr/>
            <p:nvPr/>
          </p:nvSpPr>
          <p:spPr>
            <a:xfrm>
              <a:off x="5450198"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182727 f18 1"/>
                <a:gd name="f29" fmla="+- f19 0 f1"/>
                <a:gd name="f30" fmla="*/ f22 1 5895297"/>
                <a:gd name="f31" fmla="*/ f23 1 365454"/>
                <a:gd name="f32" fmla="*/ f24 1 5895297"/>
                <a:gd name="f33" fmla="*/ f25 1 5895297"/>
                <a:gd name="f34" fmla="*/ f26 1 365454"/>
                <a:gd name="f35" fmla="*/ f27 1 365454"/>
                <a:gd name="f36" fmla="*/ f28 1 5895297"/>
                <a:gd name="f37" fmla="*/ f13 1 f20"/>
                <a:gd name="f38" fmla="*/ f14 1 f20"/>
                <a:gd name="f39" fmla="*/ f13 1 f21"/>
                <a:gd name="f40" fmla="*/ f15 1 f21"/>
                <a:gd name="f41" fmla="*/ f30 1 f20"/>
                <a:gd name="f42" fmla="*/ f31 1 f21"/>
                <a:gd name="f43" fmla="*/ f32 1 f20"/>
                <a:gd name="f44" fmla="*/ f33 1 f20"/>
                <a:gd name="f45" fmla="*/ f34 1 f21"/>
                <a:gd name="f46" fmla="*/ f35 1 f21"/>
                <a:gd name="f47" fmla="*/ f36 1 f20"/>
                <a:gd name="f48" fmla="*/ f37 f11 1"/>
                <a:gd name="f49" fmla="*/ f38 f11 1"/>
                <a:gd name="f50" fmla="*/ f40 f12 1"/>
                <a:gd name="f51" fmla="*/ f39 f12 1"/>
                <a:gd name="f52" fmla="*/ f41 f11 1"/>
                <a:gd name="f53" fmla="*/ f42 f12 1"/>
                <a:gd name="f54" fmla="*/ f43 f11 1"/>
                <a:gd name="f55" fmla="*/ f44 f11 1"/>
                <a:gd name="f56" fmla="*/ f45 f12 1"/>
                <a:gd name="f57" fmla="*/ f46 f12 1"/>
                <a:gd name="f58" fmla="*/ f47 f11 1"/>
              </a:gdLst>
              <a:ahLst/>
              <a:cxnLst>
                <a:cxn ang="3cd4">
                  <a:pos x="hc" y="t"/>
                </a:cxn>
                <a:cxn ang="0">
                  <a:pos x="r" y="vc"/>
                </a:cxn>
                <a:cxn ang="cd4">
                  <a:pos x="hc" y="b"/>
                </a:cxn>
                <a:cxn ang="cd2">
                  <a:pos x="l" y="vc"/>
                </a:cxn>
                <a:cxn ang="f29">
                  <a:pos x="f52" y="f53"/>
                </a:cxn>
                <a:cxn ang="f29">
                  <a:pos x="f54" y="f53"/>
                </a:cxn>
                <a:cxn ang="f29">
                  <a:pos x="f55" y="f56"/>
                </a:cxn>
                <a:cxn ang="f29">
                  <a:pos x="f54" y="f57"/>
                </a:cxn>
                <a:cxn ang="f29">
                  <a:pos x="f52" y="f57"/>
                </a:cxn>
                <a:cxn ang="f29">
                  <a:pos x="f58" y="f56"/>
                </a:cxn>
                <a:cxn ang="f29">
                  <a:pos x="f52" y="f53"/>
                </a:cxn>
              </a:cxnLst>
              <a:rect l="f48" t="f51" r="f49" b="f50"/>
              <a:pathLst>
                <a:path w="5895297" h="365454">
                  <a:moveTo>
                    <a:pt x="f5" y="f5"/>
                  </a:moveTo>
                  <a:lnTo>
                    <a:pt x="f8" y="f5"/>
                  </a:lnTo>
                  <a:lnTo>
                    <a:pt x="f6" y="f9"/>
                  </a:lnTo>
                  <a:lnTo>
                    <a:pt x="f8" y="f7"/>
                  </a:lnTo>
                  <a:lnTo>
                    <a:pt x="f5" y="f7"/>
                  </a:lnTo>
                  <a:lnTo>
                    <a:pt x="f9" y="f9"/>
                  </a:lnTo>
                  <a:lnTo>
                    <a:pt x="f5" y="f5"/>
                  </a:lnTo>
                  <a:close/>
                </a:path>
              </a:pathLst>
            </a:custGeom>
            <a:solidFill>
              <a:srgbClr val="0BD0D9"/>
            </a:solidFill>
            <a:ln w="12701" cap="flat">
              <a:solidFill>
                <a:srgbClr val="FFFFFF"/>
              </a:solidFill>
              <a:prstDash val="solid"/>
              <a:miter/>
            </a:ln>
          </p:spPr>
          <p:txBody>
            <a:bodyPr vert="horz" wrap="square" lIns="254733" tIns="48006" rIns="206727"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1800" b="0" i="0" u="none" strike="noStrike" kern="1200" cap="none" spc="0" baseline="0" dirty="0" smtClean="0">
                  <a:solidFill>
                    <a:srgbClr val="FFFFFF"/>
                  </a:solidFill>
                  <a:uFillTx/>
                  <a:latin typeface="Corbel"/>
                </a:rPr>
                <a:t>Google </a:t>
              </a:r>
              <a:r>
                <a:rPr lang="fr-FR" sz="1800" b="0" i="0" u="none" strike="noStrike" kern="1200" cap="none" spc="0" baseline="0" dirty="0" err="1" smtClean="0">
                  <a:solidFill>
                    <a:srgbClr val="FFFFFF"/>
                  </a:solidFill>
                  <a:uFillTx/>
                  <a:latin typeface="Corbel"/>
                </a:rPr>
                <a:t>Ads</a:t>
              </a:r>
              <a:endParaRPr lang="fr-FR" sz="1800" b="0" i="0" u="none" strike="noStrike" kern="1200" cap="none" spc="0" baseline="0" dirty="0">
                <a:solidFill>
                  <a:srgbClr val="FFFFFF"/>
                </a:solidFill>
                <a:uFillTx/>
                <a:latin typeface="Corbel"/>
              </a:endParaRPr>
            </a:p>
          </p:txBody>
        </p:sp>
      </p:grpSp>
      <p:grpSp>
        <p:nvGrpSpPr>
          <p:cNvPr id="5" name="Diagramme 6"/>
          <p:cNvGrpSpPr/>
          <p:nvPr/>
        </p:nvGrpSpPr>
        <p:grpSpPr>
          <a:xfrm>
            <a:off x="1423007" y="6278169"/>
            <a:ext cx="1423144" cy="532647"/>
            <a:chOff x="1423007" y="6278169"/>
            <a:chExt cx="1423144" cy="532647"/>
          </a:xfrm>
        </p:grpSpPr>
        <p:sp>
          <p:nvSpPr>
            <p:cNvPr id="6" name="Forme libre 5"/>
            <p:cNvSpPr/>
            <p:nvPr/>
          </p:nvSpPr>
          <p:spPr>
            <a:xfrm>
              <a:off x="1453493" y="6469380"/>
              <a:ext cx="536542" cy="176817"/>
            </a:xfrm>
            <a:custGeom>
              <a:avLst/>
              <a:gdLst>
                <a:gd name="f0" fmla="val 10800000"/>
                <a:gd name="f1" fmla="val 5400000"/>
                <a:gd name="f2" fmla="val 180"/>
                <a:gd name="f3" fmla="val w"/>
                <a:gd name="f4" fmla="val h"/>
                <a:gd name="f5" fmla="val 0"/>
                <a:gd name="f6" fmla="val 536547"/>
                <a:gd name="f7" fmla="val 176816"/>
                <a:gd name="f8" fmla="+- 0 0 -90"/>
                <a:gd name="f9" fmla="*/ f3 1 536547"/>
                <a:gd name="f10" fmla="*/ f4 1 176816"/>
                <a:gd name="f11" fmla="val f5"/>
                <a:gd name="f12" fmla="val f6"/>
                <a:gd name="f13" fmla="val f7"/>
                <a:gd name="f14" fmla="*/ f8 f0 1"/>
                <a:gd name="f15" fmla="+- f13 0 f11"/>
                <a:gd name="f16" fmla="+- f12 0 f11"/>
                <a:gd name="f17" fmla="*/ f14 1 f2"/>
                <a:gd name="f18" fmla="*/ f16 1 536547"/>
                <a:gd name="f19" fmla="*/ f15 1 176816"/>
                <a:gd name="f20" fmla="*/ 0 f16 1"/>
                <a:gd name="f21" fmla="*/ 0 f15 1"/>
                <a:gd name="f22" fmla="*/ 536547 f16 1"/>
                <a:gd name="f23" fmla="*/ 176816 f15 1"/>
                <a:gd name="f24" fmla="+- f17 0 f1"/>
                <a:gd name="f25" fmla="*/ f20 1 536547"/>
                <a:gd name="f26" fmla="*/ f21 1 176816"/>
                <a:gd name="f27" fmla="*/ f22 1 536547"/>
                <a:gd name="f28" fmla="*/ f23 1 17681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536547" h="176816">
                  <a:moveTo>
                    <a:pt x="f5" y="f5"/>
                  </a:moveTo>
                  <a:lnTo>
                    <a:pt x="f6" y="f5"/>
                  </a:lnTo>
                  <a:lnTo>
                    <a:pt x="f6" y="f7"/>
                  </a:lnTo>
                  <a:lnTo>
                    <a:pt x="f5" y="f7"/>
                  </a:lnTo>
                  <a:lnTo>
                    <a:pt x="f5" y="f5"/>
                  </a:lnTo>
                  <a:close/>
                </a:path>
              </a:pathLst>
            </a:custGeom>
            <a:noFill/>
            <a:ln cap="flat">
              <a:noFill/>
              <a:prstDash val="solid"/>
            </a:ln>
          </p:spPr>
          <p:txBody>
            <a:bodyPr vert="horz" wrap="square" lIns="12701" tIns="12701" rIns="12701" bIns="12701" anchor="ctr" anchorCtr="1" compatLnSpc="1">
              <a:noAutofit/>
            </a:bodyPr>
            <a:lstStyle/>
            <a:p>
              <a:pPr marL="0" marR="0" lvl="0" indent="0" algn="ctr" defTabSz="444498" rtl="0" fontAlgn="auto" hangingPunct="1">
                <a:lnSpc>
                  <a:spcPct val="90000"/>
                </a:lnSpc>
                <a:spcBef>
                  <a:spcPts val="0"/>
                </a:spcBef>
                <a:spcAft>
                  <a:spcPts val="40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orbel"/>
              </a:endParaRPr>
            </a:p>
          </p:txBody>
        </p:sp>
        <p:sp>
          <p:nvSpPr>
            <p:cNvPr id="7" name="Forme libre 6"/>
            <p:cNvSpPr/>
            <p:nvPr/>
          </p:nvSpPr>
          <p:spPr>
            <a:xfrm>
              <a:off x="145288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6689F"/>
                </a:gs>
                <a:gs pos="100000">
                  <a:srgbClr val="015098"/>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8" name="Forme libre 7"/>
            <p:cNvSpPr/>
            <p:nvPr/>
          </p:nvSpPr>
          <p:spPr>
            <a:xfrm>
              <a:off x="1482763" y="6355848"/>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9" name="Forme libre 8"/>
            <p:cNvSpPr/>
            <p:nvPr/>
          </p:nvSpPr>
          <p:spPr>
            <a:xfrm>
              <a:off x="1554461" y="6367799"/>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0" name="Forme libre 9"/>
            <p:cNvSpPr/>
            <p:nvPr/>
          </p:nvSpPr>
          <p:spPr>
            <a:xfrm>
              <a:off x="1614217" y="6302072"/>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1" name="Forme libre 10"/>
            <p:cNvSpPr/>
            <p:nvPr/>
          </p:nvSpPr>
          <p:spPr>
            <a:xfrm>
              <a:off x="1691896" y="6278169"/>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2" name="Forme libre 11"/>
            <p:cNvSpPr/>
            <p:nvPr/>
          </p:nvSpPr>
          <p:spPr>
            <a:xfrm>
              <a:off x="1787496" y="6320003"/>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3" name="Forme libre 12"/>
            <p:cNvSpPr/>
            <p:nvPr/>
          </p:nvSpPr>
          <p:spPr>
            <a:xfrm>
              <a:off x="1847243" y="634987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4" name="Forme libre 13"/>
            <p:cNvSpPr/>
            <p:nvPr/>
          </p:nvSpPr>
          <p:spPr>
            <a:xfrm>
              <a:off x="193090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5" name="Forme libre 14"/>
            <p:cNvSpPr/>
            <p:nvPr/>
          </p:nvSpPr>
          <p:spPr>
            <a:xfrm>
              <a:off x="1966755" y="648133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6" name="Forme libre 15"/>
            <p:cNvSpPr/>
            <p:nvPr/>
          </p:nvSpPr>
          <p:spPr>
            <a:xfrm>
              <a:off x="1656042" y="6355848"/>
              <a:ext cx="109746" cy="10974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7" name="Forme libre 16"/>
            <p:cNvSpPr/>
            <p:nvPr/>
          </p:nvSpPr>
          <p:spPr>
            <a:xfrm>
              <a:off x="1423007" y="658291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8" name="Forme libre 17"/>
            <p:cNvSpPr/>
            <p:nvPr/>
          </p:nvSpPr>
          <p:spPr>
            <a:xfrm>
              <a:off x="1458861" y="663668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9" name="Forme libre 18"/>
            <p:cNvSpPr/>
            <p:nvPr/>
          </p:nvSpPr>
          <p:spPr>
            <a:xfrm>
              <a:off x="1548490" y="6684483"/>
              <a:ext cx="97557" cy="975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0" name="Forme libre 19"/>
            <p:cNvSpPr/>
            <p:nvPr/>
          </p:nvSpPr>
          <p:spPr>
            <a:xfrm>
              <a:off x="1673964" y="676216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1" name="Forme libre 20"/>
            <p:cNvSpPr/>
            <p:nvPr/>
          </p:nvSpPr>
          <p:spPr>
            <a:xfrm>
              <a:off x="1697867" y="6684483"/>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2" name="Forme libre 21"/>
            <p:cNvSpPr/>
            <p:nvPr/>
          </p:nvSpPr>
          <p:spPr>
            <a:xfrm>
              <a:off x="1757623" y="676814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3" name="Forme libre 22"/>
            <p:cNvSpPr/>
            <p:nvPr/>
          </p:nvSpPr>
          <p:spPr>
            <a:xfrm>
              <a:off x="1840742" y="6678347"/>
              <a:ext cx="38852" cy="8592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4" name="Forme libre 23"/>
            <p:cNvSpPr/>
            <p:nvPr/>
          </p:nvSpPr>
          <p:spPr>
            <a:xfrm>
              <a:off x="1942853" y="6648638"/>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5" name="Forme libre 24"/>
            <p:cNvSpPr/>
            <p:nvPr/>
          </p:nvSpPr>
          <p:spPr>
            <a:xfrm>
              <a:off x="2009915"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477CC8"/>
                </a:gs>
                <a:gs pos="100000">
                  <a:srgbClr val="056AC6"/>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6" name="Forme libre 25"/>
            <p:cNvSpPr/>
            <p:nvPr/>
          </p:nvSpPr>
          <p:spPr>
            <a:xfrm>
              <a:off x="2171078"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C6D0E9"/>
                </a:gs>
                <a:gs pos="100000">
                  <a:srgbClr val="BAC7E7"/>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7" name="Forme libre 26"/>
            <p:cNvSpPr/>
            <p:nvPr/>
          </p:nvSpPr>
          <p:spPr>
            <a:xfrm>
              <a:off x="2389537" y="6336627"/>
              <a:ext cx="456614" cy="456614"/>
            </a:xfrm>
            <a:custGeom>
              <a:avLst/>
              <a:gdLst>
                <a:gd name="f0" fmla="val 10800000"/>
                <a:gd name="f1" fmla="val 5400000"/>
                <a:gd name="f2" fmla="val 180"/>
                <a:gd name="f3" fmla="val w"/>
                <a:gd name="f4" fmla="val h"/>
                <a:gd name="f5" fmla="val 0"/>
                <a:gd name="f6" fmla="val 456613"/>
                <a:gd name="f7" fmla="val 228307"/>
                <a:gd name="f8" fmla="val 102217"/>
                <a:gd name="f9" fmla="val 354397"/>
                <a:gd name="f10" fmla="val 456614"/>
                <a:gd name="f11" fmla="+- 0 0 -90"/>
                <a:gd name="f12" fmla="*/ f3 1 456613"/>
                <a:gd name="f13" fmla="*/ f4 1 456613"/>
                <a:gd name="f14" fmla="val f5"/>
                <a:gd name="f15" fmla="val f6"/>
                <a:gd name="f16" fmla="*/ f11 f0 1"/>
                <a:gd name="f17" fmla="+- f15 0 f14"/>
                <a:gd name="f18" fmla="*/ f16 1 f2"/>
                <a:gd name="f19" fmla="*/ f17 1 456613"/>
                <a:gd name="f20" fmla="*/ 0 f17 1"/>
                <a:gd name="f21" fmla="*/ 228307 f17 1"/>
                <a:gd name="f22" fmla="*/ 456614 f17 1"/>
                <a:gd name="f23" fmla="+- f18 0 f1"/>
                <a:gd name="f24" fmla="*/ f20 1 456613"/>
                <a:gd name="f25" fmla="*/ f21 1 456613"/>
                <a:gd name="f26" fmla="*/ f22 1 456613"/>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456613" h="456613">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vert="horz" wrap="square" lIns="66870" tIns="66870" rIns="66870" bIns="66870"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endParaRPr lang="fr-FR" sz="2300" b="0" i="0" u="none" strike="noStrike" kern="1200" cap="none" spc="0" baseline="0">
                <a:solidFill>
                  <a:srgbClr val="FFFFFF"/>
                </a:solidFill>
                <a:uFillTx/>
                <a:latin typeface="Corbel"/>
              </a:endParaRPr>
            </a:p>
          </p:txBody>
        </p:sp>
      </p:grpSp>
      <p:grpSp>
        <p:nvGrpSpPr>
          <p:cNvPr id="28" name="Diagramme 9"/>
          <p:cNvGrpSpPr/>
          <p:nvPr/>
        </p:nvGrpSpPr>
        <p:grpSpPr>
          <a:xfrm>
            <a:off x="1248196" y="500716"/>
            <a:ext cx="1917377" cy="1011362"/>
            <a:chOff x="489139" y="498494"/>
            <a:chExt cx="1771366" cy="1011362"/>
          </a:xfrm>
        </p:grpSpPr>
        <p:sp>
          <p:nvSpPr>
            <p:cNvPr id="29" name="Forme libre 28"/>
            <p:cNvSpPr/>
            <p:nvPr/>
          </p:nvSpPr>
          <p:spPr>
            <a:xfrm>
              <a:off x="489139" y="498695"/>
              <a:ext cx="1011161" cy="1011161"/>
            </a:xfrm>
            <a:custGeom>
              <a:avLst/>
              <a:gdLst>
                <a:gd name="f0" fmla="val 10800000"/>
                <a:gd name="f1" fmla="val 5400000"/>
                <a:gd name="f2" fmla="val 180"/>
                <a:gd name="f3" fmla="val w"/>
                <a:gd name="f4" fmla="val h"/>
                <a:gd name="f5" fmla="val 0"/>
                <a:gd name="f6" fmla="val 1011159"/>
                <a:gd name="f7" fmla="val 505580"/>
                <a:gd name="f8" fmla="val 226356"/>
                <a:gd name="f9" fmla="val 784804"/>
                <a:gd name="f10" fmla="val 1011160"/>
                <a:gd name="f11" fmla="+- 0 0 -90"/>
                <a:gd name="f12" fmla="*/ f3 1 1011159"/>
                <a:gd name="f13" fmla="*/ f4 1 1011159"/>
                <a:gd name="f14" fmla="val f5"/>
                <a:gd name="f15" fmla="val f6"/>
                <a:gd name="f16" fmla="*/ f11 f0 1"/>
                <a:gd name="f17" fmla="+- f15 0 f14"/>
                <a:gd name="f18" fmla="*/ f16 1 f2"/>
                <a:gd name="f19" fmla="*/ f17 1 1011159"/>
                <a:gd name="f20" fmla="*/ 0 f17 1"/>
                <a:gd name="f21" fmla="*/ 505580 f17 1"/>
                <a:gd name="f22" fmla="*/ 1011160 f17 1"/>
                <a:gd name="f23" fmla="+- f18 0 f1"/>
                <a:gd name="f24" fmla="*/ f20 1 1011159"/>
                <a:gd name="f25" fmla="*/ f21 1 1011159"/>
                <a:gd name="f26" fmla="*/ f22 1 1011159"/>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1011159" h="1011159">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solidFill>
              <a:srgbClr val="10CF9B">
                <a:alpha val="50000"/>
              </a:srgbClr>
            </a:solidFill>
            <a:ln w="12701" cap="flat">
              <a:solidFill>
                <a:srgbClr val="FFFFFF"/>
              </a:solidFill>
              <a:prstDash val="solid"/>
              <a:miter/>
            </a:ln>
          </p:spPr>
          <p:txBody>
            <a:bodyPr vert="horz" wrap="square" lIns="203728" tIns="168405" rIns="203728" bIns="168405" anchor="ctr" anchorCtr="1" compatLnSpc="1">
              <a:noAutofit/>
            </a:bodyPr>
            <a:lstStyle/>
            <a:p>
              <a:pPr marL="0" marR="0" lvl="0" indent="0" algn="ctr" defTabSz="711202"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fr-FR" sz="1600" b="0" i="0" u="none" strike="noStrike" kern="1200" cap="none" spc="0" baseline="0" dirty="0" smtClean="0">
                  <a:solidFill>
                    <a:srgbClr val="FFFFFF"/>
                  </a:solidFill>
                  <a:uFillTx/>
                  <a:latin typeface="Corbel"/>
                </a:rPr>
                <a:t>Google</a:t>
              </a:r>
              <a:endParaRPr lang="fr-FR" sz="1600" b="0" i="0" u="none" strike="noStrike" kern="1200" cap="none" spc="0" baseline="0" dirty="0">
                <a:solidFill>
                  <a:srgbClr val="FFFFFF"/>
                </a:solidFill>
                <a:uFillTx/>
                <a:latin typeface="Corbel"/>
              </a:endParaRPr>
            </a:p>
          </p:txBody>
        </p:sp>
        <p:sp>
          <p:nvSpPr>
            <p:cNvPr id="30" name="Forme libre 29"/>
            <p:cNvSpPr/>
            <p:nvPr/>
          </p:nvSpPr>
          <p:spPr>
            <a:xfrm>
              <a:off x="1249344" y="498494"/>
              <a:ext cx="1011161" cy="1011161"/>
            </a:xfrm>
            <a:custGeom>
              <a:avLst/>
              <a:gdLst>
                <a:gd name="f0" fmla="val 10800000"/>
                <a:gd name="f1" fmla="val 5400000"/>
                <a:gd name="f2" fmla="val 180"/>
                <a:gd name="f3" fmla="val w"/>
                <a:gd name="f4" fmla="val h"/>
                <a:gd name="f5" fmla="val 0"/>
                <a:gd name="f6" fmla="val 1011159"/>
                <a:gd name="f7" fmla="val 505580"/>
                <a:gd name="f8" fmla="val 226356"/>
                <a:gd name="f9" fmla="val 784804"/>
                <a:gd name="f10" fmla="val 1011160"/>
                <a:gd name="f11" fmla="+- 0 0 -90"/>
                <a:gd name="f12" fmla="*/ f3 1 1011159"/>
                <a:gd name="f13" fmla="*/ f4 1 1011159"/>
                <a:gd name="f14" fmla="val f5"/>
                <a:gd name="f15" fmla="val f6"/>
                <a:gd name="f16" fmla="*/ f11 f0 1"/>
                <a:gd name="f17" fmla="+- f15 0 f14"/>
                <a:gd name="f18" fmla="*/ f16 1 f2"/>
                <a:gd name="f19" fmla="*/ f17 1 1011159"/>
                <a:gd name="f20" fmla="*/ 0 f17 1"/>
                <a:gd name="f21" fmla="*/ 505580 f17 1"/>
                <a:gd name="f22" fmla="*/ 1011160 f17 1"/>
                <a:gd name="f23" fmla="+- f18 0 f1"/>
                <a:gd name="f24" fmla="*/ f20 1 1011159"/>
                <a:gd name="f25" fmla="*/ f21 1 1011159"/>
                <a:gd name="f26" fmla="*/ f22 1 1011159"/>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1011159" h="1011159">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solidFill>
              <a:srgbClr val="21D86A">
                <a:alpha val="50000"/>
              </a:srgbClr>
            </a:solidFill>
            <a:ln w="12701" cap="flat">
              <a:solidFill>
                <a:srgbClr val="FFFFFF"/>
              </a:solidFill>
              <a:prstDash val="solid"/>
              <a:miter/>
            </a:ln>
          </p:spPr>
          <p:txBody>
            <a:bodyPr vert="horz" wrap="square" lIns="203728" tIns="168405" rIns="203728" bIns="168405" anchor="ctr" anchorCtr="1" compatLnSpc="1">
              <a:noAutofit/>
            </a:bodyPr>
            <a:lstStyle/>
            <a:p>
              <a:pPr marL="0" marR="0" lvl="0" indent="0" algn="ctr" defTabSz="711202"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fr-FR" sz="1600" b="0" i="0" u="none" strike="noStrike" kern="1200" cap="none" spc="0" baseline="0" dirty="0" smtClean="0">
                  <a:solidFill>
                    <a:srgbClr val="FFFFFF"/>
                  </a:solidFill>
                  <a:uFillTx/>
                  <a:latin typeface="Corbel"/>
                </a:rPr>
                <a:t>Google </a:t>
              </a:r>
              <a:r>
                <a:rPr lang="fr-FR" sz="1600" b="0" i="0" u="none" strike="noStrike" kern="1200" cap="none" spc="0" baseline="0" dirty="0" err="1" smtClean="0">
                  <a:solidFill>
                    <a:srgbClr val="FFFFFF"/>
                  </a:solidFill>
                  <a:uFillTx/>
                  <a:latin typeface="Corbel"/>
                </a:rPr>
                <a:t>Ads</a:t>
              </a:r>
              <a:endParaRPr lang="fr-FR" sz="1600" b="0" i="0" u="none" strike="noStrike" kern="1200" cap="none" spc="0" baseline="0" dirty="0">
                <a:solidFill>
                  <a:srgbClr val="FFFFFF"/>
                </a:solidFill>
                <a:uFillTx/>
                <a:latin typeface="Corbel"/>
              </a:endParaRPr>
            </a:p>
          </p:txBody>
        </p:sp>
      </p:grpSp>
      <p:sp>
        <p:nvSpPr>
          <p:cNvPr id="33" name="Titre 1"/>
          <p:cNvSpPr txBox="1">
            <a:spLocks noGrp="1"/>
          </p:cNvSpPr>
          <p:nvPr>
            <p:ph type="ctrTitle"/>
          </p:nvPr>
        </p:nvSpPr>
        <p:spPr>
          <a:xfrm>
            <a:off x="1524003" y="1122361"/>
            <a:ext cx="9144000" cy="2387598"/>
          </a:xfrm>
          <a:ln w="19046">
            <a:solidFill>
              <a:srgbClr val="FFFFFF"/>
            </a:solidFill>
            <a:prstDash val="solid"/>
          </a:ln>
        </p:spPr>
        <p:txBody>
          <a:bodyPr anchor="b" anchorCtr="1"/>
          <a:lstStyle>
            <a:lvl1pPr algn="ctr">
              <a:defRPr sz="6000"/>
            </a:lvl1pPr>
          </a:lstStyle>
          <a:p>
            <a:pPr lvl="0"/>
            <a:r>
              <a:rPr lang="fr-FR" smtClean="0"/>
              <a:t>Modifiez le style du titre</a:t>
            </a:r>
            <a:endParaRPr lang="fr-FR" dirty="0"/>
          </a:p>
        </p:txBody>
      </p:sp>
      <p:sp>
        <p:nvSpPr>
          <p:cNvPr id="34" name="Sous-titre 2"/>
          <p:cNvSpPr txBox="1">
            <a:spLocks noGrp="1"/>
          </p:cNvSpPr>
          <p:nvPr>
            <p:ph type="subTitle" idx="1"/>
          </p:nvPr>
        </p:nvSpPr>
        <p:spPr>
          <a:xfrm>
            <a:off x="1524003" y="3602041"/>
            <a:ext cx="9144000" cy="1655758"/>
          </a:xfrm>
        </p:spPr>
        <p:txBody>
          <a:bodyPr anchorCtr="1"/>
          <a:lstStyle>
            <a:lvl1pPr marL="0" indent="0" algn="ctr">
              <a:buNone/>
              <a:defRPr sz="2400" cap="small"/>
            </a:lvl1pPr>
          </a:lstStyle>
          <a:p>
            <a:pPr lvl="0"/>
            <a:r>
              <a:rPr lang="fr-FR" smtClean="0"/>
              <a:t>Modifier le style des sous-titres du masque</a:t>
            </a:r>
            <a:endParaRPr lang="fr-FR"/>
          </a:p>
        </p:txBody>
      </p:sp>
      <p:sp>
        <p:nvSpPr>
          <p:cNvPr id="35" name="Espace réservé du pied de page 4"/>
          <p:cNvSpPr txBox="1">
            <a:spLocks noGrp="1"/>
          </p:cNvSpPr>
          <p:nvPr>
            <p:ph type="ftr" sz="quarter" idx="9"/>
          </p:nvPr>
        </p:nvSpPr>
        <p:spPr>
          <a:xfrm>
            <a:off x="343128" y="11774737"/>
            <a:ext cx="554921" cy="45720"/>
          </a:xfrm>
        </p:spPr>
        <p:txBody>
          <a:bodyPr/>
          <a:lstStyle>
            <a:lvl1pPr>
              <a:defRPr/>
            </a:lvl1pPr>
          </a:lstStyle>
          <a:p>
            <a:pPr lvl="0"/>
            <a:endParaRPr lang="fr-FR"/>
          </a:p>
        </p:txBody>
      </p:sp>
    </p:spTree>
    <p:extLst>
      <p:ext uri="{BB962C8B-B14F-4D97-AF65-F5344CB8AC3E}">
        <p14:creationId xmlns:p14="http://schemas.microsoft.com/office/powerpoint/2010/main" val="14544026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grpSp>
        <p:nvGrpSpPr>
          <p:cNvPr id="2" name="Diagramme 5"/>
          <p:cNvGrpSpPr/>
          <p:nvPr/>
        </p:nvGrpSpPr>
        <p:grpSpPr>
          <a:xfrm>
            <a:off x="789145" y="47457"/>
            <a:ext cx="10556354" cy="365458"/>
            <a:chOff x="789145" y="47457"/>
            <a:chExt cx="10556354" cy="365458"/>
          </a:xfrm>
        </p:grpSpPr>
        <p:sp>
          <p:nvSpPr>
            <p:cNvPr id="3" name="Forme libre 2"/>
            <p:cNvSpPr/>
            <p:nvPr/>
          </p:nvSpPr>
          <p:spPr>
            <a:xfrm>
              <a:off x="789145"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f19 0 f1"/>
                <a:gd name="f29" fmla="*/ f22 1 5895297"/>
                <a:gd name="f30" fmla="*/ f23 1 365454"/>
                <a:gd name="f31" fmla="*/ f24 1 5895297"/>
                <a:gd name="f32" fmla="*/ f25 1 5895297"/>
                <a:gd name="f33" fmla="*/ f26 1 365454"/>
                <a:gd name="f34" fmla="*/ f27 1 365454"/>
                <a:gd name="f35" fmla="*/ f13 1 f20"/>
                <a:gd name="f36" fmla="*/ f14 1 f20"/>
                <a:gd name="f37" fmla="*/ f13 1 f21"/>
                <a:gd name="f38" fmla="*/ f15 1 f21"/>
                <a:gd name="f39" fmla="*/ f29 1 f20"/>
                <a:gd name="f40" fmla="*/ f30 1 f21"/>
                <a:gd name="f41" fmla="*/ f31 1 f20"/>
                <a:gd name="f42" fmla="*/ f32 1 f20"/>
                <a:gd name="f43" fmla="*/ f33 1 f21"/>
                <a:gd name="f44" fmla="*/ f34 1 f21"/>
                <a:gd name="f45" fmla="*/ f35 f11 1"/>
                <a:gd name="f46" fmla="*/ f36 f11 1"/>
                <a:gd name="f47" fmla="*/ f38 f12 1"/>
                <a:gd name="f48" fmla="*/ f37 f12 1"/>
                <a:gd name="f49" fmla="*/ f39 f11 1"/>
                <a:gd name="f50" fmla="*/ f40 f12 1"/>
                <a:gd name="f51" fmla="*/ f41 f11 1"/>
                <a:gd name="f52" fmla="*/ f42 f11 1"/>
                <a:gd name="f53" fmla="*/ f43 f12 1"/>
                <a:gd name="f54" fmla="*/ f44 f12 1"/>
              </a:gdLst>
              <a:ahLst/>
              <a:cxnLst>
                <a:cxn ang="3cd4">
                  <a:pos x="hc" y="t"/>
                </a:cxn>
                <a:cxn ang="0">
                  <a:pos x="r" y="vc"/>
                </a:cxn>
                <a:cxn ang="cd4">
                  <a:pos x="hc" y="b"/>
                </a:cxn>
                <a:cxn ang="cd2">
                  <a:pos x="l" y="vc"/>
                </a:cxn>
                <a:cxn ang="f28">
                  <a:pos x="f49" y="f50"/>
                </a:cxn>
                <a:cxn ang="f28">
                  <a:pos x="f51" y="f50"/>
                </a:cxn>
                <a:cxn ang="f28">
                  <a:pos x="f52" y="f53"/>
                </a:cxn>
                <a:cxn ang="f28">
                  <a:pos x="f51" y="f54"/>
                </a:cxn>
                <a:cxn ang="f28">
                  <a:pos x="f49" y="f54"/>
                </a:cxn>
                <a:cxn ang="f28">
                  <a:pos x="f49" y="f50"/>
                </a:cxn>
              </a:cxnLst>
              <a:rect l="f45" t="f48" r="f46" b="f47"/>
              <a:pathLst>
                <a:path w="5895297" h="365454">
                  <a:moveTo>
                    <a:pt x="f5" y="f5"/>
                  </a:moveTo>
                  <a:lnTo>
                    <a:pt x="f8" y="f5"/>
                  </a:lnTo>
                  <a:lnTo>
                    <a:pt x="f6" y="f9"/>
                  </a:lnTo>
                  <a:lnTo>
                    <a:pt x="f8" y="f7"/>
                  </a:lnTo>
                  <a:lnTo>
                    <a:pt x="f5" y="f7"/>
                  </a:lnTo>
                  <a:lnTo>
                    <a:pt x="f5" y="f5"/>
                  </a:lnTo>
                  <a:close/>
                </a:path>
              </a:pathLst>
            </a:custGeom>
            <a:solidFill>
              <a:srgbClr val="009DD9"/>
            </a:solidFill>
            <a:ln w="12701" cap="flat">
              <a:solidFill>
                <a:srgbClr val="FFFFFF"/>
              </a:solidFill>
              <a:prstDash val="solid"/>
              <a:miter/>
            </a:ln>
          </p:spPr>
          <p:txBody>
            <a:bodyPr vert="horz" wrap="square" lIns="96012" tIns="48006" rIns="115369"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1800" b="0" i="0" u="none" strike="noStrike" kern="1200" cap="none" spc="0" baseline="0" dirty="0" smtClean="0">
                  <a:solidFill>
                    <a:srgbClr val="FFFFFF"/>
                  </a:solidFill>
                  <a:uFillTx/>
                  <a:latin typeface="Corbel"/>
                </a:rPr>
                <a:t>Google </a:t>
              </a:r>
              <a:r>
                <a:rPr lang="fr-FR" sz="1800" b="0" i="0" u="none" strike="noStrike" kern="1200" cap="none" spc="0" baseline="0" dirty="0" err="1" smtClean="0">
                  <a:solidFill>
                    <a:srgbClr val="FFFFFF"/>
                  </a:solidFill>
                  <a:uFillTx/>
                  <a:latin typeface="Corbel"/>
                </a:rPr>
                <a:t>ecosystem</a:t>
              </a:r>
              <a:endParaRPr lang="fr-FR" sz="1800" b="0" i="0" u="none" strike="noStrike" kern="1200" cap="none" spc="0" baseline="0" dirty="0">
                <a:solidFill>
                  <a:srgbClr val="FFFFFF"/>
                </a:solidFill>
                <a:uFillTx/>
                <a:latin typeface="Corbel"/>
              </a:endParaRPr>
            </a:p>
          </p:txBody>
        </p:sp>
        <p:sp>
          <p:nvSpPr>
            <p:cNvPr id="4" name="Forme libre 3"/>
            <p:cNvSpPr/>
            <p:nvPr/>
          </p:nvSpPr>
          <p:spPr>
            <a:xfrm>
              <a:off x="5450198"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182727 f18 1"/>
                <a:gd name="f29" fmla="+- f19 0 f1"/>
                <a:gd name="f30" fmla="*/ f22 1 5895297"/>
                <a:gd name="f31" fmla="*/ f23 1 365454"/>
                <a:gd name="f32" fmla="*/ f24 1 5895297"/>
                <a:gd name="f33" fmla="*/ f25 1 5895297"/>
                <a:gd name="f34" fmla="*/ f26 1 365454"/>
                <a:gd name="f35" fmla="*/ f27 1 365454"/>
                <a:gd name="f36" fmla="*/ f28 1 5895297"/>
                <a:gd name="f37" fmla="*/ f13 1 f20"/>
                <a:gd name="f38" fmla="*/ f14 1 f20"/>
                <a:gd name="f39" fmla="*/ f13 1 f21"/>
                <a:gd name="f40" fmla="*/ f15 1 f21"/>
                <a:gd name="f41" fmla="*/ f30 1 f20"/>
                <a:gd name="f42" fmla="*/ f31 1 f21"/>
                <a:gd name="f43" fmla="*/ f32 1 f20"/>
                <a:gd name="f44" fmla="*/ f33 1 f20"/>
                <a:gd name="f45" fmla="*/ f34 1 f21"/>
                <a:gd name="f46" fmla="*/ f35 1 f21"/>
                <a:gd name="f47" fmla="*/ f36 1 f20"/>
                <a:gd name="f48" fmla="*/ f37 f11 1"/>
                <a:gd name="f49" fmla="*/ f38 f11 1"/>
                <a:gd name="f50" fmla="*/ f40 f12 1"/>
                <a:gd name="f51" fmla="*/ f39 f12 1"/>
                <a:gd name="f52" fmla="*/ f41 f11 1"/>
                <a:gd name="f53" fmla="*/ f42 f12 1"/>
                <a:gd name="f54" fmla="*/ f43 f11 1"/>
                <a:gd name="f55" fmla="*/ f44 f11 1"/>
                <a:gd name="f56" fmla="*/ f45 f12 1"/>
                <a:gd name="f57" fmla="*/ f46 f12 1"/>
                <a:gd name="f58" fmla="*/ f47 f11 1"/>
              </a:gdLst>
              <a:ahLst/>
              <a:cxnLst>
                <a:cxn ang="3cd4">
                  <a:pos x="hc" y="t"/>
                </a:cxn>
                <a:cxn ang="0">
                  <a:pos x="r" y="vc"/>
                </a:cxn>
                <a:cxn ang="cd4">
                  <a:pos x="hc" y="b"/>
                </a:cxn>
                <a:cxn ang="cd2">
                  <a:pos x="l" y="vc"/>
                </a:cxn>
                <a:cxn ang="f29">
                  <a:pos x="f52" y="f53"/>
                </a:cxn>
                <a:cxn ang="f29">
                  <a:pos x="f54" y="f53"/>
                </a:cxn>
                <a:cxn ang="f29">
                  <a:pos x="f55" y="f56"/>
                </a:cxn>
                <a:cxn ang="f29">
                  <a:pos x="f54" y="f57"/>
                </a:cxn>
                <a:cxn ang="f29">
                  <a:pos x="f52" y="f57"/>
                </a:cxn>
                <a:cxn ang="f29">
                  <a:pos x="f58" y="f56"/>
                </a:cxn>
                <a:cxn ang="f29">
                  <a:pos x="f52" y="f53"/>
                </a:cxn>
              </a:cxnLst>
              <a:rect l="f48" t="f51" r="f49" b="f50"/>
              <a:pathLst>
                <a:path w="5895297" h="365454">
                  <a:moveTo>
                    <a:pt x="f5" y="f5"/>
                  </a:moveTo>
                  <a:lnTo>
                    <a:pt x="f8" y="f5"/>
                  </a:lnTo>
                  <a:lnTo>
                    <a:pt x="f6" y="f9"/>
                  </a:lnTo>
                  <a:lnTo>
                    <a:pt x="f8" y="f7"/>
                  </a:lnTo>
                  <a:lnTo>
                    <a:pt x="f5" y="f7"/>
                  </a:lnTo>
                  <a:lnTo>
                    <a:pt x="f9" y="f9"/>
                  </a:lnTo>
                  <a:lnTo>
                    <a:pt x="f5" y="f5"/>
                  </a:lnTo>
                  <a:close/>
                </a:path>
              </a:pathLst>
            </a:custGeom>
            <a:solidFill>
              <a:srgbClr val="0BD0D9"/>
            </a:solidFill>
            <a:ln w="12701" cap="flat">
              <a:solidFill>
                <a:srgbClr val="FFFFFF"/>
              </a:solidFill>
              <a:prstDash val="solid"/>
              <a:miter/>
            </a:ln>
          </p:spPr>
          <p:txBody>
            <a:bodyPr vert="horz" wrap="square" lIns="254733" tIns="48006" rIns="206727"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1800" b="0" i="0" u="none" strike="noStrike" kern="1200" cap="none" spc="0" baseline="0" dirty="0" smtClean="0">
                  <a:solidFill>
                    <a:srgbClr val="FFFFFF"/>
                  </a:solidFill>
                  <a:uFillTx/>
                  <a:latin typeface="Corbel"/>
                </a:rPr>
                <a:t>Google </a:t>
              </a:r>
              <a:r>
                <a:rPr lang="fr-FR" sz="1800" b="0" i="0" u="none" strike="noStrike" kern="1200" cap="none" spc="0" baseline="0" dirty="0" err="1" smtClean="0">
                  <a:solidFill>
                    <a:srgbClr val="FFFFFF"/>
                  </a:solidFill>
                  <a:uFillTx/>
                  <a:latin typeface="Corbel"/>
                </a:rPr>
                <a:t>Ads</a:t>
              </a:r>
              <a:endParaRPr lang="fr-FR" sz="1800" b="0" i="0" u="none" strike="noStrike" kern="1200" cap="none" spc="0" baseline="0" dirty="0">
                <a:solidFill>
                  <a:srgbClr val="FFFFFF"/>
                </a:solidFill>
                <a:uFillTx/>
                <a:latin typeface="Corbel"/>
              </a:endParaRPr>
            </a:p>
          </p:txBody>
        </p:sp>
      </p:grpSp>
      <p:grpSp>
        <p:nvGrpSpPr>
          <p:cNvPr id="5" name="Diagramme 6"/>
          <p:cNvGrpSpPr/>
          <p:nvPr/>
        </p:nvGrpSpPr>
        <p:grpSpPr>
          <a:xfrm>
            <a:off x="1423007" y="6278169"/>
            <a:ext cx="1423144" cy="532647"/>
            <a:chOff x="1423007" y="6278169"/>
            <a:chExt cx="1423144" cy="532647"/>
          </a:xfrm>
        </p:grpSpPr>
        <p:sp>
          <p:nvSpPr>
            <p:cNvPr id="6" name="Forme libre 5"/>
            <p:cNvSpPr/>
            <p:nvPr/>
          </p:nvSpPr>
          <p:spPr>
            <a:xfrm>
              <a:off x="1453493" y="6469380"/>
              <a:ext cx="536542" cy="176817"/>
            </a:xfrm>
            <a:custGeom>
              <a:avLst/>
              <a:gdLst>
                <a:gd name="f0" fmla="val 10800000"/>
                <a:gd name="f1" fmla="val 5400000"/>
                <a:gd name="f2" fmla="val 180"/>
                <a:gd name="f3" fmla="val w"/>
                <a:gd name="f4" fmla="val h"/>
                <a:gd name="f5" fmla="val 0"/>
                <a:gd name="f6" fmla="val 536547"/>
                <a:gd name="f7" fmla="val 176816"/>
                <a:gd name="f8" fmla="+- 0 0 -90"/>
                <a:gd name="f9" fmla="*/ f3 1 536547"/>
                <a:gd name="f10" fmla="*/ f4 1 176816"/>
                <a:gd name="f11" fmla="val f5"/>
                <a:gd name="f12" fmla="val f6"/>
                <a:gd name="f13" fmla="val f7"/>
                <a:gd name="f14" fmla="*/ f8 f0 1"/>
                <a:gd name="f15" fmla="+- f13 0 f11"/>
                <a:gd name="f16" fmla="+- f12 0 f11"/>
                <a:gd name="f17" fmla="*/ f14 1 f2"/>
                <a:gd name="f18" fmla="*/ f16 1 536547"/>
                <a:gd name="f19" fmla="*/ f15 1 176816"/>
                <a:gd name="f20" fmla="*/ 0 f16 1"/>
                <a:gd name="f21" fmla="*/ 0 f15 1"/>
                <a:gd name="f22" fmla="*/ 536547 f16 1"/>
                <a:gd name="f23" fmla="*/ 176816 f15 1"/>
                <a:gd name="f24" fmla="+- f17 0 f1"/>
                <a:gd name="f25" fmla="*/ f20 1 536547"/>
                <a:gd name="f26" fmla="*/ f21 1 176816"/>
                <a:gd name="f27" fmla="*/ f22 1 536547"/>
                <a:gd name="f28" fmla="*/ f23 1 17681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536547" h="176816">
                  <a:moveTo>
                    <a:pt x="f5" y="f5"/>
                  </a:moveTo>
                  <a:lnTo>
                    <a:pt x="f6" y="f5"/>
                  </a:lnTo>
                  <a:lnTo>
                    <a:pt x="f6" y="f7"/>
                  </a:lnTo>
                  <a:lnTo>
                    <a:pt x="f5" y="f7"/>
                  </a:lnTo>
                  <a:lnTo>
                    <a:pt x="f5" y="f5"/>
                  </a:lnTo>
                  <a:close/>
                </a:path>
              </a:pathLst>
            </a:custGeom>
            <a:noFill/>
            <a:ln cap="flat">
              <a:noFill/>
              <a:prstDash val="solid"/>
            </a:ln>
          </p:spPr>
          <p:txBody>
            <a:bodyPr vert="horz" wrap="square" lIns="12701" tIns="12701" rIns="12701" bIns="12701" anchor="ctr" anchorCtr="1" compatLnSpc="1">
              <a:noAutofit/>
            </a:bodyPr>
            <a:lstStyle/>
            <a:p>
              <a:pPr marL="0" marR="0" lvl="0" indent="0" algn="ctr" defTabSz="444498" rtl="0" fontAlgn="auto" hangingPunct="1">
                <a:lnSpc>
                  <a:spcPct val="90000"/>
                </a:lnSpc>
                <a:spcBef>
                  <a:spcPts val="0"/>
                </a:spcBef>
                <a:spcAft>
                  <a:spcPts val="40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orbel"/>
              </a:endParaRPr>
            </a:p>
          </p:txBody>
        </p:sp>
        <p:sp>
          <p:nvSpPr>
            <p:cNvPr id="7" name="Forme libre 6"/>
            <p:cNvSpPr/>
            <p:nvPr/>
          </p:nvSpPr>
          <p:spPr>
            <a:xfrm>
              <a:off x="145288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6689F"/>
                </a:gs>
                <a:gs pos="100000">
                  <a:srgbClr val="015098"/>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8" name="Forme libre 7"/>
            <p:cNvSpPr/>
            <p:nvPr/>
          </p:nvSpPr>
          <p:spPr>
            <a:xfrm>
              <a:off x="1482763" y="6355848"/>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9" name="Forme libre 8"/>
            <p:cNvSpPr/>
            <p:nvPr/>
          </p:nvSpPr>
          <p:spPr>
            <a:xfrm>
              <a:off x="1554461" y="6367799"/>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0" name="Forme libre 9"/>
            <p:cNvSpPr/>
            <p:nvPr/>
          </p:nvSpPr>
          <p:spPr>
            <a:xfrm>
              <a:off x="1614217" y="6302072"/>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1" name="Forme libre 10"/>
            <p:cNvSpPr/>
            <p:nvPr/>
          </p:nvSpPr>
          <p:spPr>
            <a:xfrm>
              <a:off x="1691896" y="6278169"/>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2" name="Forme libre 11"/>
            <p:cNvSpPr/>
            <p:nvPr/>
          </p:nvSpPr>
          <p:spPr>
            <a:xfrm>
              <a:off x="1787496" y="6320003"/>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3" name="Forme libre 12"/>
            <p:cNvSpPr/>
            <p:nvPr/>
          </p:nvSpPr>
          <p:spPr>
            <a:xfrm>
              <a:off x="1847243" y="634987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4" name="Forme libre 13"/>
            <p:cNvSpPr/>
            <p:nvPr/>
          </p:nvSpPr>
          <p:spPr>
            <a:xfrm>
              <a:off x="193090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5" name="Forme libre 14"/>
            <p:cNvSpPr/>
            <p:nvPr/>
          </p:nvSpPr>
          <p:spPr>
            <a:xfrm>
              <a:off x="1966755" y="648133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6" name="Forme libre 15"/>
            <p:cNvSpPr/>
            <p:nvPr/>
          </p:nvSpPr>
          <p:spPr>
            <a:xfrm>
              <a:off x="1656042" y="6355848"/>
              <a:ext cx="109746" cy="10974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7" name="Forme libre 16"/>
            <p:cNvSpPr/>
            <p:nvPr/>
          </p:nvSpPr>
          <p:spPr>
            <a:xfrm>
              <a:off x="1423007" y="658291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8" name="Forme libre 17"/>
            <p:cNvSpPr/>
            <p:nvPr/>
          </p:nvSpPr>
          <p:spPr>
            <a:xfrm>
              <a:off x="1458861" y="663668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9" name="Forme libre 18"/>
            <p:cNvSpPr/>
            <p:nvPr/>
          </p:nvSpPr>
          <p:spPr>
            <a:xfrm>
              <a:off x="1548490" y="6684483"/>
              <a:ext cx="97557" cy="975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0" name="Forme libre 19"/>
            <p:cNvSpPr/>
            <p:nvPr/>
          </p:nvSpPr>
          <p:spPr>
            <a:xfrm>
              <a:off x="1673964" y="676216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1" name="Forme libre 20"/>
            <p:cNvSpPr/>
            <p:nvPr/>
          </p:nvSpPr>
          <p:spPr>
            <a:xfrm>
              <a:off x="1697867" y="6684483"/>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2" name="Forme libre 21"/>
            <p:cNvSpPr/>
            <p:nvPr/>
          </p:nvSpPr>
          <p:spPr>
            <a:xfrm>
              <a:off x="1757623" y="676814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3" name="Forme libre 22"/>
            <p:cNvSpPr/>
            <p:nvPr/>
          </p:nvSpPr>
          <p:spPr>
            <a:xfrm>
              <a:off x="1840742" y="6678347"/>
              <a:ext cx="38852" cy="8592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4" name="Forme libre 23"/>
            <p:cNvSpPr/>
            <p:nvPr/>
          </p:nvSpPr>
          <p:spPr>
            <a:xfrm>
              <a:off x="1942853" y="6648638"/>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5" name="Forme libre 24"/>
            <p:cNvSpPr/>
            <p:nvPr/>
          </p:nvSpPr>
          <p:spPr>
            <a:xfrm>
              <a:off x="2009915"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477CC8"/>
                </a:gs>
                <a:gs pos="100000">
                  <a:srgbClr val="056AC6"/>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6" name="Forme libre 25"/>
            <p:cNvSpPr/>
            <p:nvPr/>
          </p:nvSpPr>
          <p:spPr>
            <a:xfrm>
              <a:off x="2171078"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C6D0E9"/>
                </a:gs>
                <a:gs pos="100000">
                  <a:srgbClr val="BAC7E7"/>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7" name="Forme libre 26"/>
            <p:cNvSpPr/>
            <p:nvPr/>
          </p:nvSpPr>
          <p:spPr>
            <a:xfrm>
              <a:off x="2389537" y="6336627"/>
              <a:ext cx="456614" cy="456614"/>
            </a:xfrm>
            <a:custGeom>
              <a:avLst/>
              <a:gdLst>
                <a:gd name="f0" fmla="val 10800000"/>
                <a:gd name="f1" fmla="val 5400000"/>
                <a:gd name="f2" fmla="val 180"/>
                <a:gd name="f3" fmla="val w"/>
                <a:gd name="f4" fmla="val h"/>
                <a:gd name="f5" fmla="val 0"/>
                <a:gd name="f6" fmla="val 456613"/>
                <a:gd name="f7" fmla="val 228307"/>
                <a:gd name="f8" fmla="val 102217"/>
                <a:gd name="f9" fmla="val 354397"/>
                <a:gd name="f10" fmla="val 456614"/>
                <a:gd name="f11" fmla="+- 0 0 -90"/>
                <a:gd name="f12" fmla="*/ f3 1 456613"/>
                <a:gd name="f13" fmla="*/ f4 1 456613"/>
                <a:gd name="f14" fmla="val f5"/>
                <a:gd name="f15" fmla="val f6"/>
                <a:gd name="f16" fmla="*/ f11 f0 1"/>
                <a:gd name="f17" fmla="+- f15 0 f14"/>
                <a:gd name="f18" fmla="*/ f16 1 f2"/>
                <a:gd name="f19" fmla="*/ f17 1 456613"/>
                <a:gd name="f20" fmla="*/ 0 f17 1"/>
                <a:gd name="f21" fmla="*/ 228307 f17 1"/>
                <a:gd name="f22" fmla="*/ 456614 f17 1"/>
                <a:gd name="f23" fmla="+- f18 0 f1"/>
                <a:gd name="f24" fmla="*/ f20 1 456613"/>
                <a:gd name="f25" fmla="*/ f21 1 456613"/>
                <a:gd name="f26" fmla="*/ f22 1 456613"/>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456613" h="456613">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vert="horz" wrap="square" lIns="66870" tIns="66870" rIns="66870" bIns="66870"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endParaRPr lang="fr-FR" sz="2300" b="0" i="0" u="none" strike="noStrike" kern="1200" cap="none" spc="0" baseline="0">
                <a:solidFill>
                  <a:srgbClr val="FFFFFF"/>
                </a:solidFill>
                <a:uFillTx/>
                <a:latin typeface="Corbel"/>
              </a:endParaRPr>
            </a:p>
          </p:txBody>
        </p:sp>
      </p:grpSp>
      <p:sp>
        <p:nvSpPr>
          <p:cNvPr id="33" name="Titre 1"/>
          <p:cNvSpPr txBox="1">
            <a:spLocks noGrp="1"/>
          </p:cNvSpPr>
          <p:nvPr>
            <p:ph type="title"/>
          </p:nvPr>
        </p:nvSpPr>
        <p:spPr>
          <a:xfrm>
            <a:off x="831847" y="1709735"/>
            <a:ext cx="10515600" cy="2852735"/>
          </a:xfrm>
        </p:spPr>
        <p:txBody>
          <a:bodyPr anchor="b"/>
          <a:lstStyle>
            <a:lvl1pPr>
              <a:defRPr sz="6000"/>
            </a:lvl1pPr>
          </a:lstStyle>
          <a:p>
            <a:pPr lvl="0"/>
            <a:r>
              <a:rPr lang="fr-FR" smtClean="0"/>
              <a:t>Modifiez le style du titre</a:t>
            </a:r>
            <a:endParaRPr lang="fr-FR"/>
          </a:p>
        </p:txBody>
      </p:sp>
      <p:sp>
        <p:nvSpPr>
          <p:cNvPr id="34" name="Espace réservé du texte 2"/>
          <p:cNvSpPr txBox="1">
            <a:spLocks noGrp="1"/>
          </p:cNvSpPr>
          <p:nvPr>
            <p:ph type="body" idx="1"/>
          </p:nvPr>
        </p:nvSpPr>
        <p:spPr>
          <a:xfrm>
            <a:off x="831847" y="4589465"/>
            <a:ext cx="10515600" cy="1500182"/>
          </a:xfrm>
        </p:spPr>
        <p:txBody>
          <a:bodyPr/>
          <a:lstStyle>
            <a:lvl1pPr marL="0" indent="0">
              <a:buNone/>
              <a:defRPr sz="2400" cap="small">
                <a:solidFill>
                  <a:srgbClr val="FFFFFF"/>
                </a:solidFill>
              </a:defRPr>
            </a:lvl1pPr>
          </a:lstStyle>
          <a:p>
            <a:pPr lvl="0"/>
            <a:r>
              <a:rPr lang="fr-FR" smtClean="0"/>
              <a:t>Modifier les styles du texte du masque</a:t>
            </a:r>
          </a:p>
        </p:txBody>
      </p:sp>
      <p:sp>
        <p:nvSpPr>
          <p:cNvPr id="35" name="Espace réservé du pied de page 4"/>
          <p:cNvSpPr txBox="1">
            <a:spLocks noGrp="1"/>
          </p:cNvSpPr>
          <p:nvPr>
            <p:ph type="ftr" sz="quarter" idx="9"/>
          </p:nvPr>
        </p:nvSpPr>
        <p:spPr/>
        <p:txBody>
          <a:bodyPr/>
          <a:lstStyle>
            <a:lvl1pPr>
              <a:defRPr/>
            </a:lvl1pPr>
          </a:lstStyle>
          <a:p>
            <a:pPr lvl="0"/>
            <a:endParaRPr lang="fr-FR"/>
          </a:p>
        </p:txBody>
      </p:sp>
    </p:spTree>
    <p:extLst>
      <p:ext uri="{BB962C8B-B14F-4D97-AF65-F5344CB8AC3E}">
        <p14:creationId xmlns:p14="http://schemas.microsoft.com/office/powerpoint/2010/main" val="35082725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grpSp>
        <p:nvGrpSpPr>
          <p:cNvPr id="2" name="Diagramme 6"/>
          <p:cNvGrpSpPr/>
          <p:nvPr/>
        </p:nvGrpSpPr>
        <p:grpSpPr>
          <a:xfrm>
            <a:off x="789145" y="47457"/>
            <a:ext cx="10556354" cy="365458"/>
            <a:chOff x="789145" y="47457"/>
            <a:chExt cx="10556354" cy="365458"/>
          </a:xfrm>
        </p:grpSpPr>
        <p:sp>
          <p:nvSpPr>
            <p:cNvPr id="3" name="Forme libre 2"/>
            <p:cNvSpPr/>
            <p:nvPr/>
          </p:nvSpPr>
          <p:spPr>
            <a:xfrm>
              <a:off x="789145"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f19 0 f1"/>
                <a:gd name="f29" fmla="*/ f22 1 5895297"/>
                <a:gd name="f30" fmla="*/ f23 1 365454"/>
                <a:gd name="f31" fmla="*/ f24 1 5895297"/>
                <a:gd name="f32" fmla="*/ f25 1 5895297"/>
                <a:gd name="f33" fmla="*/ f26 1 365454"/>
                <a:gd name="f34" fmla="*/ f27 1 365454"/>
                <a:gd name="f35" fmla="*/ f13 1 f20"/>
                <a:gd name="f36" fmla="*/ f14 1 f20"/>
                <a:gd name="f37" fmla="*/ f13 1 f21"/>
                <a:gd name="f38" fmla="*/ f15 1 f21"/>
                <a:gd name="f39" fmla="*/ f29 1 f20"/>
                <a:gd name="f40" fmla="*/ f30 1 f21"/>
                <a:gd name="f41" fmla="*/ f31 1 f20"/>
                <a:gd name="f42" fmla="*/ f32 1 f20"/>
                <a:gd name="f43" fmla="*/ f33 1 f21"/>
                <a:gd name="f44" fmla="*/ f34 1 f21"/>
                <a:gd name="f45" fmla="*/ f35 f11 1"/>
                <a:gd name="f46" fmla="*/ f36 f11 1"/>
                <a:gd name="f47" fmla="*/ f38 f12 1"/>
                <a:gd name="f48" fmla="*/ f37 f12 1"/>
                <a:gd name="f49" fmla="*/ f39 f11 1"/>
                <a:gd name="f50" fmla="*/ f40 f12 1"/>
                <a:gd name="f51" fmla="*/ f41 f11 1"/>
                <a:gd name="f52" fmla="*/ f42 f11 1"/>
                <a:gd name="f53" fmla="*/ f43 f12 1"/>
                <a:gd name="f54" fmla="*/ f44 f12 1"/>
              </a:gdLst>
              <a:ahLst/>
              <a:cxnLst>
                <a:cxn ang="3cd4">
                  <a:pos x="hc" y="t"/>
                </a:cxn>
                <a:cxn ang="0">
                  <a:pos x="r" y="vc"/>
                </a:cxn>
                <a:cxn ang="cd4">
                  <a:pos x="hc" y="b"/>
                </a:cxn>
                <a:cxn ang="cd2">
                  <a:pos x="l" y="vc"/>
                </a:cxn>
                <a:cxn ang="f28">
                  <a:pos x="f49" y="f50"/>
                </a:cxn>
                <a:cxn ang="f28">
                  <a:pos x="f51" y="f50"/>
                </a:cxn>
                <a:cxn ang="f28">
                  <a:pos x="f52" y="f53"/>
                </a:cxn>
                <a:cxn ang="f28">
                  <a:pos x="f51" y="f54"/>
                </a:cxn>
                <a:cxn ang="f28">
                  <a:pos x="f49" y="f54"/>
                </a:cxn>
                <a:cxn ang="f28">
                  <a:pos x="f49" y="f50"/>
                </a:cxn>
              </a:cxnLst>
              <a:rect l="f45" t="f48" r="f46" b="f47"/>
              <a:pathLst>
                <a:path w="5895297" h="365454">
                  <a:moveTo>
                    <a:pt x="f5" y="f5"/>
                  </a:moveTo>
                  <a:lnTo>
                    <a:pt x="f8" y="f5"/>
                  </a:lnTo>
                  <a:lnTo>
                    <a:pt x="f6" y="f9"/>
                  </a:lnTo>
                  <a:lnTo>
                    <a:pt x="f8" y="f7"/>
                  </a:lnTo>
                  <a:lnTo>
                    <a:pt x="f5" y="f7"/>
                  </a:lnTo>
                  <a:lnTo>
                    <a:pt x="f5" y="f5"/>
                  </a:lnTo>
                  <a:close/>
                </a:path>
              </a:pathLst>
            </a:custGeom>
            <a:solidFill>
              <a:srgbClr val="009DD9"/>
            </a:solidFill>
            <a:ln w="12701" cap="flat">
              <a:solidFill>
                <a:srgbClr val="FFFFFF"/>
              </a:solidFill>
              <a:prstDash val="solid"/>
              <a:miter/>
            </a:ln>
          </p:spPr>
          <p:txBody>
            <a:bodyPr vert="horz" wrap="square" lIns="96012" tIns="48006" rIns="115369"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1800" b="0" i="0" u="none" strike="noStrike" kern="1200" cap="none" spc="0" baseline="0" dirty="0" smtClean="0">
                  <a:solidFill>
                    <a:srgbClr val="FFFFFF"/>
                  </a:solidFill>
                  <a:uFillTx/>
                  <a:latin typeface="Corbel"/>
                </a:rPr>
                <a:t>Google </a:t>
              </a:r>
              <a:r>
                <a:rPr lang="fr-FR" sz="1800" b="0" i="0" u="none" strike="noStrike" kern="1200" cap="none" spc="0" baseline="0" dirty="0" err="1" smtClean="0">
                  <a:solidFill>
                    <a:srgbClr val="FFFFFF"/>
                  </a:solidFill>
                  <a:uFillTx/>
                  <a:latin typeface="Corbel"/>
                </a:rPr>
                <a:t>ecosystem</a:t>
              </a:r>
              <a:endParaRPr lang="fr-FR" sz="1800" b="0" i="0" u="none" strike="noStrike" kern="1200" cap="none" spc="0" baseline="0" dirty="0">
                <a:solidFill>
                  <a:srgbClr val="FFFFFF"/>
                </a:solidFill>
                <a:uFillTx/>
                <a:latin typeface="Corbel"/>
              </a:endParaRPr>
            </a:p>
          </p:txBody>
        </p:sp>
        <p:sp>
          <p:nvSpPr>
            <p:cNvPr id="4" name="Forme libre 3"/>
            <p:cNvSpPr/>
            <p:nvPr/>
          </p:nvSpPr>
          <p:spPr>
            <a:xfrm>
              <a:off x="5450198"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182727 f18 1"/>
                <a:gd name="f29" fmla="+- f19 0 f1"/>
                <a:gd name="f30" fmla="*/ f22 1 5895297"/>
                <a:gd name="f31" fmla="*/ f23 1 365454"/>
                <a:gd name="f32" fmla="*/ f24 1 5895297"/>
                <a:gd name="f33" fmla="*/ f25 1 5895297"/>
                <a:gd name="f34" fmla="*/ f26 1 365454"/>
                <a:gd name="f35" fmla="*/ f27 1 365454"/>
                <a:gd name="f36" fmla="*/ f28 1 5895297"/>
                <a:gd name="f37" fmla="*/ f13 1 f20"/>
                <a:gd name="f38" fmla="*/ f14 1 f20"/>
                <a:gd name="f39" fmla="*/ f13 1 f21"/>
                <a:gd name="f40" fmla="*/ f15 1 f21"/>
                <a:gd name="f41" fmla="*/ f30 1 f20"/>
                <a:gd name="f42" fmla="*/ f31 1 f21"/>
                <a:gd name="f43" fmla="*/ f32 1 f20"/>
                <a:gd name="f44" fmla="*/ f33 1 f20"/>
                <a:gd name="f45" fmla="*/ f34 1 f21"/>
                <a:gd name="f46" fmla="*/ f35 1 f21"/>
                <a:gd name="f47" fmla="*/ f36 1 f20"/>
                <a:gd name="f48" fmla="*/ f37 f11 1"/>
                <a:gd name="f49" fmla="*/ f38 f11 1"/>
                <a:gd name="f50" fmla="*/ f40 f12 1"/>
                <a:gd name="f51" fmla="*/ f39 f12 1"/>
                <a:gd name="f52" fmla="*/ f41 f11 1"/>
                <a:gd name="f53" fmla="*/ f42 f12 1"/>
                <a:gd name="f54" fmla="*/ f43 f11 1"/>
                <a:gd name="f55" fmla="*/ f44 f11 1"/>
                <a:gd name="f56" fmla="*/ f45 f12 1"/>
                <a:gd name="f57" fmla="*/ f46 f12 1"/>
                <a:gd name="f58" fmla="*/ f47 f11 1"/>
              </a:gdLst>
              <a:ahLst/>
              <a:cxnLst>
                <a:cxn ang="3cd4">
                  <a:pos x="hc" y="t"/>
                </a:cxn>
                <a:cxn ang="0">
                  <a:pos x="r" y="vc"/>
                </a:cxn>
                <a:cxn ang="cd4">
                  <a:pos x="hc" y="b"/>
                </a:cxn>
                <a:cxn ang="cd2">
                  <a:pos x="l" y="vc"/>
                </a:cxn>
                <a:cxn ang="f29">
                  <a:pos x="f52" y="f53"/>
                </a:cxn>
                <a:cxn ang="f29">
                  <a:pos x="f54" y="f53"/>
                </a:cxn>
                <a:cxn ang="f29">
                  <a:pos x="f55" y="f56"/>
                </a:cxn>
                <a:cxn ang="f29">
                  <a:pos x="f54" y="f57"/>
                </a:cxn>
                <a:cxn ang="f29">
                  <a:pos x="f52" y="f57"/>
                </a:cxn>
                <a:cxn ang="f29">
                  <a:pos x="f58" y="f56"/>
                </a:cxn>
                <a:cxn ang="f29">
                  <a:pos x="f52" y="f53"/>
                </a:cxn>
              </a:cxnLst>
              <a:rect l="f48" t="f51" r="f49" b="f50"/>
              <a:pathLst>
                <a:path w="5895297" h="365454">
                  <a:moveTo>
                    <a:pt x="f5" y="f5"/>
                  </a:moveTo>
                  <a:lnTo>
                    <a:pt x="f8" y="f5"/>
                  </a:lnTo>
                  <a:lnTo>
                    <a:pt x="f6" y="f9"/>
                  </a:lnTo>
                  <a:lnTo>
                    <a:pt x="f8" y="f7"/>
                  </a:lnTo>
                  <a:lnTo>
                    <a:pt x="f5" y="f7"/>
                  </a:lnTo>
                  <a:lnTo>
                    <a:pt x="f9" y="f9"/>
                  </a:lnTo>
                  <a:lnTo>
                    <a:pt x="f5" y="f5"/>
                  </a:lnTo>
                  <a:close/>
                </a:path>
              </a:pathLst>
            </a:custGeom>
            <a:solidFill>
              <a:srgbClr val="0BD0D9"/>
            </a:solidFill>
            <a:ln w="12701" cap="flat">
              <a:solidFill>
                <a:srgbClr val="FFFFFF"/>
              </a:solidFill>
              <a:prstDash val="solid"/>
              <a:miter/>
            </a:ln>
          </p:spPr>
          <p:txBody>
            <a:bodyPr vert="horz" wrap="square" lIns="254733" tIns="48006" rIns="206727"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1800" b="0" i="0" u="none" strike="noStrike" kern="1200" cap="none" spc="0" baseline="0" dirty="0" smtClean="0">
                  <a:solidFill>
                    <a:srgbClr val="FFFFFF"/>
                  </a:solidFill>
                  <a:uFillTx/>
                  <a:latin typeface="Corbel"/>
                </a:rPr>
                <a:t>Google </a:t>
              </a:r>
              <a:r>
                <a:rPr lang="fr-FR" sz="1800" b="0" i="0" u="none" strike="noStrike" kern="1200" cap="none" spc="0" baseline="0" dirty="0" err="1" smtClean="0">
                  <a:solidFill>
                    <a:srgbClr val="FFFFFF"/>
                  </a:solidFill>
                  <a:uFillTx/>
                  <a:latin typeface="Corbel"/>
                </a:rPr>
                <a:t>Ads</a:t>
              </a:r>
              <a:endParaRPr lang="fr-FR" sz="1800" b="0" i="0" u="none" strike="noStrike" kern="1200" cap="none" spc="0" baseline="0" dirty="0">
                <a:solidFill>
                  <a:srgbClr val="FFFFFF"/>
                </a:solidFill>
                <a:uFillTx/>
                <a:latin typeface="Corbel"/>
              </a:endParaRPr>
            </a:p>
          </p:txBody>
        </p:sp>
      </p:grpSp>
      <p:grpSp>
        <p:nvGrpSpPr>
          <p:cNvPr id="5" name="Diagramme 7"/>
          <p:cNvGrpSpPr/>
          <p:nvPr/>
        </p:nvGrpSpPr>
        <p:grpSpPr>
          <a:xfrm>
            <a:off x="1423007" y="6278169"/>
            <a:ext cx="1423144" cy="532647"/>
            <a:chOff x="1423007" y="6278169"/>
            <a:chExt cx="1423144" cy="532647"/>
          </a:xfrm>
        </p:grpSpPr>
        <p:sp>
          <p:nvSpPr>
            <p:cNvPr id="6" name="Forme libre 5"/>
            <p:cNvSpPr/>
            <p:nvPr/>
          </p:nvSpPr>
          <p:spPr>
            <a:xfrm>
              <a:off x="1453493" y="6469380"/>
              <a:ext cx="536542" cy="176817"/>
            </a:xfrm>
            <a:custGeom>
              <a:avLst/>
              <a:gdLst>
                <a:gd name="f0" fmla="val 10800000"/>
                <a:gd name="f1" fmla="val 5400000"/>
                <a:gd name="f2" fmla="val 180"/>
                <a:gd name="f3" fmla="val w"/>
                <a:gd name="f4" fmla="val h"/>
                <a:gd name="f5" fmla="val 0"/>
                <a:gd name="f6" fmla="val 536547"/>
                <a:gd name="f7" fmla="val 176816"/>
                <a:gd name="f8" fmla="+- 0 0 -90"/>
                <a:gd name="f9" fmla="*/ f3 1 536547"/>
                <a:gd name="f10" fmla="*/ f4 1 176816"/>
                <a:gd name="f11" fmla="val f5"/>
                <a:gd name="f12" fmla="val f6"/>
                <a:gd name="f13" fmla="val f7"/>
                <a:gd name="f14" fmla="*/ f8 f0 1"/>
                <a:gd name="f15" fmla="+- f13 0 f11"/>
                <a:gd name="f16" fmla="+- f12 0 f11"/>
                <a:gd name="f17" fmla="*/ f14 1 f2"/>
                <a:gd name="f18" fmla="*/ f16 1 536547"/>
                <a:gd name="f19" fmla="*/ f15 1 176816"/>
                <a:gd name="f20" fmla="*/ 0 f16 1"/>
                <a:gd name="f21" fmla="*/ 0 f15 1"/>
                <a:gd name="f22" fmla="*/ 536547 f16 1"/>
                <a:gd name="f23" fmla="*/ 176816 f15 1"/>
                <a:gd name="f24" fmla="+- f17 0 f1"/>
                <a:gd name="f25" fmla="*/ f20 1 536547"/>
                <a:gd name="f26" fmla="*/ f21 1 176816"/>
                <a:gd name="f27" fmla="*/ f22 1 536547"/>
                <a:gd name="f28" fmla="*/ f23 1 17681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536547" h="176816">
                  <a:moveTo>
                    <a:pt x="f5" y="f5"/>
                  </a:moveTo>
                  <a:lnTo>
                    <a:pt x="f6" y="f5"/>
                  </a:lnTo>
                  <a:lnTo>
                    <a:pt x="f6" y="f7"/>
                  </a:lnTo>
                  <a:lnTo>
                    <a:pt x="f5" y="f7"/>
                  </a:lnTo>
                  <a:lnTo>
                    <a:pt x="f5" y="f5"/>
                  </a:lnTo>
                  <a:close/>
                </a:path>
              </a:pathLst>
            </a:custGeom>
            <a:noFill/>
            <a:ln cap="flat">
              <a:noFill/>
              <a:prstDash val="solid"/>
            </a:ln>
          </p:spPr>
          <p:txBody>
            <a:bodyPr vert="horz" wrap="square" lIns="12701" tIns="12701" rIns="12701" bIns="12701" anchor="ctr" anchorCtr="1" compatLnSpc="1">
              <a:noAutofit/>
            </a:bodyPr>
            <a:lstStyle/>
            <a:p>
              <a:pPr marL="0" marR="0" lvl="0" indent="0" algn="ctr" defTabSz="444498" rtl="0" fontAlgn="auto" hangingPunct="1">
                <a:lnSpc>
                  <a:spcPct val="90000"/>
                </a:lnSpc>
                <a:spcBef>
                  <a:spcPts val="0"/>
                </a:spcBef>
                <a:spcAft>
                  <a:spcPts val="40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orbel"/>
              </a:endParaRPr>
            </a:p>
          </p:txBody>
        </p:sp>
        <p:sp>
          <p:nvSpPr>
            <p:cNvPr id="7" name="Forme libre 6"/>
            <p:cNvSpPr/>
            <p:nvPr/>
          </p:nvSpPr>
          <p:spPr>
            <a:xfrm>
              <a:off x="145288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6689F"/>
                </a:gs>
                <a:gs pos="100000">
                  <a:srgbClr val="015098"/>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8" name="Forme libre 7"/>
            <p:cNvSpPr/>
            <p:nvPr/>
          </p:nvSpPr>
          <p:spPr>
            <a:xfrm>
              <a:off x="1482763" y="6355848"/>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9" name="Forme libre 8"/>
            <p:cNvSpPr/>
            <p:nvPr/>
          </p:nvSpPr>
          <p:spPr>
            <a:xfrm>
              <a:off x="1554461" y="6367799"/>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0" name="Forme libre 9"/>
            <p:cNvSpPr/>
            <p:nvPr/>
          </p:nvSpPr>
          <p:spPr>
            <a:xfrm>
              <a:off x="1614217" y="6302072"/>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1" name="Forme libre 10"/>
            <p:cNvSpPr/>
            <p:nvPr/>
          </p:nvSpPr>
          <p:spPr>
            <a:xfrm>
              <a:off x="1691896" y="6278169"/>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2" name="Forme libre 11"/>
            <p:cNvSpPr/>
            <p:nvPr/>
          </p:nvSpPr>
          <p:spPr>
            <a:xfrm>
              <a:off x="1787496" y="6320003"/>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3" name="Forme libre 12"/>
            <p:cNvSpPr/>
            <p:nvPr/>
          </p:nvSpPr>
          <p:spPr>
            <a:xfrm>
              <a:off x="1847243" y="634987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4" name="Forme libre 13"/>
            <p:cNvSpPr/>
            <p:nvPr/>
          </p:nvSpPr>
          <p:spPr>
            <a:xfrm>
              <a:off x="193090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5" name="Forme libre 14"/>
            <p:cNvSpPr/>
            <p:nvPr/>
          </p:nvSpPr>
          <p:spPr>
            <a:xfrm>
              <a:off x="1966755" y="648133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6" name="Forme libre 15"/>
            <p:cNvSpPr/>
            <p:nvPr/>
          </p:nvSpPr>
          <p:spPr>
            <a:xfrm>
              <a:off x="1656042" y="6355848"/>
              <a:ext cx="109746" cy="10974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7" name="Forme libre 16"/>
            <p:cNvSpPr/>
            <p:nvPr/>
          </p:nvSpPr>
          <p:spPr>
            <a:xfrm>
              <a:off x="1423007" y="658291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8" name="Forme libre 17"/>
            <p:cNvSpPr/>
            <p:nvPr/>
          </p:nvSpPr>
          <p:spPr>
            <a:xfrm>
              <a:off x="1458861" y="663668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9" name="Forme libre 18"/>
            <p:cNvSpPr/>
            <p:nvPr/>
          </p:nvSpPr>
          <p:spPr>
            <a:xfrm>
              <a:off x="1548490" y="6684483"/>
              <a:ext cx="97557" cy="975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0" name="Forme libre 19"/>
            <p:cNvSpPr/>
            <p:nvPr/>
          </p:nvSpPr>
          <p:spPr>
            <a:xfrm>
              <a:off x="1673964" y="676216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1" name="Forme libre 20"/>
            <p:cNvSpPr/>
            <p:nvPr/>
          </p:nvSpPr>
          <p:spPr>
            <a:xfrm>
              <a:off x="1697867" y="6684483"/>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2" name="Forme libre 21"/>
            <p:cNvSpPr/>
            <p:nvPr/>
          </p:nvSpPr>
          <p:spPr>
            <a:xfrm>
              <a:off x="1757623" y="676814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3" name="Forme libre 22"/>
            <p:cNvSpPr/>
            <p:nvPr/>
          </p:nvSpPr>
          <p:spPr>
            <a:xfrm>
              <a:off x="1840742" y="6678347"/>
              <a:ext cx="38852" cy="8592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4" name="Forme libre 23"/>
            <p:cNvSpPr/>
            <p:nvPr/>
          </p:nvSpPr>
          <p:spPr>
            <a:xfrm>
              <a:off x="1942853" y="6648638"/>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5" name="Forme libre 24"/>
            <p:cNvSpPr/>
            <p:nvPr/>
          </p:nvSpPr>
          <p:spPr>
            <a:xfrm>
              <a:off x="2009915"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477CC8"/>
                </a:gs>
                <a:gs pos="100000">
                  <a:srgbClr val="056AC6"/>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6" name="Forme libre 25"/>
            <p:cNvSpPr/>
            <p:nvPr/>
          </p:nvSpPr>
          <p:spPr>
            <a:xfrm>
              <a:off x="2171078"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C6D0E9"/>
                </a:gs>
                <a:gs pos="100000">
                  <a:srgbClr val="BAC7E7"/>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7" name="Forme libre 26"/>
            <p:cNvSpPr/>
            <p:nvPr/>
          </p:nvSpPr>
          <p:spPr>
            <a:xfrm>
              <a:off x="2389537" y="6336627"/>
              <a:ext cx="456614" cy="456614"/>
            </a:xfrm>
            <a:custGeom>
              <a:avLst/>
              <a:gdLst>
                <a:gd name="f0" fmla="val 10800000"/>
                <a:gd name="f1" fmla="val 5400000"/>
                <a:gd name="f2" fmla="val 180"/>
                <a:gd name="f3" fmla="val w"/>
                <a:gd name="f4" fmla="val h"/>
                <a:gd name="f5" fmla="val 0"/>
                <a:gd name="f6" fmla="val 456613"/>
                <a:gd name="f7" fmla="val 228307"/>
                <a:gd name="f8" fmla="val 102217"/>
                <a:gd name="f9" fmla="val 354397"/>
                <a:gd name="f10" fmla="val 456614"/>
                <a:gd name="f11" fmla="+- 0 0 -90"/>
                <a:gd name="f12" fmla="*/ f3 1 456613"/>
                <a:gd name="f13" fmla="*/ f4 1 456613"/>
                <a:gd name="f14" fmla="val f5"/>
                <a:gd name="f15" fmla="val f6"/>
                <a:gd name="f16" fmla="*/ f11 f0 1"/>
                <a:gd name="f17" fmla="+- f15 0 f14"/>
                <a:gd name="f18" fmla="*/ f16 1 f2"/>
                <a:gd name="f19" fmla="*/ f17 1 456613"/>
                <a:gd name="f20" fmla="*/ 0 f17 1"/>
                <a:gd name="f21" fmla="*/ 228307 f17 1"/>
                <a:gd name="f22" fmla="*/ 456614 f17 1"/>
                <a:gd name="f23" fmla="+- f18 0 f1"/>
                <a:gd name="f24" fmla="*/ f20 1 456613"/>
                <a:gd name="f25" fmla="*/ f21 1 456613"/>
                <a:gd name="f26" fmla="*/ f22 1 456613"/>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456613" h="456613">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vert="horz" wrap="square" lIns="66870" tIns="66870" rIns="66870" bIns="66870"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endParaRPr lang="fr-FR" sz="2300" b="0" i="0" u="none" strike="noStrike" kern="1200" cap="none" spc="0" baseline="0">
                <a:solidFill>
                  <a:srgbClr val="FFFFFF"/>
                </a:solidFill>
                <a:uFillTx/>
                <a:latin typeface="Corbel"/>
              </a:endParaRPr>
            </a:p>
          </p:txBody>
        </p:sp>
      </p:grpSp>
      <p:sp>
        <p:nvSpPr>
          <p:cNvPr id="33" name="Titre 1"/>
          <p:cNvSpPr txBox="1">
            <a:spLocks noGrp="1"/>
          </p:cNvSpPr>
          <p:nvPr>
            <p:ph type="title"/>
          </p:nvPr>
        </p:nvSpPr>
        <p:spPr/>
        <p:txBody>
          <a:bodyPr/>
          <a:lstStyle>
            <a:lvl1pPr>
              <a:defRPr/>
            </a:lvl1pPr>
          </a:lstStyle>
          <a:p>
            <a:pPr lvl="0"/>
            <a:r>
              <a:rPr lang="fr-FR" smtClean="0"/>
              <a:t>Modifiez le style du titre</a:t>
            </a:r>
            <a:endParaRPr lang="fr-FR"/>
          </a:p>
        </p:txBody>
      </p:sp>
      <p:sp>
        <p:nvSpPr>
          <p:cNvPr id="34" name="Espace réservé du contenu 2"/>
          <p:cNvSpPr txBox="1">
            <a:spLocks noGrp="1"/>
          </p:cNvSpPr>
          <p:nvPr>
            <p:ph idx="1"/>
          </p:nvPr>
        </p:nvSpPr>
        <p:spPr>
          <a:xfrm>
            <a:off x="838203" y="1825627"/>
            <a:ext cx="5181603" cy="4351336"/>
          </a:xfrm>
        </p:spPr>
        <p:txBody>
          <a:bodyPr/>
          <a:lstStyle>
            <a:lvl1pPr>
              <a:defRPr cap="small"/>
            </a:lvl1pPr>
            <a:lvl2pPr>
              <a:defRPr cap="small"/>
            </a:lvl2pPr>
            <a:lvl3pPr>
              <a:defRPr cap="small"/>
            </a:lvl3pPr>
            <a:lvl4pPr>
              <a:defRPr cap="small"/>
            </a:lvl4pPr>
            <a:lvl5pPr>
              <a:defRPr cap="small"/>
            </a:lvl5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35" name="Espace réservé du contenu 3"/>
          <p:cNvSpPr txBox="1">
            <a:spLocks noGrp="1"/>
          </p:cNvSpPr>
          <p:nvPr>
            <p:ph idx="2"/>
          </p:nvPr>
        </p:nvSpPr>
        <p:spPr>
          <a:xfrm>
            <a:off x="6172200" y="1825627"/>
            <a:ext cx="5181603" cy="4351336"/>
          </a:xfrm>
        </p:spPr>
        <p:txBody>
          <a:bodyPr/>
          <a:lstStyle>
            <a:lvl1pPr>
              <a:defRPr cap="small"/>
            </a:lvl1pPr>
            <a:lvl2pPr>
              <a:defRPr cap="small"/>
            </a:lvl2pPr>
            <a:lvl3pPr>
              <a:defRPr cap="small"/>
            </a:lvl3pPr>
            <a:lvl4pPr>
              <a:defRPr cap="small"/>
            </a:lvl4pPr>
            <a:lvl5pPr>
              <a:defRPr cap="small"/>
            </a:lvl5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36" name="Espace réservé du pied de page 5"/>
          <p:cNvSpPr txBox="1">
            <a:spLocks noGrp="1"/>
          </p:cNvSpPr>
          <p:nvPr>
            <p:ph type="ftr" sz="quarter" idx="9"/>
          </p:nvPr>
        </p:nvSpPr>
        <p:spPr/>
        <p:txBody>
          <a:bodyPr/>
          <a:lstStyle>
            <a:lvl1pPr>
              <a:defRPr/>
            </a:lvl1pPr>
          </a:lstStyle>
          <a:p>
            <a:pPr lvl="0"/>
            <a:endParaRPr lang="fr-FR"/>
          </a:p>
        </p:txBody>
      </p:sp>
    </p:spTree>
    <p:extLst>
      <p:ext uri="{BB962C8B-B14F-4D97-AF65-F5344CB8AC3E}">
        <p14:creationId xmlns:p14="http://schemas.microsoft.com/office/powerpoint/2010/main" val="42271998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grpSp>
        <p:nvGrpSpPr>
          <p:cNvPr id="2" name="Diagramme 8"/>
          <p:cNvGrpSpPr/>
          <p:nvPr/>
        </p:nvGrpSpPr>
        <p:grpSpPr>
          <a:xfrm>
            <a:off x="789145" y="47457"/>
            <a:ext cx="10556354" cy="365458"/>
            <a:chOff x="789145" y="47457"/>
            <a:chExt cx="10556354" cy="365458"/>
          </a:xfrm>
        </p:grpSpPr>
        <p:sp>
          <p:nvSpPr>
            <p:cNvPr id="3" name="Forme libre 2"/>
            <p:cNvSpPr/>
            <p:nvPr/>
          </p:nvSpPr>
          <p:spPr>
            <a:xfrm>
              <a:off x="789145"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f19 0 f1"/>
                <a:gd name="f29" fmla="*/ f22 1 5895297"/>
                <a:gd name="f30" fmla="*/ f23 1 365454"/>
                <a:gd name="f31" fmla="*/ f24 1 5895297"/>
                <a:gd name="f32" fmla="*/ f25 1 5895297"/>
                <a:gd name="f33" fmla="*/ f26 1 365454"/>
                <a:gd name="f34" fmla="*/ f27 1 365454"/>
                <a:gd name="f35" fmla="*/ f13 1 f20"/>
                <a:gd name="f36" fmla="*/ f14 1 f20"/>
                <a:gd name="f37" fmla="*/ f13 1 f21"/>
                <a:gd name="f38" fmla="*/ f15 1 f21"/>
                <a:gd name="f39" fmla="*/ f29 1 f20"/>
                <a:gd name="f40" fmla="*/ f30 1 f21"/>
                <a:gd name="f41" fmla="*/ f31 1 f20"/>
                <a:gd name="f42" fmla="*/ f32 1 f20"/>
                <a:gd name="f43" fmla="*/ f33 1 f21"/>
                <a:gd name="f44" fmla="*/ f34 1 f21"/>
                <a:gd name="f45" fmla="*/ f35 f11 1"/>
                <a:gd name="f46" fmla="*/ f36 f11 1"/>
                <a:gd name="f47" fmla="*/ f38 f12 1"/>
                <a:gd name="f48" fmla="*/ f37 f12 1"/>
                <a:gd name="f49" fmla="*/ f39 f11 1"/>
                <a:gd name="f50" fmla="*/ f40 f12 1"/>
                <a:gd name="f51" fmla="*/ f41 f11 1"/>
                <a:gd name="f52" fmla="*/ f42 f11 1"/>
                <a:gd name="f53" fmla="*/ f43 f12 1"/>
                <a:gd name="f54" fmla="*/ f44 f12 1"/>
              </a:gdLst>
              <a:ahLst/>
              <a:cxnLst>
                <a:cxn ang="3cd4">
                  <a:pos x="hc" y="t"/>
                </a:cxn>
                <a:cxn ang="0">
                  <a:pos x="r" y="vc"/>
                </a:cxn>
                <a:cxn ang="cd4">
                  <a:pos x="hc" y="b"/>
                </a:cxn>
                <a:cxn ang="cd2">
                  <a:pos x="l" y="vc"/>
                </a:cxn>
                <a:cxn ang="f28">
                  <a:pos x="f49" y="f50"/>
                </a:cxn>
                <a:cxn ang="f28">
                  <a:pos x="f51" y="f50"/>
                </a:cxn>
                <a:cxn ang="f28">
                  <a:pos x="f52" y="f53"/>
                </a:cxn>
                <a:cxn ang="f28">
                  <a:pos x="f51" y="f54"/>
                </a:cxn>
                <a:cxn ang="f28">
                  <a:pos x="f49" y="f54"/>
                </a:cxn>
                <a:cxn ang="f28">
                  <a:pos x="f49" y="f50"/>
                </a:cxn>
              </a:cxnLst>
              <a:rect l="f45" t="f48" r="f46" b="f47"/>
              <a:pathLst>
                <a:path w="5895297" h="365454">
                  <a:moveTo>
                    <a:pt x="f5" y="f5"/>
                  </a:moveTo>
                  <a:lnTo>
                    <a:pt x="f8" y="f5"/>
                  </a:lnTo>
                  <a:lnTo>
                    <a:pt x="f6" y="f9"/>
                  </a:lnTo>
                  <a:lnTo>
                    <a:pt x="f8" y="f7"/>
                  </a:lnTo>
                  <a:lnTo>
                    <a:pt x="f5" y="f7"/>
                  </a:lnTo>
                  <a:lnTo>
                    <a:pt x="f5" y="f5"/>
                  </a:lnTo>
                  <a:close/>
                </a:path>
              </a:pathLst>
            </a:custGeom>
            <a:solidFill>
              <a:srgbClr val="009DD9"/>
            </a:solidFill>
            <a:ln w="12701" cap="flat">
              <a:solidFill>
                <a:srgbClr val="FFFFFF"/>
              </a:solidFill>
              <a:prstDash val="solid"/>
              <a:miter/>
            </a:ln>
          </p:spPr>
          <p:txBody>
            <a:bodyPr vert="horz" wrap="square" lIns="96012" tIns="48006" rIns="115369"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1800" b="0" i="0" u="none" strike="noStrike" kern="1200" cap="none" spc="0" baseline="0" dirty="0" smtClean="0">
                  <a:solidFill>
                    <a:srgbClr val="FFFFFF"/>
                  </a:solidFill>
                  <a:uFillTx/>
                  <a:latin typeface="Corbel"/>
                </a:rPr>
                <a:t>Google </a:t>
              </a:r>
              <a:r>
                <a:rPr lang="fr-FR" sz="1800" b="0" i="0" u="none" strike="noStrike" kern="1200" cap="none" spc="0" baseline="0" dirty="0" err="1" smtClean="0">
                  <a:solidFill>
                    <a:srgbClr val="FFFFFF"/>
                  </a:solidFill>
                  <a:uFillTx/>
                  <a:latin typeface="Corbel"/>
                </a:rPr>
                <a:t>Ecosystem</a:t>
              </a:r>
              <a:endParaRPr lang="fr-FR" sz="1800" b="0" i="0" u="none" strike="noStrike" kern="1200" cap="none" spc="0" baseline="0" dirty="0">
                <a:solidFill>
                  <a:srgbClr val="FFFFFF"/>
                </a:solidFill>
                <a:uFillTx/>
                <a:latin typeface="Corbel"/>
              </a:endParaRPr>
            </a:p>
          </p:txBody>
        </p:sp>
        <p:sp>
          <p:nvSpPr>
            <p:cNvPr id="4" name="Forme libre 3"/>
            <p:cNvSpPr/>
            <p:nvPr/>
          </p:nvSpPr>
          <p:spPr>
            <a:xfrm>
              <a:off x="5450198"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182727 f18 1"/>
                <a:gd name="f29" fmla="+- f19 0 f1"/>
                <a:gd name="f30" fmla="*/ f22 1 5895297"/>
                <a:gd name="f31" fmla="*/ f23 1 365454"/>
                <a:gd name="f32" fmla="*/ f24 1 5895297"/>
                <a:gd name="f33" fmla="*/ f25 1 5895297"/>
                <a:gd name="f34" fmla="*/ f26 1 365454"/>
                <a:gd name="f35" fmla="*/ f27 1 365454"/>
                <a:gd name="f36" fmla="*/ f28 1 5895297"/>
                <a:gd name="f37" fmla="*/ f13 1 f20"/>
                <a:gd name="f38" fmla="*/ f14 1 f20"/>
                <a:gd name="f39" fmla="*/ f13 1 f21"/>
                <a:gd name="f40" fmla="*/ f15 1 f21"/>
                <a:gd name="f41" fmla="*/ f30 1 f20"/>
                <a:gd name="f42" fmla="*/ f31 1 f21"/>
                <a:gd name="f43" fmla="*/ f32 1 f20"/>
                <a:gd name="f44" fmla="*/ f33 1 f20"/>
                <a:gd name="f45" fmla="*/ f34 1 f21"/>
                <a:gd name="f46" fmla="*/ f35 1 f21"/>
                <a:gd name="f47" fmla="*/ f36 1 f20"/>
                <a:gd name="f48" fmla="*/ f37 f11 1"/>
                <a:gd name="f49" fmla="*/ f38 f11 1"/>
                <a:gd name="f50" fmla="*/ f40 f12 1"/>
                <a:gd name="f51" fmla="*/ f39 f12 1"/>
                <a:gd name="f52" fmla="*/ f41 f11 1"/>
                <a:gd name="f53" fmla="*/ f42 f12 1"/>
                <a:gd name="f54" fmla="*/ f43 f11 1"/>
                <a:gd name="f55" fmla="*/ f44 f11 1"/>
                <a:gd name="f56" fmla="*/ f45 f12 1"/>
                <a:gd name="f57" fmla="*/ f46 f12 1"/>
                <a:gd name="f58" fmla="*/ f47 f11 1"/>
              </a:gdLst>
              <a:ahLst/>
              <a:cxnLst>
                <a:cxn ang="3cd4">
                  <a:pos x="hc" y="t"/>
                </a:cxn>
                <a:cxn ang="0">
                  <a:pos x="r" y="vc"/>
                </a:cxn>
                <a:cxn ang="cd4">
                  <a:pos x="hc" y="b"/>
                </a:cxn>
                <a:cxn ang="cd2">
                  <a:pos x="l" y="vc"/>
                </a:cxn>
                <a:cxn ang="f29">
                  <a:pos x="f52" y="f53"/>
                </a:cxn>
                <a:cxn ang="f29">
                  <a:pos x="f54" y="f53"/>
                </a:cxn>
                <a:cxn ang="f29">
                  <a:pos x="f55" y="f56"/>
                </a:cxn>
                <a:cxn ang="f29">
                  <a:pos x="f54" y="f57"/>
                </a:cxn>
                <a:cxn ang="f29">
                  <a:pos x="f52" y="f57"/>
                </a:cxn>
                <a:cxn ang="f29">
                  <a:pos x="f58" y="f56"/>
                </a:cxn>
                <a:cxn ang="f29">
                  <a:pos x="f52" y="f53"/>
                </a:cxn>
              </a:cxnLst>
              <a:rect l="f48" t="f51" r="f49" b="f50"/>
              <a:pathLst>
                <a:path w="5895297" h="365454">
                  <a:moveTo>
                    <a:pt x="f5" y="f5"/>
                  </a:moveTo>
                  <a:lnTo>
                    <a:pt x="f8" y="f5"/>
                  </a:lnTo>
                  <a:lnTo>
                    <a:pt x="f6" y="f9"/>
                  </a:lnTo>
                  <a:lnTo>
                    <a:pt x="f8" y="f7"/>
                  </a:lnTo>
                  <a:lnTo>
                    <a:pt x="f5" y="f7"/>
                  </a:lnTo>
                  <a:lnTo>
                    <a:pt x="f9" y="f9"/>
                  </a:lnTo>
                  <a:lnTo>
                    <a:pt x="f5" y="f5"/>
                  </a:lnTo>
                  <a:close/>
                </a:path>
              </a:pathLst>
            </a:custGeom>
            <a:solidFill>
              <a:srgbClr val="0BD0D9"/>
            </a:solidFill>
            <a:ln w="12701" cap="flat">
              <a:solidFill>
                <a:srgbClr val="FFFFFF"/>
              </a:solidFill>
              <a:prstDash val="solid"/>
              <a:miter/>
            </a:ln>
          </p:spPr>
          <p:txBody>
            <a:bodyPr vert="horz" wrap="square" lIns="254733" tIns="48006" rIns="206727"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1800" b="0" i="0" u="none" strike="noStrike" kern="1200" cap="none" spc="0" baseline="0" dirty="0" smtClean="0">
                  <a:solidFill>
                    <a:srgbClr val="FFFFFF"/>
                  </a:solidFill>
                  <a:uFillTx/>
                  <a:latin typeface="Corbel"/>
                </a:rPr>
                <a:t>Google </a:t>
              </a:r>
              <a:r>
                <a:rPr lang="fr-FR" sz="1800" b="0" i="0" u="none" strike="noStrike" kern="1200" cap="none" spc="0" baseline="0" dirty="0" err="1" smtClean="0">
                  <a:solidFill>
                    <a:srgbClr val="FFFFFF"/>
                  </a:solidFill>
                  <a:uFillTx/>
                  <a:latin typeface="Corbel"/>
                </a:rPr>
                <a:t>Ads</a:t>
              </a:r>
              <a:endParaRPr lang="fr-FR" sz="1800" b="0" i="0" u="none" strike="noStrike" kern="1200" cap="none" spc="0" baseline="0" dirty="0">
                <a:solidFill>
                  <a:srgbClr val="FFFFFF"/>
                </a:solidFill>
                <a:uFillTx/>
                <a:latin typeface="Corbel"/>
              </a:endParaRPr>
            </a:p>
          </p:txBody>
        </p:sp>
      </p:grpSp>
      <p:grpSp>
        <p:nvGrpSpPr>
          <p:cNvPr id="5" name="Diagramme 9"/>
          <p:cNvGrpSpPr/>
          <p:nvPr/>
        </p:nvGrpSpPr>
        <p:grpSpPr>
          <a:xfrm>
            <a:off x="1423007" y="6278169"/>
            <a:ext cx="1423144" cy="532647"/>
            <a:chOff x="1423007" y="6278169"/>
            <a:chExt cx="1423144" cy="532647"/>
          </a:xfrm>
        </p:grpSpPr>
        <p:sp>
          <p:nvSpPr>
            <p:cNvPr id="6" name="Forme libre 5"/>
            <p:cNvSpPr/>
            <p:nvPr/>
          </p:nvSpPr>
          <p:spPr>
            <a:xfrm>
              <a:off x="1453493" y="6469380"/>
              <a:ext cx="536542" cy="176817"/>
            </a:xfrm>
            <a:custGeom>
              <a:avLst/>
              <a:gdLst>
                <a:gd name="f0" fmla="val 10800000"/>
                <a:gd name="f1" fmla="val 5400000"/>
                <a:gd name="f2" fmla="val 180"/>
                <a:gd name="f3" fmla="val w"/>
                <a:gd name="f4" fmla="val h"/>
                <a:gd name="f5" fmla="val 0"/>
                <a:gd name="f6" fmla="val 536547"/>
                <a:gd name="f7" fmla="val 176816"/>
                <a:gd name="f8" fmla="+- 0 0 -90"/>
                <a:gd name="f9" fmla="*/ f3 1 536547"/>
                <a:gd name="f10" fmla="*/ f4 1 176816"/>
                <a:gd name="f11" fmla="val f5"/>
                <a:gd name="f12" fmla="val f6"/>
                <a:gd name="f13" fmla="val f7"/>
                <a:gd name="f14" fmla="*/ f8 f0 1"/>
                <a:gd name="f15" fmla="+- f13 0 f11"/>
                <a:gd name="f16" fmla="+- f12 0 f11"/>
                <a:gd name="f17" fmla="*/ f14 1 f2"/>
                <a:gd name="f18" fmla="*/ f16 1 536547"/>
                <a:gd name="f19" fmla="*/ f15 1 176816"/>
                <a:gd name="f20" fmla="*/ 0 f16 1"/>
                <a:gd name="f21" fmla="*/ 0 f15 1"/>
                <a:gd name="f22" fmla="*/ 536547 f16 1"/>
                <a:gd name="f23" fmla="*/ 176816 f15 1"/>
                <a:gd name="f24" fmla="+- f17 0 f1"/>
                <a:gd name="f25" fmla="*/ f20 1 536547"/>
                <a:gd name="f26" fmla="*/ f21 1 176816"/>
                <a:gd name="f27" fmla="*/ f22 1 536547"/>
                <a:gd name="f28" fmla="*/ f23 1 17681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536547" h="176816">
                  <a:moveTo>
                    <a:pt x="f5" y="f5"/>
                  </a:moveTo>
                  <a:lnTo>
                    <a:pt x="f6" y="f5"/>
                  </a:lnTo>
                  <a:lnTo>
                    <a:pt x="f6" y="f7"/>
                  </a:lnTo>
                  <a:lnTo>
                    <a:pt x="f5" y="f7"/>
                  </a:lnTo>
                  <a:lnTo>
                    <a:pt x="f5" y="f5"/>
                  </a:lnTo>
                  <a:close/>
                </a:path>
              </a:pathLst>
            </a:custGeom>
            <a:noFill/>
            <a:ln cap="flat">
              <a:noFill/>
              <a:prstDash val="solid"/>
            </a:ln>
          </p:spPr>
          <p:txBody>
            <a:bodyPr vert="horz" wrap="square" lIns="12701" tIns="12701" rIns="12701" bIns="12701" anchor="ctr" anchorCtr="1" compatLnSpc="1">
              <a:noAutofit/>
            </a:bodyPr>
            <a:lstStyle/>
            <a:p>
              <a:pPr marL="0" marR="0" lvl="0" indent="0" algn="ctr" defTabSz="444498" rtl="0" fontAlgn="auto" hangingPunct="1">
                <a:lnSpc>
                  <a:spcPct val="90000"/>
                </a:lnSpc>
                <a:spcBef>
                  <a:spcPts val="0"/>
                </a:spcBef>
                <a:spcAft>
                  <a:spcPts val="40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orbel"/>
              </a:endParaRPr>
            </a:p>
          </p:txBody>
        </p:sp>
        <p:sp>
          <p:nvSpPr>
            <p:cNvPr id="7" name="Forme libre 6"/>
            <p:cNvSpPr/>
            <p:nvPr/>
          </p:nvSpPr>
          <p:spPr>
            <a:xfrm>
              <a:off x="145288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6689F"/>
                </a:gs>
                <a:gs pos="100000">
                  <a:srgbClr val="015098"/>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8" name="Forme libre 7"/>
            <p:cNvSpPr/>
            <p:nvPr/>
          </p:nvSpPr>
          <p:spPr>
            <a:xfrm>
              <a:off x="1482763" y="6355848"/>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9" name="Forme libre 8"/>
            <p:cNvSpPr/>
            <p:nvPr/>
          </p:nvSpPr>
          <p:spPr>
            <a:xfrm>
              <a:off x="1554461" y="6367799"/>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0" name="Forme libre 9"/>
            <p:cNvSpPr/>
            <p:nvPr/>
          </p:nvSpPr>
          <p:spPr>
            <a:xfrm>
              <a:off x="1614217" y="6302072"/>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1" name="Forme libre 10"/>
            <p:cNvSpPr/>
            <p:nvPr/>
          </p:nvSpPr>
          <p:spPr>
            <a:xfrm>
              <a:off x="1691896" y="6278169"/>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2" name="Forme libre 11"/>
            <p:cNvSpPr/>
            <p:nvPr/>
          </p:nvSpPr>
          <p:spPr>
            <a:xfrm>
              <a:off x="1787496" y="6320003"/>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3" name="Forme libre 12"/>
            <p:cNvSpPr/>
            <p:nvPr/>
          </p:nvSpPr>
          <p:spPr>
            <a:xfrm>
              <a:off x="1847243" y="634987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4" name="Forme libre 13"/>
            <p:cNvSpPr/>
            <p:nvPr/>
          </p:nvSpPr>
          <p:spPr>
            <a:xfrm>
              <a:off x="193090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5" name="Forme libre 14"/>
            <p:cNvSpPr/>
            <p:nvPr/>
          </p:nvSpPr>
          <p:spPr>
            <a:xfrm>
              <a:off x="1966755" y="648133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6" name="Forme libre 15"/>
            <p:cNvSpPr/>
            <p:nvPr/>
          </p:nvSpPr>
          <p:spPr>
            <a:xfrm>
              <a:off x="1656042" y="6355848"/>
              <a:ext cx="109746" cy="10974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7" name="Forme libre 16"/>
            <p:cNvSpPr/>
            <p:nvPr/>
          </p:nvSpPr>
          <p:spPr>
            <a:xfrm>
              <a:off x="1423007" y="658291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8" name="Forme libre 17"/>
            <p:cNvSpPr/>
            <p:nvPr/>
          </p:nvSpPr>
          <p:spPr>
            <a:xfrm>
              <a:off x="1458861" y="663668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9" name="Forme libre 18"/>
            <p:cNvSpPr/>
            <p:nvPr/>
          </p:nvSpPr>
          <p:spPr>
            <a:xfrm>
              <a:off x="1548490" y="6684483"/>
              <a:ext cx="97557" cy="975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0" name="Forme libre 19"/>
            <p:cNvSpPr/>
            <p:nvPr/>
          </p:nvSpPr>
          <p:spPr>
            <a:xfrm>
              <a:off x="1673964" y="676216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1" name="Forme libre 20"/>
            <p:cNvSpPr/>
            <p:nvPr/>
          </p:nvSpPr>
          <p:spPr>
            <a:xfrm>
              <a:off x="1697867" y="6684483"/>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2" name="Forme libre 21"/>
            <p:cNvSpPr/>
            <p:nvPr/>
          </p:nvSpPr>
          <p:spPr>
            <a:xfrm>
              <a:off x="1757623" y="676814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3" name="Forme libre 22"/>
            <p:cNvSpPr/>
            <p:nvPr/>
          </p:nvSpPr>
          <p:spPr>
            <a:xfrm>
              <a:off x="1840742" y="6678347"/>
              <a:ext cx="38852" cy="8592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4" name="Forme libre 23"/>
            <p:cNvSpPr/>
            <p:nvPr/>
          </p:nvSpPr>
          <p:spPr>
            <a:xfrm>
              <a:off x="1942853" y="6648638"/>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5" name="Forme libre 24"/>
            <p:cNvSpPr/>
            <p:nvPr/>
          </p:nvSpPr>
          <p:spPr>
            <a:xfrm>
              <a:off x="2009915"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477CC8"/>
                </a:gs>
                <a:gs pos="100000">
                  <a:srgbClr val="056AC6"/>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6" name="Forme libre 25"/>
            <p:cNvSpPr/>
            <p:nvPr/>
          </p:nvSpPr>
          <p:spPr>
            <a:xfrm>
              <a:off x="2171078"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C6D0E9"/>
                </a:gs>
                <a:gs pos="100000">
                  <a:srgbClr val="BAC7E7"/>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7" name="Forme libre 26"/>
            <p:cNvSpPr/>
            <p:nvPr/>
          </p:nvSpPr>
          <p:spPr>
            <a:xfrm>
              <a:off x="2389537" y="6336627"/>
              <a:ext cx="456614" cy="456614"/>
            </a:xfrm>
            <a:custGeom>
              <a:avLst/>
              <a:gdLst>
                <a:gd name="f0" fmla="val 10800000"/>
                <a:gd name="f1" fmla="val 5400000"/>
                <a:gd name="f2" fmla="val 180"/>
                <a:gd name="f3" fmla="val w"/>
                <a:gd name="f4" fmla="val h"/>
                <a:gd name="f5" fmla="val 0"/>
                <a:gd name="f6" fmla="val 456613"/>
                <a:gd name="f7" fmla="val 228307"/>
                <a:gd name="f8" fmla="val 102217"/>
                <a:gd name="f9" fmla="val 354397"/>
                <a:gd name="f10" fmla="val 456614"/>
                <a:gd name="f11" fmla="+- 0 0 -90"/>
                <a:gd name="f12" fmla="*/ f3 1 456613"/>
                <a:gd name="f13" fmla="*/ f4 1 456613"/>
                <a:gd name="f14" fmla="val f5"/>
                <a:gd name="f15" fmla="val f6"/>
                <a:gd name="f16" fmla="*/ f11 f0 1"/>
                <a:gd name="f17" fmla="+- f15 0 f14"/>
                <a:gd name="f18" fmla="*/ f16 1 f2"/>
                <a:gd name="f19" fmla="*/ f17 1 456613"/>
                <a:gd name="f20" fmla="*/ 0 f17 1"/>
                <a:gd name="f21" fmla="*/ 228307 f17 1"/>
                <a:gd name="f22" fmla="*/ 456614 f17 1"/>
                <a:gd name="f23" fmla="+- f18 0 f1"/>
                <a:gd name="f24" fmla="*/ f20 1 456613"/>
                <a:gd name="f25" fmla="*/ f21 1 456613"/>
                <a:gd name="f26" fmla="*/ f22 1 456613"/>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456613" h="456613">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vert="horz" wrap="square" lIns="66870" tIns="66870" rIns="66870" bIns="66870"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endParaRPr lang="fr-FR" sz="2300" b="0" i="0" u="none" strike="noStrike" kern="1200" cap="none" spc="0" baseline="0">
                <a:solidFill>
                  <a:srgbClr val="FFFFFF"/>
                </a:solidFill>
                <a:uFillTx/>
                <a:latin typeface="Corbel"/>
              </a:endParaRPr>
            </a:p>
          </p:txBody>
        </p:sp>
      </p:grpSp>
      <p:sp>
        <p:nvSpPr>
          <p:cNvPr id="33" name="Titre 1"/>
          <p:cNvSpPr txBox="1">
            <a:spLocks noGrp="1"/>
          </p:cNvSpPr>
          <p:nvPr>
            <p:ph type="title"/>
          </p:nvPr>
        </p:nvSpPr>
        <p:spPr>
          <a:xfrm>
            <a:off x="839784" y="365129"/>
            <a:ext cx="10515600" cy="1325559"/>
          </a:xfrm>
        </p:spPr>
        <p:txBody>
          <a:bodyPr/>
          <a:lstStyle>
            <a:lvl1pPr>
              <a:defRPr/>
            </a:lvl1pPr>
          </a:lstStyle>
          <a:p>
            <a:pPr lvl="0"/>
            <a:r>
              <a:rPr lang="fr-FR" smtClean="0"/>
              <a:t>Modifiez le style du titre</a:t>
            </a:r>
            <a:endParaRPr lang="fr-FR"/>
          </a:p>
        </p:txBody>
      </p:sp>
      <p:sp>
        <p:nvSpPr>
          <p:cNvPr id="34" name="Espace réservé du texte 2"/>
          <p:cNvSpPr txBox="1">
            <a:spLocks noGrp="1"/>
          </p:cNvSpPr>
          <p:nvPr>
            <p:ph type="body" idx="1"/>
          </p:nvPr>
        </p:nvSpPr>
        <p:spPr>
          <a:xfrm>
            <a:off x="839784" y="1681160"/>
            <a:ext cx="5157782" cy="823910"/>
          </a:xfrm>
        </p:spPr>
        <p:txBody>
          <a:bodyPr anchor="b"/>
          <a:lstStyle>
            <a:lvl1pPr marL="0" indent="0">
              <a:buNone/>
              <a:defRPr sz="2400" b="1"/>
            </a:lvl1pPr>
          </a:lstStyle>
          <a:p>
            <a:pPr lvl="0"/>
            <a:r>
              <a:rPr lang="fr-FR" smtClean="0"/>
              <a:t>Modifier les styles du texte du masque</a:t>
            </a:r>
          </a:p>
        </p:txBody>
      </p:sp>
      <p:sp>
        <p:nvSpPr>
          <p:cNvPr id="35" name="Espace réservé du contenu 3"/>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36" name="Espace réservé du texte 4"/>
          <p:cNvSpPr txBox="1">
            <a:spLocks noGrp="1"/>
          </p:cNvSpPr>
          <p:nvPr>
            <p:ph type="body" idx="3"/>
          </p:nvPr>
        </p:nvSpPr>
        <p:spPr>
          <a:xfrm>
            <a:off x="6172200" y="1681160"/>
            <a:ext cx="5183184" cy="823910"/>
          </a:xfrm>
        </p:spPr>
        <p:txBody>
          <a:bodyPr anchor="b"/>
          <a:lstStyle>
            <a:lvl1pPr marL="0" indent="0">
              <a:buNone/>
              <a:defRPr sz="2400" b="1"/>
            </a:lvl1pPr>
          </a:lstStyle>
          <a:p>
            <a:pPr lvl="0"/>
            <a:r>
              <a:rPr lang="fr-FR" smtClean="0"/>
              <a:t>Modifier les styles du texte du masque</a:t>
            </a:r>
          </a:p>
        </p:txBody>
      </p:sp>
      <p:sp>
        <p:nvSpPr>
          <p:cNvPr id="37" name="Espace réservé du contenu 5"/>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38" name="Espace réservé du pied de page 7"/>
          <p:cNvSpPr txBox="1">
            <a:spLocks noGrp="1"/>
          </p:cNvSpPr>
          <p:nvPr>
            <p:ph type="ftr" sz="quarter" idx="9"/>
          </p:nvPr>
        </p:nvSpPr>
        <p:spPr/>
        <p:txBody>
          <a:bodyPr/>
          <a:lstStyle>
            <a:lvl1pPr>
              <a:defRPr/>
            </a:lvl1pPr>
          </a:lstStyle>
          <a:p>
            <a:pPr lvl="0"/>
            <a:endParaRPr lang="fr-FR"/>
          </a:p>
        </p:txBody>
      </p:sp>
    </p:spTree>
    <p:extLst>
      <p:ext uri="{BB962C8B-B14F-4D97-AF65-F5344CB8AC3E}">
        <p14:creationId xmlns:p14="http://schemas.microsoft.com/office/powerpoint/2010/main" val="42924664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re seul">
    <p:bg>
      <p:bgPr>
        <a:solidFill>
          <a:srgbClr val="17406D"/>
        </a:solidFill>
        <a:effectLst/>
      </p:bgPr>
    </p:bg>
    <p:spTree>
      <p:nvGrpSpPr>
        <p:cNvPr id="1" name=""/>
        <p:cNvGrpSpPr/>
        <p:nvPr/>
      </p:nvGrpSpPr>
      <p:grpSpPr>
        <a:xfrm>
          <a:off x="0" y="0"/>
          <a:ext cx="0" cy="0"/>
          <a:chOff x="0" y="0"/>
          <a:chExt cx="0" cy="0"/>
        </a:xfrm>
      </p:grpSpPr>
      <p:grpSp>
        <p:nvGrpSpPr>
          <p:cNvPr id="2" name="Diagramme 4"/>
          <p:cNvGrpSpPr/>
          <p:nvPr/>
        </p:nvGrpSpPr>
        <p:grpSpPr>
          <a:xfrm>
            <a:off x="789145" y="47457"/>
            <a:ext cx="10556354" cy="365458"/>
            <a:chOff x="789145" y="47457"/>
            <a:chExt cx="10556354" cy="365458"/>
          </a:xfrm>
        </p:grpSpPr>
        <p:sp>
          <p:nvSpPr>
            <p:cNvPr id="3" name="Forme libre 2"/>
            <p:cNvSpPr/>
            <p:nvPr/>
          </p:nvSpPr>
          <p:spPr>
            <a:xfrm>
              <a:off x="789145"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f19 0 f1"/>
                <a:gd name="f29" fmla="*/ f22 1 5895297"/>
                <a:gd name="f30" fmla="*/ f23 1 365454"/>
                <a:gd name="f31" fmla="*/ f24 1 5895297"/>
                <a:gd name="f32" fmla="*/ f25 1 5895297"/>
                <a:gd name="f33" fmla="*/ f26 1 365454"/>
                <a:gd name="f34" fmla="*/ f27 1 365454"/>
                <a:gd name="f35" fmla="*/ f13 1 f20"/>
                <a:gd name="f36" fmla="*/ f14 1 f20"/>
                <a:gd name="f37" fmla="*/ f13 1 f21"/>
                <a:gd name="f38" fmla="*/ f15 1 f21"/>
                <a:gd name="f39" fmla="*/ f29 1 f20"/>
                <a:gd name="f40" fmla="*/ f30 1 f21"/>
                <a:gd name="f41" fmla="*/ f31 1 f20"/>
                <a:gd name="f42" fmla="*/ f32 1 f20"/>
                <a:gd name="f43" fmla="*/ f33 1 f21"/>
                <a:gd name="f44" fmla="*/ f34 1 f21"/>
                <a:gd name="f45" fmla="*/ f35 f11 1"/>
                <a:gd name="f46" fmla="*/ f36 f11 1"/>
                <a:gd name="f47" fmla="*/ f38 f12 1"/>
                <a:gd name="f48" fmla="*/ f37 f12 1"/>
                <a:gd name="f49" fmla="*/ f39 f11 1"/>
                <a:gd name="f50" fmla="*/ f40 f12 1"/>
                <a:gd name="f51" fmla="*/ f41 f11 1"/>
                <a:gd name="f52" fmla="*/ f42 f11 1"/>
                <a:gd name="f53" fmla="*/ f43 f12 1"/>
                <a:gd name="f54" fmla="*/ f44 f12 1"/>
              </a:gdLst>
              <a:ahLst/>
              <a:cxnLst>
                <a:cxn ang="3cd4">
                  <a:pos x="hc" y="t"/>
                </a:cxn>
                <a:cxn ang="0">
                  <a:pos x="r" y="vc"/>
                </a:cxn>
                <a:cxn ang="cd4">
                  <a:pos x="hc" y="b"/>
                </a:cxn>
                <a:cxn ang="cd2">
                  <a:pos x="l" y="vc"/>
                </a:cxn>
                <a:cxn ang="f28">
                  <a:pos x="f49" y="f50"/>
                </a:cxn>
                <a:cxn ang="f28">
                  <a:pos x="f51" y="f50"/>
                </a:cxn>
                <a:cxn ang="f28">
                  <a:pos x="f52" y="f53"/>
                </a:cxn>
                <a:cxn ang="f28">
                  <a:pos x="f51" y="f54"/>
                </a:cxn>
                <a:cxn ang="f28">
                  <a:pos x="f49" y="f54"/>
                </a:cxn>
                <a:cxn ang="f28">
                  <a:pos x="f49" y="f50"/>
                </a:cxn>
              </a:cxnLst>
              <a:rect l="f45" t="f48" r="f46" b="f47"/>
              <a:pathLst>
                <a:path w="5895297" h="365454">
                  <a:moveTo>
                    <a:pt x="f5" y="f5"/>
                  </a:moveTo>
                  <a:lnTo>
                    <a:pt x="f8" y="f5"/>
                  </a:lnTo>
                  <a:lnTo>
                    <a:pt x="f6" y="f9"/>
                  </a:lnTo>
                  <a:lnTo>
                    <a:pt x="f8" y="f7"/>
                  </a:lnTo>
                  <a:lnTo>
                    <a:pt x="f5" y="f7"/>
                  </a:lnTo>
                  <a:lnTo>
                    <a:pt x="f5" y="f5"/>
                  </a:lnTo>
                  <a:close/>
                </a:path>
              </a:pathLst>
            </a:custGeom>
            <a:solidFill>
              <a:srgbClr val="009DD9"/>
            </a:solidFill>
            <a:ln w="12701" cap="flat">
              <a:solidFill>
                <a:srgbClr val="FFFFFF"/>
              </a:solidFill>
              <a:prstDash val="solid"/>
              <a:miter/>
            </a:ln>
          </p:spPr>
          <p:txBody>
            <a:bodyPr vert="horz" wrap="square" lIns="96012" tIns="48006" rIns="115369"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1800" b="0" i="0" u="none" strike="noStrike" kern="1200" cap="none" spc="0" baseline="0" dirty="0" smtClean="0">
                  <a:solidFill>
                    <a:srgbClr val="FFFFFF"/>
                  </a:solidFill>
                  <a:uFillTx/>
                  <a:latin typeface="Corbel"/>
                </a:rPr>
                <a:t>Google </a:t>
              </a:r>
              <a:r>
                <a:rPr lang="fr-FR" sz="1800" b="0" i="0" u="none" strike="noStrike" kern="1200" cap="none" spc="0" baseline="0" dirty="0" err="1" smtClean="0">
                  <a:solidFill>
                    <a:srgbClr val="FFFFFF"/>
                  </a:solidFill>
                  <a:uFillTx/>
                  <a:latin typeface="Corbel"/>
                </a:rPr>
                <a:t>Ecosystem</a:t>
              </a:r>
              <a:endParaRPr lang="fr-FR" sz="1800" b="0" i="0" u="none" strike="noStrike" kern="1200" cap="none" spc="0" baseline="0" dirty="0">
                <a:solidFill>
                  <a:srgbClr val="FFFFFF"/>
                </a:solidFill>
                <a:uFillTx/>
                <a:latin typeface="Corbel"/>
              </a:endParaRPr>
            </a:p>
          </p:txBody>
        </p:sp>
        <p:sp>
          <p:nvSpPr>
            <p:cNvPr id="4" name="Forme libre 3"/>
            <p:cNvSpPr/>
            <p:nvPr/>
          </p:nvSpPr>
          <p:spPr>
            <a:xfrm>
              <a:off x="5450198"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182727 f18 1"/>
                <a:gd name="f29" fmla="+- f19 0 f1"/>
                <a:gd name="f30" fmla="*/ f22 1 5895297"/>
                <a:gd name="f31" fmla="*/ f23 1 365454"/>
                <a:gd name="f32" fmla="*/ f24 1 5895297"/>
                <a:gd name="f33" fmla="*/ f25 1 5895297"/>
                <a:gd name="f34" fmla="*/ f26 1 365454"/>
                <a:gd name="f35" fmla="*/ f27 1 365454"/>
                <a:gd name="f36" fmla="*/ f28 1 5895297"/>
                <a:gd name="f37" fmla="*/ f13 1 f20"/>
                <a:gd name="f38" fmla="*/ f14 1 f20"/>
                <a:gd name="f39" fmla="*/ f13 1 f21"/>
                <a:gd name="f40" fmla="*/ f15 1 f21"/>
                <a:gd name="f41" fmla="*/ f30 1 f20"/>
                <a:gd name="f42" fmla="*/ f31 1 f21"/>
                <a:gd name="f43" fmla="*/ f32 1 f20"/>
                <a:gd name="f44" fmla="*/ f33 1 f20"/>
                <a:gd name="f45" fmla="*/ f34 1 f21"/>
                <a:gd name="f46" fmla="*/ f35 1 f21"/>
                <a:gd name="f47" fmla="*/ f36 1 f20"/>
                <a:gd name="f48" fmla="*/ f37 f11 1"/>
                <a:gd name="f49" fmla="*/ f38 f11 1"/>
                <a:gd name="f50" fmla="*/ f40 f12 1"/>
                <a:gd name="f51" fmla="*/ f39 f12 1"/>
                <a:gd name="f52" fmla="*/ f41 f11 1"/>
                <a:gd name="f53" fmla="*/ f42 f12 1"/>
                <a:gd name="f54" fmla="*/ f43 f11 1"/>
                <a:gd name="f55" fmla="*/ f44 f11 1"/>
                <a:gd name="f56" fmla="*/ f45 f12 1"/>
                <a:gd name="f57" fmla="*/ f46 f12 1"/>
                <a:gd name="f58" fmla="*/ f47 f11 1"/>
              </a:gdLst>
              <a:ahLst/>
              <a:cxnLst>
                <a:cxn ang="3cd4">
                  <a:pos x="hc" y="t"/>
                </a:cxn>
                <a:cxn ang="0">
                  <a:pos x="r" y="vc"/>
                </a:cxn>
                <a:cxn ang="cd4">
                  <a:pos x="hc" y="b"/>
                </a:cxn>
                <a:cxn ang="cd2">
                  <a:pos x="l" y="vc"/>
                </a:cxn>
                <a:cxn ang="f29">
                  <a:pos x="f52" y="f53"/>
                </a:cxn>
                <a:cxn ang="f29">
                  <a:pos x="f54" y="f53"/>
                </a:cxn>
                <a:cxn ang="f29">
                  <a:pos x="f55" y="f56"/>
                </a:cxn>
                <a:cxn ang="f29">
                  <a:pos x="f54" y="f57"/>
                </a:cxn>
                <a:cxn ang="f29">
                  <a:pos x="f52" y="f57"/>
                </a:cxn>
                <a:cxn ang="f29">
                  <a:pos x="f58" y="f56"/>
                </a:cxn>
                <a:cxn ang="f29">
                  <a:pos x="f52" y="f53"/>
                </a:cxn>
              </a:cxnLst>
              <a:rect l="f48" t="f51" r="f49" b="f50"/>
              <a:pathLst>
                <a:path w="5895297" h="365454">
                  <a:moveTo>
                    <a:pt x="f5" y="f5"/>
                  </a:moveTo>
                  <a:lnTo>
                    <a:pt x="f8" y="f5"/>
                  </a:lnTo>
                  <a:lnTo>
                    <a:pt x="f6" y="f9"/>
                  </a:lnTo>
                  <a:lnTo>
                    <a:pt x="f8" y="f7"/>
                  </a:lnTo>
                  <a:lnTo>
                    <a:pt x="f5" y="f7"/>
                  </a:lnTo>
                  <a:lnTo>
                    <a:pt x="f9" y="f9"/>
                  </a:lnTo>
                  <a:lnTo>
                    <a:pt x="f5" y="f5"/>
                  </a:lnTo>
                  <a:close/>
                </a:path>
              </a:pathLst>
            </a:custGeom>
            <a:solidFill>
              <a:srgbClr val="0BD0D9"/>
            </a:solidFill>
            <a:ln w="12701" cap="flat">
              <a:solidFill>
                <a:srgbClr val="FFFFFF"/>
              </a:solidFill>
              <a:prstDash val="solid"/>
              <a:miter/>
            </a:ln>
          </p:spPr>
          <p:txBody>
            <a:bodyPr vert="horz" wrap="square" lIns="254733" tIns="48006" rIns="206727"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1800" b="0" i="0" u="none" strike="noStrike" kern="1200" cap="none" spc="0" baseline="0" dirty="0" smtClean="0">
                  <a:solidFill>
                    <a:srgbClr val="FFFFFF"/>
                  </a:solidFill>
                  <a:uFillTx/>
                  <a:latin typeface="Corbel"/>
                </a:rPr>
                <a:t>Google </a:t>
              </a:r>
              <a:r>
                <a:rPr lang="fr-FR" sz="1800" b="0" i="0" u="none" strike="noStrike" kern="1200" cap="none" spc="0" baseline="0" dirty="0" err="1" smtClean="0">
                  <a:solidFill>
                    <a:srgbClr val="FFFFFF"/>
                  </a:solidFill>
                  <a:uFillTx/>
                  <a:latin typeface="Corbel"/>
                </a:rPr>
                <a:t>Ads</a:t>
              </a:r>
              <a:endParaRPr lang="fr-FR" sz="1800" b="0" i="0" u="none" strike="noStrike" kern="1200" cap="none" spc="0" baseline="0" dirty="0">
                <a:solidFill>
                  <a:srgbClr val="FFFFFF"/>
                </a:solidFill>
                <a:uFillTx/>
                <a:latin typeface="Corbel"/>
              </a:endParaRPr>
            </a:p>
          </p:txBody>
        </p:sp>
      </p:grpSp>
      <p:grpSp>
        <p:nvGrpSpPr>
          <p:cNvPr id="5" name="Diagramme 5"/>
          <p:cNvGrpSpPr/>
          <p:nvPr/>
        </p:nvGrpSpPr>
        <p:grpSpPr>
          <a:xfrm>
            <a:off x="1423007" y="6278169"/>
            <a:ext cx="1423144" cy="532647"/>
            <a:chOff x="1423007" y="6278169"/>
            <a:chExt cx="1423144" cy="532647"/>
          </a:xfrm>
        </p:grpSpPr>
        <p:sp>
          <p:nvSpPr>
            <p:cNvPr id="6" name="Forme libre 5"/>
            <p:cNvSpPr/>
            <p:nvPr/>
          </p:nvSpPr>
          <p:spPr>
            <a:xfrm>
              <a:off x="1453493" y="6469380"/>
              <a:ext cx="536542" cy="176817"/>
            </a:xfrm>
            <a:custGeom>
              <a:avLst/>
              <a:gdLst>
                <a:gd name="f0" fmla="val 10800000"/>
                <a:gd name="f1" fmla="val 5400000"/>
                <a:gd name="f2" fmla="val 180"/>
                <a:gd name="f3" fmla="val w"/>
                <a:gd name="f4" fmla="val h"/>
                <a:gd name="f5" fmla="val 0"/>
                <a:gd name="f6" fmla="val 536547"/>
                <a:gd name="f7" fmla="val 176816"/>
                <a:gd name="f8" fmla="+- 0 0 -90"/>
                <a:gd name="f9" fmla="*/ f3 1 536547"/>
                <a:gd name="f10" fmla="*/ f4 1 176816"/>
                <a:gd name="f11" fmla="val f5"/>
                <a:gd name="f12" fmla="val f6"/>
                <a:gd name="f13" fmla="val f7"/>
                <a:gd name="f14" fmla="*/ f8 f0 1"/>
                <a:gd name="f15" fmla="+- f13 0 f11"/>
                <a:gd name="f16" fmla="+- f12 0 f11"/>
                <a:gd name="f17" fmla="*/ f14 1 f2"/>
                <a:gd name="f18" fmla="*/ f16 1 536547"/>
                <a:gd name="f19" fmla="*/ f15 1 176816"/>
                <a:gd name="f20" fmla="*/ 0 f16 1"/>
                <a:gd name="f21" fmla="*/ 0 f15 1"/>
                <a:gd name="f22" fmla="*/ 536547 f16 1"/>
                <a:gd name="f23" fmla="*/ 176816 f15 1"/>
                <a:gd name="f24" fmla="+- f17 0 f1"/>
                <a:gd name="f25" fmla="*/ f20 1 536547"/>
                <a:gd name="f26" fmla="*/ f21 1 176816"/>
                <a:gd name="f27" fmla="*/ f22 1 536547"/>
                <a:gd name="f28" fmla="*/ f23 1 17681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536547" h="176816">
                  <a:moveTo>
                    <a:pt x="f5" y="f5"/>
                  </a:moveTo>
                  <a:lnTo>
                    <a:pt x="f6" y="f5"/>
                  </a:lnTo>
                  <a:lnTo>
                    <a:pt x="f6" y="f7"/>
                  </a:lnTo>
                  <a:lnTo>
                    <a:pt x="f5" y="f7"/>
                  </a:lnTo>
                  <a:lnTo>
                    <a:pt x="f5" y="f5"/>
                  </a:lnTo>
                  <a:close/>
                </a:path>
              </a:pathLst>
            </a:custGeom>
            <a:noFill/>
            <a:ln cap="flat">
              <a:noFill/>
              <a:prstDash val="solid"/>
            </a:ln>
          </p:spPr>
          <p:txBody>
            <a:bodyPr vert="horz" wrap="square" lIns="12701" tIns="12701" rIns="12701" bIns="12701" anchor="ctr" anchorCtr="1" compatLnSpc="1">
              <a:noAutofit/>
            </a:bodyPr>
            <a:lstStyle/>
            <a:p>
              <a:pPr marL="0" marR="0" lvl="0" indent="0" algn="ctr" defTabSz="444498" rtl="0" fontAlgn="auto" hangingPunct="1">
                <a:lnSpc>
                  <a:spcPct val="90000"/>
                </a:lnSpc>
                <a:spcBef>
                  <a:spcPts val="0"/>
                </a:spcBef>
                <a:spcAft>
                  <a:spcPts val="40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orbel"/>
              </a:endParaRPr>
            </a:p>
          </p:txBody>
        </p:sp>
        <p:sp>
          <p:nvSpPr>
            <p:cNvPr id="7" name="Forme libre 6"/>
            <p:cNvSpPr/>
            <p:nvPr/>
          </p:nvSpPr>
          <p:spPr>
            <a:xfrm>
              <a:off x="145288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6689F"/>
                </a:gs>
                <a:gs pos="100000">
                  <a:srgbClr val="015098"/>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8" name="Forme libre 7"/>
            <p:cNvSpPr/>
            <p:nvPr/>
          </p:nvSpPr>
          <p:spPr>
            <a:xfrm>
              <a:off x="1482763" y="6355848"/>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9" name="Forme libre 8"/>
            <p:cNvSpPr/>
            <p:nvPr/>
          </p:nvSpPr>
          <p:spPr>
            <a:xfrm>
              <a:off x="1554461" y="6367799"/>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0" name="Forme libre 9"/>
            <p:cNvSpPr/>
            <p:nvPr/>
          </p:nvSpPr>
          <p:spPr>
            <a:xfrm>
              <a:off x="1614217" y="6302072"/>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1" name="Forme libre 10"/>
            <p:cNvSpPr/>
            <p:nvPr/>
          </p:nvSpPr>
          <p:spPr>
            <a:xfrm>
              <a:off x="1691896" y="6278169"/>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2" name="Forme libre 11"/>
            <p:cNvSpPr/>
            <p:nvPr/>
          </p:nvSpPr>
          <p:spPr>
            <a:xfrm>
              <a:off x="1787496" y="6320003"/>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3" name="Forme libre 12"/>
            <p:cNvSpPr/>
            <p:nvPr/>
          </p:nvSpPr>
          <p:spPr>
            <a:xfrm>
              <a:off x="1847243" y="634987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4" name="Forme libre 13"/>
            <p:cNvSpPr/>
            <p:nvPr/>
          </p:nvSpPr>
          <p:spPr>
            <a:xfrm>
              <a:off x="193090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5" name="Forme libre 14"/>
            <p:cNvSpPr/>
            <p:nvPr/>
          </p:nvSpPr>
          <p:spPr>
            <a:xfrm>
              <a:off x="1966755" y="648133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6" name="Forme libre 15"/>
            <p:cNvSpPr/>
            <p:nvPr/>
          </p:nvSpPr>
          <p:spPr>
            <a:xfrm>
              <a:off x="1656042" y="6355848"/>
              <a:ext cx="109746" cy="10974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7" name="Forme libre 16"/>
            <p:cNvSpPr/>
            <p:nvPr/>
          </p:nvSpPr>
          <p:spPr>
            <a:xfrm>
              <a:off x="1423007" y="658291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8" name="Forme libre 17"/>
            <p:cNvSpPr/>
            <p:nvPr/>
          </p:nvSpPr>
          <p:spPr>
            <a:xfrm>
              <a:off x="1458861" y="663668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9" name="Forme libre 18"/>
            <p:cNvSpPr/>
            <p:nvPr/>
          </p:nvSpPr>
          <p:spPr>
            <a:xfrm>
              <a:off x="1548490" y="6684483"/>
              <a:ext cx="97557" cy="975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0" name="Forme libre 19"/>
            <p:cNvSpPr/>
            <p:nvPr/>
          </p:nvSpPr>
          <p:spPr>
            <a:xfrm>
              <a:off x="1673964" y="676216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1" name="Forme libre 20"/>
            <p:cNvSpPr/>
            <p:nvPr/>
          </p:nvSpPr>
          <p:spPr>
            <a:xfrm>
              <a:off x="1697867" y="6684483"/>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2" name="Forme libre 21"/>
            <p:cNvSpPr/>
            <p:nvPr/>
          </p:nvSpPr>
          <p:spPr>
            <a:xfrm>
              <a:off x="1757623" y="676814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3" name="Forme libre 22"/>
            <p:cNvSpPr/>
            <p:nvPr/>
          </p:nvSpPr>
          <p:spPr>
            <a:xfrm>
              <a:off x="1840742" y="6678347"/>
              <a:ext cx="38852" cy="8592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4" name="Forme libre 23"/>
            <p:cNvSpPr/>
            <p:nvPr/>
          </p:nvSpPr>
          <p:spPr>
            <a:xfrm>
              <a:off x="1942853" y="6648638"/>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5" name="Forme libre 24"/>
            <p:cNvSpPr/>
            <p:nvPr/>
          </p:nvSpPr>
          <p:spPr>
            <a:xfrm>
              <a:off x="2009915"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477CC8"/>
                </a:gs>
                <a:gs pos="100000">
                  <a:srgbClr val="056AC6"/>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6" name="Forme libre 25"/>
            <p:cNvSpPr/>
            <p:nvPr/>
          </p:nvSpPr>
          <p:spPr>
            <a:xfrm>
              <a:off x="2171078"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C6D0E9"/>
                </a:gs>
                <a:gs pos="100000">
                  <a:srgbClr val="BAC7E7"/>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7" name="Forme libre 26"/>
            <p:cNvSpPr/>
            <p:nvPr/>
          </p:nvSpPr>
          <p:spPr>
            <a:xfrm>
              <a:off x="2389537" y="6336627"/>
              <a:ext cx="456614" cy="456614"/>
            </a:xfrm>
            <a:custGeom>
              <a:avLst/>
              <a:gdLst>
                <a:gd name="f0" fmla="val 10800000"/>
                <a:gd name="f1" fmla="val 5400000"/>
                <a:gd name="f2" fmla="val 180"/>
                <a:gd name="f3" fmla="val w"/>
                <a:gd name="f4" fmla="val h"/>
                <a:gd name="f5" fmla="val 0"/>
                <a:gd name="f6" fmla="val 456613"/>
                <a:gd name="f7" fmla="val 228307"/>
                <a:gd name="f8" fmla="val 102217"/>
                <a:gd name="f9" fmla="val 354397"/>
                <a:gd name="f10" fmla="val 456614"/>
                <a:gd name="f11" fmla="+- 0 0 -90"/>
                <a:gd name="f12" fmla="*/ f3 1 456613"/>
                <a:gd name="f13" fmla="*/ f4 1 456613"/>
                <a:gd name="f14" fmla="val f5"/>
                <a:gd name="f15" fmla="val f6"/>
                <a:gd name="f16" fmla="*/ f11 f0 1"/>
                <a:gd name="f17" fmla="+- f15 0 f14"/>
                <a:gd name="f18" fmla="*/ f16 1 f2"/>
                <a:gd name="f19" fmla="*/ f17 1 456613"/>
                <a:gd name="f20" fmla="*/ 0 f17 1"/>
                <a:gd name="f21" fmla="*/ 228307 f17 1"/>
                <a:gd name="f22" fmla="*/ 456614 f17 1"/>
                <a:gd name="f23" fmla="+- f18 0 f1"/>
                <a:gd name="f24" fmla="*/ f20 1 456613"/>
                <a:gd name="f25" fmla="*/ f21 1 456613"/>
                <a:gd name="f26" fmla="*/ f22 1 456613"/>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456613" h="456613">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vert="horz" wrap="square" lIns="66870" tIns="66870" rIns="66870" bIns="66870"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endParaRPr lang="fr-FR" sz="2300" b="0" i="0" u="none" strike="noStrike" kern="1200" cap="none" spc="0" baseline="0">
                <a:solidFill>
                  <a:srgbClr val="FFFFFF"/>
                </a:solidFill>
                <a:uFillTx/>
                <a:latin typeface="Corbel"/>
              </a:endParaRPr>
            </a:p>
          </p:txBody>
        </p:sp>
      </p:grpSp>
      <p:sp>
        <p:nvSpPr>
          <p:cNvPr id="33" name="Titre 1"/>
          <p:cNvSpPr txBox="1">
            <a:spLocks noGrp="1"/>
          </p:cNvSpPr>
          <p:nvPr>
            <p:ph type="title"/>
          </p:nvPr>
        </p:nvSpPr>
        <p:spPr/>
        <p:txBody>
          <a:bodyPr/>
          <a:lstStyle>
            <a:lvl1pPr>
              <a:defRPr/>
            </a:lvl1pPr>
          </a:lstStyle>
          <a:p>
            <a:pPr lvl="0"/>
            <a:r>
              <a:rPr lang="fr-FR" smtClean="0"/>
              <a:t>Modifiez le style du titre</a:t>
            </a:r>
            <a:endParaRPr lang="fr-FR"/>
          </a:p>
        </p:txBody>
      </p:sp>
      <p:sp>
        <p:nvSpPr>
          <p:cNvPr id="34" name="Espace réservé du pied de page 3"/>
          <p:cNvSpPr txBox="1">
            <a:spLocks noGrp="1"/>
          </p:cNvSpPr>
          <p:nvPr>
            <p:ph type="ftr" sz="quarter" idx="9"/>
          </p:nvPr>
        </p:nvSpPr>
        <p:spPr/>
        <p:txBody>
          <a:bodyPr/>
          <a:lstStyle>
            <a:lvl1pPr>
              <a:defRPr/>
            </a:lvl1pPr>
          </a:lstStyle>
          <a:p>
            <a:pPr lvl="0"/>
            <a:endParaRPr lang="fr-FR"/>
          </a:p>
        </p:txBody>
      </p:sp>
    </p:spTree>
    <p:extLst>
      <p:ext uri="{BB962C8B-B14F-4D97-AF65-F5344CB8AC3E}">
        <p14:creationId xmlns:p14="http://schemas.microsoft.com/office/powerpoint/2010/main" val="4915641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Vide">
    <p:spTree>
      <p:nvGrpSpPr>
        <p:cNvPr id="1" name=""/>
        <p:cNvGrpSpPr/>
        <p:nvPr/>
      </p:nvGrpSpPr>
      <p:grpSpPr>
        <a:xfrm>
          <a:off x="0" y="0"/>
          <a:ext cx="0" cy="0"/>
          <a:chOff x="0" y="0"/>
          <a:chExt cx="0" cy="0"/>
        </a:xfrm>
      </p:grpSpPr>
      <p:grpSp>
        <p:nvGrpSpPr>
          <p:cNvPr id="2" name="Diagramme 3"/>
          <p:cNvGrpSpPr/>
          <p:nvPr/>
        </p:nvGrpSpPr>
        <p:grpSpPr>
          <a:xfrm>
            <a:off x="789145" y="47457"/>
            <a:ext cx="10556354" cy="365458"/>
            <a:chOff x="789145" y="47457"/>
            <a:chExt cx="10556354" cy="365458"/>
          </a:xfrm>
        </p:grpSpPr>
        <p:sp>
          <p:nvSpPr>
            <p:cNvPr id="3" name="Forme libre 2"/>
            <p:cNvSpPr/>
            <p:nvPr/>
          </p:nvSpPr>
          <p:spPr>
            <a:xfrm>
              <a:off x="789145"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f19 0 f1"/>
                <a:gd name="f29" fmla="*/ f22 1 5895297"/>
                <a:gd name="f30" fmla="*/ f23 1 365454"/>
                <a:gd name="f31" fmla="*/ f24 1 5895297"/>
                <a:gd name="f32" fmla="*/ f25 1 5895297"/>
                <a:gd name="f33" fmla="*/ f26 1 365454"/>
                <a:gd name="f34" fmla="*/ f27 1 365454"/>
                <a:gd name="f35" fmla="*/ f13 1 f20"/>
                <a:gd name="f36" fmla="*/ f14 1 f20"/>
                <a:gd name="f37" fmla="*/ f13 1 f21"/>
                <a:gd name="f38" fmla="*/ f15 1 f21"/>
                <a:gd name="f39" fmla="*/ f29 1 f20"/>
                <a:gd name="f40" fmla="*/ f30 1 f21"/>
                <a:gd name="f41" fmla="*/ f31 1 f20"/>
                <a:gd name="f42" fmla="*/ f32 1 f20"/>
                <a:gd name="f43" fmla="*/ f33 1 f21"/>
                <a:gd name="f44" fmla="*/ f34 1 f21"/>
                <a:gd name="f45" fmla="*/ f35 f11 1"/>
                <a:gd name="f46" fmla="*/ f36 f11 1"/>
                <a:gd name="f47" fmla="*/ f38 f12 1"/>
                <a:gd name="f48" fmla="*/ f37 f12 1"/>
                <a:gd name="f49" fmla="*/ f39 f11 1"/>
                <a:gd name="f50" fmla="*/ f40 f12 1"/>
                <a:gd name="f51" fmla="*/ f41 f11 1"/>
                <a:gd name="f52" fmla="*/ f42 f11 1"/>
                <a:gd name="f53" fmla="*/ f43 f12 1"/>
                <a:gd name="f54" fmla="*/ f44 f12 1"/>
              </a:gdLst>
              <a:ahLst/>
              <a:cxnLst>
                <a:cxn ang="3cd4">
                  <a:pos x="hc" y="t"/>
                </a:cxn>
                <a:cxn ang="0">
                  <a:pos x="r" y="vc"/>
                </a:cxn>
                <a:cxn ang="cd4">
                  <a:pos x="hc" y="b"/>
                </a:cxn>
                <a:cxn ang="cd2">
                  <a:pos x="l" y="vc"/>
                </a:cxn>
                <a:cxn ang="f28">
                  <a:pos x="f49" y="f50"/>
                </a:cxn>
                <a:cxn ang="f28">
                  <a:pos x="f51" y="f50"/>
                </a:cxn>
                <a:cxn ang="f28">
                  <a:pos x="f52" y="f53"/>
                </a:cxn>
                <a:cxn ang="f28">
                  <a:pos x="f51" y="f54"/>
                </a:cxn>
                <a:cxn ang="f28">
                  <a:pos x="f49" y="f54"/>
                </a:cxn>
                <a:cxn ang="f28">
                  <a:pos x="f49" y="f50"/>
                </a:cxn>
              </a:cxnLst>
              <a:rect l="f45" t="f48" r="f46" b="f47"/>
              <a:pathLst>
                <a:path w="5895297" h="365454">
                  <a:moveTo>
                    <a:pt x="f5" y="f5"/>
                  </a:moveTo>
                  <a:lnTo>
                    <a:pt x="f8" y="f5"/>
                  </a:lnTo>
                  <a:lnTo>
                    <a:pt x="f6" y="f9"/>
                  </a:lnTo>
                  <a:lnTo>
                    <a:pt x="f8" y="f7"/>
                  </a:lnTo>
                  <a:lnTo>
                    <a:pt x="f5" y="f7"/>
                  </a:lnTo>
                  <a:lnTo>
                    <a:pt x="f5" y="f5"/>
                  </a:lnTo>
                  <a:close/>
                </a:path>
              </a:pathLst>
            </a:custGeom>
            <a:solidFill>
              <a:srgbClr val="009DD9"/>
            </a:solidFill>
            <a:ln w="12701" cap="flat">
              <a:solidFill>
                <a:srgbClr val="FFFFFF"/>
              </a:solidFill>
              <a:prstDash val="solid"/>
              <a:miter/>
            </a:ln>
          </p:spPr>
          <p:txBody>
            <a:bodyPr vert="horz" wrap="square" lIns="96012" tIns="48006" rIns="115369"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1800" b="0" i="0" u="none" strike="noStrike" kern="1200" cap="none" spc="0" baseline="0" dirty="0" smtClean="0">
                  <a:solidFill>
                    <a:srgbClr val="FFFFFF"/>
                  </a:solidFill>
                  <a:uFillTx/>
                  <a:latin typeface="Corbel"/>
                </a:rPr>
                <a:t>Google </a:t>
              </a:r>
              <a:r>
                <a:rPr lang="fr-FR" sz="1800" b="0" i="0" u="none" strike="noStrike" kern="1200" cap="none" spc="0" baseline="0" dirty="0" err="1" smtClean="0">
                  <a:solidFill>
                    <a:srgbClr val="FFFFFF"/>
                  </a:solidFill>
                  <a:uFillTx/>
                  <a:latin typeface="Corbel"/>
                </a:rPr>
                <a:t>Ecosystem</a:t>
              </a:r>
              <a:endParaRPr lang="fr-FR" sz="1800" b="0" i="0" u="none" strike="noStrike" kern="1200" cap="none" spc="0" baseline="0" dirty="0">
                <a:solidFill>
                  <a:srgbClr val="FFFFFF"/>
                </a:solidFill>
                <a:uFillTx/>
                <a:latin typeface="Corbel"/>
              </a:endParaRPr>
            </a:p>
          </p:txBody>
        </p:sp>
        <p:sp>
          <p:nvSpPr>
            <p:cNvPr id="4" name="Forme libre 3"/>
            <p:cNvSpPr/>
            <p:nvPr/>
          </p:nvSpPr>
          <p:spPr>
            <a:xfrm>
              <a:off x="5450198"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182727 f18 1"/>
                <a:gd name="f29" fmla="+- f19 0 f1"/>
                <a:gd name="f30" fmla="*/ f22 1 5895297"/>
                <a:gd name="f31" fmla="*/ f23 1 365454"/>
                <a:gd name="f32" fmla="*/ f24 1 5895297"/>
                <a:gd name="f33" fmla="*/ f25 1 5895297"/>
                <a:gd name="f34" fmla="*/ f26 1 365454"/>
                <a:gd name="f35" fmla="*/ f27 1 365454"/>
                <a:gd name="f36" fmla="*/ f28 1 5895297"/>
                <a:gd name="f37" fmla="*/ f13 1 f20"/>
                <a:gd name="f38" fmla="*/ f14 1 f20"/>
                <a:gd name="f39" fmla="*/ f13 1 f21"/>
                <a:gd name="f40" fmla="*/ f15 1 f21"/>
                <a:gd name="f41" fmla="*/ f30 1 f20"/>
                <a:gd name="f42" fmla="*/ f31 1 f21"/>
                <a:gd name="f43" fmla="*/ f32 1 f20"/>
                <a:gd name="f44" fmla="*/ f33 1 f20"/>
                <a:gd name="f45" fmla="*/ f34 1 f21"/>
                <a:gd name="f46" fmla="*/ f35 1 f21"/>
                <a:gd name="f47" fmla="*/ f36 1 f20"/>
                <a:gd name="f48" fmla="*/ f37 f11 1"/>
                <a:gd name="f49" fmla="*/ f38 f11 1"/>
                <a:gd name="f50" fmla="*/ f40 f12 1"/>
                <a:gd name="f51" fmla="*/ f39 f12 1"/>
                <a:gd name="f52" fmla="*/ f41 f11 1"/>
                <a:gd name="f53" fmla="*/ f42 f12 1"/>
                <a:gd name="f54" fmla="*/ f43 f11 1"/>
                <a:gd name="f55" fmla="*/ f44 f11 1"/>
                <a:gd name="f56" fmla="*/ f45 f12 1"/>
                <a:gd name="f57" fmla="*/ f46 f12 1"/>
                <a:gd name="f58" fmla="*/ f47 f11 1"/>
              </a:gdLst>
              <a:ahLst/>
              <a:cxnLst>
                <a:cxn ang="3cd4">
                  <a:pos x="hc" y="t"/>
                </a:cxn>
                <a:cxn ang="0">
                  <a:pos x="r" y="vc"/>
                </a:cxn>
                <a:cxn ang="cd4">
                  <a:pos x="hc" y="b"/>
                </a:cxn>
                <a:cxn ang="cd2">
                  <a:pos x="l" y="vc"/>
                </a:cxn>
                <a:cxn ang="f29">
                  <a:pos x="f52" y="f53"/>
                </a:cxn>
                <a:cxn ang="f29">
                  <a:pos x="f54" y="f53"/>
                </a:cxn>
                <a:cxn ang="f29">
                  <a:pos x="f55" y="f56"/>
                </a:cxn>
                <a:cxn ang="f29">
                  <a:pos x="f54" y="f57"/>
                </a:cxn>
                <a:cxn ang="f29">
                  <a:pos x="f52" y="f57"/>
                </a:cxn>
                <a:cxn ang="f29">
                  <a:pos x="f58" y="f56"/>
                </a:cxn>
                <a:cxn ang="f29">
                  <a:pos x="f52" y="f53"/>
                </a:cxn>
              </a:cxnLst>
              <a:rect l="f48" t="f51" r="f49" b="f50"/>
              <a:pathLst>
                <a:path w="5895297" h="365454">
                  <a:moveTo>
                    <a:pt x="f5" y="f5"/>
                  </a:moveTo>
                  <a:lnTo>
                    <a:pt x="f8" y="f5"/>
                  </a:lnTo>
                  <a:lnTo>
                    <a:pt x="f6" y="f9"/>
                  </a:lnTo>
                  <a:lnTo>
                    <a:pt x="f8" y="f7"/>
                  </a:lnTo>
                  <a:lnTo>
                    <a:pt x="f5" y="f7"/>
                  </a:lnTo>
                  <a:lnTo>
                    <a:pt x="f9" y="f9"/>
                  </a:lnTo>
                  <a:lnTo>
                    <a:pt x="f5" y="f5"/>
                  </a:lnTo>
                  <a:close/>
                </a:path>
              </a:pathLst>
            </a:custGeom>
            <a:solidFill>
              <a:srgbClr val="0BD0D9"/>
            </a:solidFill>
            <a:ln w="12701" cap="flat">
              <a:solidFill>
                <a:srgbClr val="FFFFFF"/>
              </a:solidFill>
              <a:prstDash val="solid"/>
              <a:miter/>
            </a:ln>
          </p:spPr>
          <p:txBody>
            <a:bodyPr vert="horz" wrap="square" lIns="254733" tIns="48006" rIns="206727"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1800" b="0" i="0" u="none" strike="noStrike" kern="1200" cap="none" spc="0" baseline="0" dirty="0" smtClean="0">
                  <a:solidFill>
                    <a:srgbClr val="FFFFFF"/>
                  </a:solidFill>
                  <a:uFillTx/>
                  <a:latin typeface="Corbel"/>
                </a:rPr>
                <a:t>Google </a:t>
              </a:r>
              <a:r>
                <a:rPr lang="fr-FR" sz="1800" b="0" i="0" u="none" strike="noStrike" kern="1200" cap="none" spc="0" baseline="0" dirty="0" err="1" smtClean="0">
                  <a:solidFill>
                    <a:srgbClr val="FFFFFF"/>
                  </a:solidFill>
                  <a:uFillTx/>
                  <a:latin typeface="Corbel"/>
                </a:rPr>
                <a:t>Ads</a:t>
              </a:r>
              <a:endParaRPr lang="fr-FR" sz="1800" b="0" i="0" u="none" strike="noStrike" kern="1200" cap="none" spc="0" baseline="0" dirty="0">
                <a:solidFill>
                  <a:srgbClr val="FFFFFF"/>
                </a:solidFill>
                <a:uFillTx/>
                <a:latin typeface="Corbel"/>
              </a:endParaRPr>
            </a:p>
          </p:txBody>
        </p:sp>
      </p:grpSp>
      <p:grpSp>
        <p:nvGrpSpPr>
          <p:cNvPr id="5" name="Diagramme 4"/>
          <p:cNvGrpSpPr/>
          <p:nvPr/>
        </p:nvGrpSpPr>
        <p:grpSpPr>
          <a:xfrm>
            <a:off x="1423007" y="6278169"/>
            <a:ext cx="1423144" cy="532647"/>
            <a:chOff x="1423007" y="6278169"/>
            <a:chExt cx="1423144" cy="532647"/>
          </a:xfrm>
        </p:grpSpPr>
        <p:sp>
          <p:nvSpPr>
            <p:cNvPr id="6" name="Forme libre 5"/>
            <p:cNvSpPr/>
            <p:nvPr/>
          </p:nvSpPr>
          <p:spPr>
            <a:xfrm>
              <a:off x="1453493" y="6469380"/>
              <a:ext cx="536542" cy="176817"/>
            </a:xfrm>
            <a:custGeom>
              <a:avLst/>
              <a:gdLst>
                <a:gd name="f0" fmla="val 10800000"/>
                <a:gd name="f1" fmla="val 5400000"/>
                <a:gd name="f2" fmla="val 180"/>
                <a:gd name="f3" fmla="val w"/>
                <a:gd name="f4" fmla="val h"/>
                <a:gd name="f5" fmla="val 0"/>
                <a:gd name="f6" fmla="val 536547"/>
                <a:gd name="f7" fmla="val 176816"/>
                <a:gd name="f8" fmla="+- 0 0 -90"/>
                <a:gd name="f9" fmla="*/ f3 1 536547"/>
                <a:gd name="f10" fmla="*/ f4 1 176816"/>
                <a:gd name="f11" fmla="val f5"/>
                <a:gd name="f12" fmla="val f6"/>
                <a:gd name="f13" fmla="val f7"/>
                <a:gd name="f14" fmla="*/ f8 f0 1"/>
                <a:gd name="f15" fmla="+- f13 0 f11"/>
                <a:gd name="f16" fmla="+- f12 0 f11"/>
                <a:gd name="f17" fmla="*/ f14 1 f2"/>
                <a:gd name="f18" fmla="*/ f16 1 536547"/>
                <a:gd name="f19" fmla="*/ f15 1 176816"/>
                <a:gd name="f20" fmla="*/ 0 f16 1"/>
                <a:gd name="f21" fmla="*/ 0 f15 1"/>
                <a:gd name="f22" fmla="*/ 536547 f16 1"/>
                <a:gd name="f23" fmla="*/ 176816 f15 1"/>
                <a:gd name="f24" fmla="+- f17 0 f1"/>
                <a:gd name="f25" fmla="*/ f20 1 536547"/>
                <a:gd name="f26" fmla="*/ f21 1 176816"/>
                <a:gd name="f27" fmla="*/ f22 1 536547"/>
                <a:gd name="f28" fmla="*/ f23 1 17681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536547" h="176816">
                  <a:moveTo>
                    <a:pt x="f5" y="f5"/>
                  </a:moveTo>
                  <a:lnTo>
                    <a:pt x="f6" y="f5"/>
                  </a:lnTo>
                  <a:lnTo>
                    <a:pt x="f6" y="f7"/>
                  </a:lnTo>
                  <a:lnTo>
                    <a:pt x="f5" y="f7"/>
                  </a:lnTo>
                  <a:lnTo>
                    <a:pt x="f5" y="f5"/>
                  </a:lnTo>
                  <a:close/>
                </a:path>
              </a:pathLst>
            </a:custGeom>
            <a:noFill/>
            <a:ln cap="flat">
              <a:noFill/>
              <a:prstDash val="solid"/>
            </a:ln>
          </p:spPr>
          <p:txBody>
            <a:bodyPr vert="horz" wrap="square" lIns="12701" tIns="12701" rIns="12701" bIns="12701" anchor="ctr" anchorCtr="1" compatLnSpc="1">
              <a:noAutofit/>
            </a:bodyPr>
            <a:lstStyle/>
            <a:p>
              <a:pPr marL="0" marR="0" lvl="0" indent="0" algn="ctr" defTabSz="444498" rtl="0" fontAlgn="auto" hangingPunct="1">
                <a:lnSpc>
                  <a:spcPct val="90000"/>
                </a:lnSpc>
                <a:spcBef>
                  <a:spcPts val="0"/>
                </a:spcBef>
                <a:spcAft>
                  <a:spcPts val="40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orbel"/>
              </a:endParaRPr>
            </a:p>
          </p:txBody>
        </p:sp>
        <p:sp>
          <p:nvSpPr>
            <p:cNvPr id="7" name="Forme libre 6"/>
            <p:cNvSpPr/>
            <p:nvPr/>
          </p:nvSpPr>
          <p:spPr>
            <a:xfrm>
              <a:off x="145288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6689F"/>
                </a:gs>
                <a:gs pos="100000">
                  <a:srgbClr val="015098"/>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8" name="Forme libre 7"/>
            <p:cNvSpPr/>
            <p:nvPr/>
          </p:nvSpPr>
          <p:spPr>
            <a:xfrm>
              <a:off x="1482763" y="6355848"/>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9" name="Forme libre 8"/>
            <p:cNvSpPr/>
            <p:nvPr/>
          </p:nvSpPr>
          <p:spPr>
            <a:xfrm>
              <a:off x="1554461" y="6367799"/>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0" name="Forme libre 9"/>
            <p:cNvSpPr/>
            <p:nvPr/>
          </p:nvSpPr>
          <p:spPr>
            <a:xfrm>
              <a:off x="1614217" y="6302072"/>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1" name="Forme libre 10"/>
            <p:cNvSpPr/>
            <p:nvPr/>
          </p:nvSpPr>
          <p:spPr>
            <a:xfrm>
              <a:off x="1691896" y="6278169"/>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2" name="Forme libre 11"/>
            <p:cNvSpPr/>
            <p:nvPr/>
          </p:nvSpPr>
          <p:spPr>
            <a:xfrm>
              <a:off x="1787496" y="6320003"/>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3" name="Forme libre 12"/>
            <p:cNvSpPr/>
            <p:nvPr/>
          </p:nvSpPr>
          <p:spPr>
            <a:xfrm>
              <a:off x="1847243" y="634987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4" name="Forme libre 13"/>
            <p:cNvSpPr/>
            <p:nvPr/>
          </p:nvSpPr>
          <p:spPr>
            <a:xfrm>
              <a:off x="193090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5" name="Forme libre 14"/>
            <p:cNvSpPr/>
            <p:nvPr/>
          </p:nvSpPr>
          <p:spPr>
            <a:xfrm>
              <a:off x="1966755" y="648133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6" name="Forme libre 15"/>
            <p:cNvSpPr/>
            <p:nvPr/>
          </p:nvSpPr>
          <p:spPr>
            <a:xfrm>
              <a:off x="1656042" y="6355848"/>
              <a:ext cx="109746" cy="10974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7" name="Forme libre 16"/>
            <p:cNvSpPr/>
            <p:nvPr/>
          </p:nvSpPr>
          <p:spPr>
            <a:xfrm>
              <a:off x="1423007" y="658291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8" name="Forme libre 17"/>
            <p:cNvSpPr/>
            <p:nvPr/>
          </p:nvSpPr>
          <p:spPr>
            <a:xfrm>
              <a:off x="1458861" y="663668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9" name="Forme libre 18"/>
            <p:cNvSpPr/>
            <p:nvPr/>
          </p:nvSpPr>
          <p:spPr>
            <a:xfrm>
              <a:off x="1548490" y="6684483"/>
              <a:ext cx="97557" cy="975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0" name="Forme libre 19"/>
            <p:cNvSpPr/>
            <p:nvPr/>
          </p:nvSpPr>
          <p:spPr>
            <a:xfrm>
              <a:off x="1673964" y="676216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1" name="Forme libre 20"/>
            <p:cNvSpPr/>
            <p:nvPr/>
          </p:nvSpPr>
          <p:spPr>
            <a:xfrm>
              <a:off x="1697867" y="6684483"/>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2" name="Forme libre 21"/>
            <p:cNvSpPr/>
            <p:nvPr/>
          </p:nvSpPr>
          <p:spPr>
            <a:xfrm>
              <a:off x="1757623" y="676814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3" name="Forme libre 22"/>
            <p:cNvSpPr/>
            <p:nvPr/>
          </p:nvSpPr>
          <p:spPr>
            <a:xfrm>
              <a:off x="1840742" y="6678347"/>
              <a:ext cx="38852" cy="8592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4" name="Forme libre 23"/>
            <p:cNvSpPr/>
            <p:nvPr/>
          </p:nvSpPr>
          <p:spPr>
            <a:xfrm>
              <a:off x="1942853" y="6648638"/>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5" name="Forme libre 24"/>
            <p:cNvSpPr/>
            <p:nvPr/>
          </p:nvSpPr>
          <p:spPr>
            <a:xfrm>
              <a:off x="2009915"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477CC8"/>
                </a:gs>
                <a:gs pos="100000">
                  <a:srgbClr val="056AC6"/>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6" name="Forme libre 25"/>
            <p:cNvSpPr/>
            <p:nvPr/>
          </p:nvSpPr>
          <p:spPr>
            <a:xfrm>
              <a:off x="2171078"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C6D0E9"/>
                </a:gs>
                <a:gs pos="100000">
                  <a:srgbClr val="BAC7E7"/>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7" name="Forme libre 26"/>
            <p:cNvSpPr/>
            <p:nvPr/>
          </p:nvSpPr>
          <p:spPr>
            <a:xfrm>
              <a:off x="2389537" y="6336627"/>
              <a:ext cx="456614" cy="456614"/>
            </a:xfrm>
            <a:custGeom>
              <a:avLst/>
              <a:gdLst>
                <a:gd name="f0" fmla="val 10800000"/>
                <a:gd name="f1" fmla="val 5400000"/>
                <a:gd name="f2" fmla="val 180"/>
                <a:gd name="f3" fmla="val w"/>
                <a:gd name="f4" fmla="val h"/>
                <a:gd name="f5" fmla="val 0"/>
                <a:gd name="f6" fmla="val 456613"/>
                <a:gd name="f7" fmla="val 228307"/>
                <a:gd name="f8" fmla="val 102217"/>
                <a:gd name="f9" fmla="val 354397"/>
                <a:gd name="f10" fmla="val 456614"/>
                <a:gd name="f11" fmla="+- 0 0 -90"/>
                <a:gd name="f12" fmla="*/ f3 1 456613"/>
                <a:gd name="f13" fmla="*/ f4 1 456613"/>
                <a:gd name="f14" fmla="val f5"/>
                <a:gd name="f15" fmla="val f6"/>
                <a:gd name="f16" fmla="*/ f11 f0 1"/>
                <a:gd name="f17" fmla="+- f15 0 f14"/>
                <a:gd name="f18" fmla="*/ f16 1 f2"/>
                <a:gd name="f19" fmla="*/ f17 1 456613"/>
                <a:gd name="f20" fmla="*/ 0 f17 1"/>
                <a:gd name="f21" fmla="*/ 228307 f17 1"/>
                <a:gd name="f22" fmla="*/ 456614 f17 1"/>
                <a:gd name="f23" fmla="+- f18 0 f1"/>
                <a:gd name="f24" fmla="*/ f20 1 456613"/>
                <a:gd name="f25" fmla="*/ f21 1 456613"/>
                <a:gd name="f26" fmla="*/ f22 1 456613"/>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456613" h="456613">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vert="horz" wrap="square" lIns="66870" tIns="66870" rIns="66870" bIns="66870"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endParaRPr lang="fr-FR" sz="2300" b="0" i="0" u="none" strike="noStrike" kern="1200" cap="none" spc="0" baseline="0">
                <a:solidFill>
                  <a:srgbClr val="FFFFFF"/>
                </a:solidFill>
                <a:uFillTx/>
                <a:latin typeface="Corbel"/>
              </a:endParaRPr>
            </a:p>
          </p:txBody>
        </p:sp>
      </p:grpSp>
      <p:sp>
        <p:nvSpPr>
          <p:cNvPr id="33" name="Espace réservé du pied de page 2"/>
          <p:cNvSpPr txBox="1">
            <a:spLocks noGrp="1"/>
          </p:cNvSpPr>
          <p:nvPr>
            <p:ph type="ftr" sz="quarter" idx="9"/>
          </p:nvPr>
        </p:nvSpPr>
        <p:spPr/>
        <p:txBody>
          <a:bodyPr/>
          <a:lstStyle>
            <a:lvl1pPr>
              <a:defRPr/>
            </a:lvl1pPr>
          </a:lstStyle>
          <a:p>
            <a:pPr lvl="0"/>
            <a:endParaRPr lang="fr-FR"/>
          </a:p>
        </p:txBody>
      </p:sp>
    </p:spTree>
    <p:extLst>
      <p:ext uri="{BB962C8B-B14F-4D97-AF65-F5344CB8AC3E}">
        <p14:creationId xmlns:p14="http://schemas.microsoft.com/office/powerpoint/2010/main" val="11459723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Disposition personnalisée">
    <p:bg>
      <p:bgPr>
        <a:solidFill>
          <a:srgbClr val="17406D"/>
        </a:solidFill>
        <a:effectLst/>
      </p:bgPr>
    </p:bg>
    <p:spTree>
      <p:nvGrpSpPr>
        <p:cNvPr id="1" name=""/>
        <p:cNvGrpSpPr/>
        <p:nvPr/>
      </p:nvGrpSpPr>
      <p:grpSpPr>
        <a:xfrm>
          <a:off x="0" y="0"/>
          <a:ext cx="0" cy="0"/>
          <a:chOff x="0" y="0"/>
          <a:chExt cx="0" cy="0"/>
        </a:xfrm>
      </p:grpSpPr>
      <p:grpSp>
        <p:nvGrpSpPr>
          <p:cNvPr id="2" name="Diagramme 4"/>
          <p:cNvGrpSpPr/>
          <p:nvPr/>
        </p:nvGrpSpPr>
        <p:grpSpPr>
          <a:xfrm>
            <a:off x="789145" y="47457"/>
            <a:ext cx="10556354" cy="365458"/>
            <a:chOff x="789145" y="47457"/>
            <a:chExt cx="10556354" cy="365458"/>
          </a:xfrm>
        </p:grpSpPr>
        <p:sp>
          <p:nvSpPr>
            <p:cNvPr id="3" name="Forme libre 2"/>
            <p:cNvSpPr/>
            <p:nvPr/>
          </p:nvSpPr>
          <p:spPr>
            <a:xfrm>
              <a:off x="789145"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f19 0 f1"/>
                <a:gd name="f29" fmla="*/ f22 1 5895297"/>
                <a:gd name="f30" fmla="*/ f23 1 365454"/>
                <a:gd name="f31" fmla="*/ f24 1 5895297"/>
                <a:gd name="f32" fmla="*/ f25 1 5895297"/>
                <a:gd name="f33" fmla="*/ f26 1 365454"/>
                <a:gd name="f34" fmla="*/ f27 1 365454"/>
                <a:gd name="f35" fmla="*/ f13 1 f20"/>
                <a:gd name="f36" fmla="*/ f14 1 f20"/>
                <a:gd name="f37" fmla="*/ f13 1 f21"/>
                <a:gd name="f38" fmla="*/ f15 1 f21"/>
                <a:gd name="f39" fmla="*/ f29 1 f20"/>
                <a:gd name="f40" fmla="*/ f30 1 f21"/>
                <a:gd name="f41" fmla="*/ f31 1 f20"/>
                <a:gd name="f42" fmla="*/ f32 1 f20"/>
                <a:gd name="f43" fmla="*/ f33 1 f21"/>
                <a:gd name="f44" fmla="*/ f34 1 f21"/>
                <a:gd name="f45" fmla="*/ f35 f11 1"/>
                <a:gd name="f46" fmla="*/ f36 f11 1"/>
                <a:gd name="f47" fmla="*/ f38 f12 1"/>
                <a:gd name="f48" fmla="*/ f37 f12 1"/>
                <a:gd name="f49" fmla="*/ f39 f11 1"/>
                <a:gd name="f50" fmla="*/ f40 f12 1"/>
                <a:gd name="f51" fmla="*/ f41 f11 1"/>
                <a:gd name="f52" fmla="*/ f42 f11 1"/>
                <a:gd name="f53" fmla="*/ f43 f12 1"/>
                <a:gd name="f54" fmla="*/ f44 f12 1"/>
              </a:gdLst>
              <a:ahLst/>
              <a:cxnLst>
                <a:cxn ang="3cd4">
                  <a:pos x="hc" y="t"/>
                </a:cxn>
                <a:cxn ang="0">
                  <a:pos x="r" y="vc"/>
                </a:cxn>
                <a:cxn ang="cd4">
                  <a:pos x="hc" y="b"/>
                </a:cxn>
                <a:cxn ang="cd2">
                  <a:pos x="l" y="vc"/>
                </a:cxn>
                <a:cxn ang="f28">
                  <a:pos x="f49" y="f50"/>
                </a:cxn>
                <a:cxn ang="f28">
                  <a:pos x="f51" y="f50"/>
                </a:cxn>
                <a:cxn ang="f28">
                  <a:pos x="f52" y="f53"/>
                </a:cxn>
                <a:cxn ang="f28">
                  <a:pos x="f51" y="f54"/>
                </a:cxn>
                <a:cxn ang="f28">
                  <a:pos x="f49" y="f54"/>
                </a:cxn>
                <a:cxn ang="f28">
                  <a:pos x="f49" y="f50"/>
                </a:cxn>
              </a:cxnLst>
              <a:rect l="f45" t="f48" r="f46" b="f47"/>
              <a:pathLst>
                <a:path w="5895297" h="365454">
                  <a:moveTo>
                    <a:pt x="f5" y="f5"/>
                  </a:moveTo>
                  <a:lnTo>
                    <a:pt x="f8" y="f5"/>
                  </a:lnTo>
                  <a:lnTo>
                    <a:pt x="f6" y="f9"/>
                  </a:lnTo>
                  <a:lnTo>
                    <a:pt x="f8" y="f7"/>
                  </a:lnTo>
                  <a:lnTo>
                    <a:pt x="f5" y="f7"/>
                  </a:lnTo>
                  <a:lnTo>
                    <a:pt x="f5" y="f5"/>
                  </a:lnTo>
                  <a:close/>
                </a:path>
              </a:pathLst>
            </a:cu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12701" cap="flat">
              <a:solidFill>
                <a:srgbClr val="FFFFFF"/>
              </a:solidFill>
              <a:prstDash val="solid"/>
              <a:miter/>
            </a:ln>
          </p:spPr>
          <p:txBody>
            <a:bodyPr vert="horz" wrap="square" lIns="96012" tIns="48006" rIns="115369"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1800" b="0" i="0" u="none" strike="noStrike" kern="1200" cap="none" spc="0" baseline="0" dirty="0" smtClean="0">
                  <a:solidFill>
                    <a:srgbClr val="FFFFFF"/>
                  </a:solidFill>
                  <a:uFillTx/>
                  <a:latin typeface="Corbel"/>
                </a:rPr>
                <a:t>Google </a:t>
              </a:r>
              <a:r>
                <a:rPr lang="fr-FR" sz="1800" b="0" i="0" u="none" strike="noStrike" kern="1200" cap="none" spc="0" baseline="0" dirty="0" err="1" smtClean="0">
                  <a:solidFill>
                    <a:srgbClr val="FFFFFF"/>
                  </a:solidFill>
                  <a:uFillTx/>
                  <a:latin typeface="Corbel"/>
                </a:rPr>
                <a:t>ecosystem</a:t>
              </a:r>
              <a:endParaRPr lang="fr-FR" sz="1800" b="0" i="0" u="none" strike="noStrike" kern="1200" cap="none" spc="0" baseline="0" dirty="0">
                <a:solidFill>
                  <a:srgbClr val="FFFFFF"/>
                </a:solidFill>
                <a:uFillTx/>
                <a:latin typeface="Corbel"/>
              </a:endParaRPr>
            </a:p>
          </p:txBody>
        </p:sp>
        <p:sp>
          <p:nvSpPr>
            <p:cNvPr id="4" name="Forme libre 3"/>
            <p:cNvSpPr/>
            <p:nvPr/>
          </p:nvSpPr>
          <p:spPr>
            <a:xfrm>
              <a:off x="5450198"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182727 f18 1"/>
                <a:gd name="f29" fmla="+- f19 0 f1"/>
                <a:gd name="f30" fmla="*/ f22 1 5895297"/>
                <a:gd name="f31" fmla="*/ f23 1 365454"/>
                <a:gd name="f32" fmla="*/ f24 1 5895297"/>
                <a:gd name="f33" fmla="*/ f25 1 5895297"/>
                <a:gd name="f34" fmla="*/ f26 1 365454"/>
                <a:gd name="f35" fmla="*/ f27 1 365454"/>
                <a:gd name="f36" fmla="*/ f28 1 5895297"/>
                <a:gd name="f37" fmla="*/ f13 1 f20"/>
                <a:gd name="f38" fmla="*/ f14 1 f20"/>
                <a:gd name="f39" fmla="*/ f13 1 f21"/>
                <a:gd name="f40" fmla="*/ f15 1 f21"/>
                <a:gd name="f41" fmla="*/ f30 1 f20"/>
                <a:gd name="f42" fmla="*/ f31 1 f21"/>
                <a:gd name="f43" fmla="*/ f32 1 f20"/>
                <a:gd name="f44" fmla="*/ f33 1 f20"/>
                <a:gd name="f45" fmla="*/ f34 1 f21"/>
                <a:gd name="f46" fmla="*/ f35 1 f21"/>
                <a:gd name="f47" fmla="*/ f36 1 f20"/>
                <a:gd name="f48" fmla="*/ f37 f11 1"/>
                <a:gd name="f49" fmla="*/ f38 f11 1"/>
                <a:gd name="f50" fmla="*/ f40 f12 1"/>
                <a:gd name="f51" fmla="*/ f39 f12 1"/>
                <a:gd name="f52" fmla="*/ f41 f11 1"/>
                <a:gd name="f53" fmla="*/ f42 f12 1"/>
                <a:gd name="f54" fmla="*/ f43 f11 1"/>
                <a:gd name="f55" fmla="*/ f44 f11 1"/>
                <a:gd name="f56" fmla="*/ f45 f12 1"/>
                <a:gd name="f57" fmla="*/ f46 f12 1"/>
                <a:gd name="f58" fmla="*/ f47 f11 1"/>
              </a:gdLst>
              <a:ahLst/>
              <a:cxnLst>
                <a:cxn ang="3cd4">
                  <a:pos x="hc" y="t"/>
                </a:cxn>
                <a:cxn ang="0">
                  <a:pos x="r" y="vc"/>
                </a:cxn>
                <a:cxn ang="cd4">
                  <a:pos x="hc" y="b"/>
                </a:cxn>
                <a:cxn ang="cd2">
                  <a:pos x="l" y="vc"/>
                </a:cxn>
                <a:cxn ang="f29">
                  <a:pos x="f52" y="f53"/>
                </a:cxn>
                <a:cxn ang="f29">
                  <a:pos x="f54" y="f53"/>
                </a:cxn>
                <a:cxn ang="f29">
                  <a:pos x="f55" y="f56"/>
                </a:cxn>
                <a:cxn ang="f29">
                  <a:pos x="f54" y="f57"/>
                </a:cxn>
                <a:cxn ang="f29">
                  <a:pos x="f52" y="f57"/>
                </a:cxn>
                <a:cxn ang="f29">
                  <a:pos x="f58" y="f56"/>
                </a:cxn>
                <a:cxn ang="f29">
                  <a:pos x="f52" y="f53"/>
                </a:cxn>
              </a:cxnLst>
              <a:rect l="f48" t="f51" r="f49" b="f50"/>
              <a:pathLst>
                <a:path w="5895297" h="365454">
                  <a:moveTo>
                    <a:pt x="f5" y="f5"/>
                  </a:moveTo>
                  <a:lnTo>
                    <a:pt x="f8" y="f5"/>
                  </a:lnTo>
                  <a:lnTo>
                    <a:pt x="f6" y="f9"/>
                  </a:lnTo>
                  <a:lnTo>
                    <a:pt x="f8" y="f7"/>
                  </a:lnTo>
                  <a:lnTo>
                    <a:pt x="f5" y="f7"/>
                  </a:lnTo>
                  <a:lnTo>
                    <a:pt x="f9" y="f9"/>
                  </a:lnTo>
                  <a:lnTo>
                    <a:pt x="f5" y="f5"/>
                  </a:lnTo>
                  <a:close/>
                </a:path>
              </a:pathLst>
            </a:custGeom>
            <a:solidFill>
              <a:srgbClr val="0BD0D9"/>
            </a:solidFill>
            <a:ln w="12701" cap="flat">
              <a:solidFill>
                <a:srgbClr val="FFFFFF"/>
              </a:solidFill>
              <a:prstDash val="solid"/>
              <a:miter/>
            </a:ln>
          </p:spPr>
          <p:txBody>
            <a:bodyPr vert="horz" wrap="square" lIns="254733" tIns="48006" rIns="206727"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1800" b="0" i="0" u="none" strike="noStrike" kern="1200" cap="none" spc="0" baseline="0" dirty="0" smtClean="0">
                  <a:solidFill>
                    <a:srgbClr val="FFFFFF"/>
                  </a:solidFill>
                  <a:uFillTx/>
                  <a:latin typeface="Corbel"/>
                </a:rPr>
                <a:t>Google </a:t>
              </a:r>
              <a:r>
                <a:rPr lang="fr-FR" sz="1800" b="0" i="0" u="none" strike="noStrike" kern="1200" cap="none" spc="0" baseline="0" dirty="0" err="1" smtClean="0">
                  <a:solidFill>
                    <a:srgbClr val="FFFFFF"/>
                  </a:solidFill>
                  <a:uFillTx/>
                  <a:latin typeface="Corbel"/>
                </a:rPr>
                <a:t>Ads</a:t>
              </a:r>
              <a:endParaRPr lang="fr-FR" sz="1800" b="0" i="0" u="none" strike="noStrike" kern="1200" cap="none" spc="0" baseline="0" dirty="0">
                <a:solidFill>
                  <a:srgbClr val="FFFFFF"/>
                </a:solidFill>
                <a:uFillTx/>
                <a:latin typeface="Corbel"/>
              </a:endParaRPr>
            </a:p>
          </p:txBody>
        </p:sp>
      </p:grpSp>
      <p:grpSp>
        <p:nvGrpSpPr>
          <p:cNvPr id="5" name="Diagramme 5"/>
          <p:cNvGrpSpPr/>
          <p:nvPr/>
        </p:nvGrpSpPr>
        <p:grpSpPr>
          <a:xfrm>
            <a:off x="1423007" y="6278169"/>
            <a:ext cx="1423144" cy="532647"/>
            <a:chOff x="1423007" y="6278169"/>
            <a:chExt cx="1423144" cy="532647"/>
          </a:xfrm>
        </p:grpSpPr>
        <p:sp>
          <p:nvSpPr>
            <p:cNvPr id="6" name="Forme libre 5"/>
            <p:cNvSpPr/>
            <p:nvPr/>
          </p:nvSpPr>
          <p:spPr>
            <a:xfrm>
              <a:off x="1453493" y="6469380"/>
              <a:ext cx="536542" cy="176817"/>
            </a:xfrm>
            <a:custGeom>
              <a:avLst/>
              <a:gdLst>
                <a:gd name="f0" fmla="val 10800000"/>
                <a:gd name="f1" fmla="val 5400000"/>
                <a:gd name="f2" fmla="val 180"/>
                <a:gd name="f3" fmla="val w"/>
                <a:gd name="f4" fmla="val h"/>
                <a:gd name="f5" fmla="val 0"/>
                <a:gd name="f6" fmla="val 536547"/>
                <a:gd name="f7" fmla="val 176816"/>
                <a:gd name="f8" fmla="+- 0 0 -90"/>
                <a:gd name="f9" fmla="*/ f3 1 536547"/>
                <a:gd name="f10" fmla="*/ f4 1 176816"/>
                <a:gd name="f11" fmla="val f5"/>
                <a:gd name="f12" fmla="val f6"/>
                <a:gd name="f13" fmla="val f7"/>
                <a:gd name="f14" fmla="*/ f8 f0 1"/>
                <a:gd name="f15" fmla="+- f13 0 f11"/>
                <a:gd name="f16" fmla="+- f12 0 f11"/>
                <a:gd name="f17" fmla="*/ f14 1 f2"/>
                <a:gd name="f18" fmla="*/ f16 1 536547"/>
                <a:gd name="f19" fmla="*/ f15 1 176816"/>
                <a:gd name="f20" fmla="*/ 0 f16 1"/>
                <a:gd name="f21" fmla="*/ 0 f15 1"/>
                <a:gd name="f22" fmla="*/ 536547 f16 1"/>
                <a:gd name="f23" fmla="*/ 176816 f15 1"/>
                <a:gd name="f24" fmla="+- f17 0 f1"/>
                <a:gd name="f25" fmla="*/ f20 1 536547"/>
                <a:gd name="f26" fmla="*/ f21 1 176816"/>
                <a:gd name="f27" fmla="*/ f22 1 536547"/>
                <a:gd name="f28" fmla="*/ f23 1 17681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536547" h="176816">
                  <a:moveTo>
                    <a:pt x="f5" y="f5"/>
                  </a:moveTo>
                  <a:lnTo>
                    <a:pt x="f6" y="f5"/>
                  </a:lnTo>
                  <a:lnTo>
                    <a:pt x="f6" y="f7"/>
                  </a:lnTo>
                  <a:lnTo>
                    <a:pt x="f5" y="f7"/>
                  </a:lnTo>
                  <a:lnTo>
                    <a:pt x="f5" y="f5"/>
                  </a:lnTo>
                  <a:close/>
                </a:path>
              </a:pathLst>
            </a:custGeom>
            <a:noFill/>
            <a:ln cap="flat">
              <a:noFill/>
              <a:prstDash val="solid"/>
            </a:ln>
          </p:spPr>
          <p:txBody>
            <a:bodyPr vert="horz" wrap="square" lIns="12701" tIns="12701" rIns="12701" bIns="12701" anchor="ctr" anchorCtr="1" compatLnSpc="1">
              <a:noAutofit/>
            </a:bodyPr>
            <a:lstStyle/>
            <a:p>
              <a:pPr marL="0" marR="0" lvl="0" indent="0" algn="ctr" defTabSz="444498" rtl="0" fontAlgn="auto" hangingPunct="1">
                <a:lnSpc>
                  <a:spcPct val="90000"/>
                </a:lnSpc>
                <a:spcBef>
                  <a:spcPts val="0"/>
                </a:spcBef>
                <a:spcAft>
                  <a:spcPts val="40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orbel"/>
              </a:endParaRPr>
            </a:p>
          </p:txBody>
        </p:sp>
        <p:sp>
          <p:nvSpPr>
            <p:cNvPr id="7" name="Forme libre 6"/>
            <p:cNvSpPr/>
            <p:nvPr/>
          </p:nvSpPr>
          <p:spPr>
            <a:xfrm>
              <a:off x="145288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6689F"/>
                </a:gs>
                <a:gs pos="100000">
                  <a:srgbClr val="015098"/>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8" name="Forme libre 7"/>
            <p:cNvSpPr/>
            <p:nvPr/>
          </p:nvSpPr>
          <p:spPr>
            <a:xfrm>
              <a:off x="1482763" y="6355848"/>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9" name="Forme libre 8"/>
            <p:cNvSpPr/>
            <p:nvPr/>
          </p:nvSpPr>
          <p:spPr>
            <a:xfrm>
              <a:off x="1554461" y="6367799"/>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0" name="Forme libre 9"/>
            <p:cNvSpPr/>
            <p:nvPr/>
          </p:nvSpPr>
          <p:spPr>
            <a:xfrm>
              <a:off x="1614217" y="6302072"/>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1" name="Forme libre 10"/>
            <p:cNvSpPr/>
            <p:nvPr/>
          </p:nvSpPr>
          <p:spPr>
            <a:xfrm>
              <a:off x="1691896" y="6278169"/>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2" name="Forme libre 11"/>
            <p:cNvSpPr/>
            <p:nvPr/>
          </p:nvSpPr>
          <p:spPr>
            <a:xfrm>
              <a:off x="1787496" y="6320003"/>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3" name="Forme libre 12"/>
            <p:cNvSpPr/>
            <p:nvPr/>
          </p:nvSpPr>
          <p:spPr>
            <a:xfrm>
              <a:off x="1847243" y="634987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4" name="Forme libre 13"/>
            <p:cNvSpPr/>
            <p:nvPr/>
          </p:nvSpPr>
          <p:spPr>
            <a:xfrm>
              <a:off x="193090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5" name="Forme libre 14"/>
            <p:cNvSpPr/>
            <p:nvPr/>
          </p:nvSpPr>
          <p:spPr>
            <a:xfrm>
              <a:off x="1966755" y="648133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6" name="Forme libre 15"/>
            <p:cNvSpPr/>
            <p:nvPr/>
          </p:nvSpPr>
          <p:spPr>
            <a:xfrm>
              <a:off x="1656042" y="6355848"/>
              <a:ext cx="109746" cy="10974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7" name="Forme libre 16"/>
            <p:cNvSpPr/>
            <p:nvPr/>
          </p:nvSpPr>
          <p:spPr>
            <a:xfrm>
              <a:off x="1423007" y="658291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8" name="Forme libre 17"/>
            <p:cNvSpPr/>
            <p:nvPr/>
          </p:nvSpPr>
          <p:spPr>
            <a:xfrm>
              <a:off x="1458861" y="663668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9" name="Forme libre 18"/>
            <p:cNvSpPr/>
            <p:nvPr/>
          </p:nvSpPr>
          <p:spPr>
            <a:xfrm>
              <a:off x="1548490" y="6684483"/>
              <a:ext cx="97557" cy="975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0" name="Forme libre 19"/>
            <p:cNvSpPr/>
            <p:nvPr/>
          </p:nvSpPr>
          <p:spPr>
            <a:xfrm>
              <a:off x="1673964" y="676216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1" name="Forme libre 20"/>
            <p:cNvSpPr/>
            <p:nvPr/>
          </p:nvSpPr>
          <p:spPr>
            <a:xfrm>
              <a:off x="1697867" y="6684483"/>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2" name="Forme libre 21"/>
            <p:cNvSpPr/>
            <p:nvPr/>
          </p:nvSpPr>
          <p:spPr>
            <a:xfrm>
              <a:off x="1757623" y="676814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3" name="Forme libre 22"/>
            <p:cNvSpPr/>
            <p:nvPr/>
          </p:nvSpPr>
          <p:spPr>
            <a:xfrm>
              <a:off x="1840742" y="6678347"/>
              <a:ext cx="38852" cy="8592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4" name="Forme libre 23"/>
            <p:cNvSpPr/>
            <p:nvPr/>
          </p:nvSpPr>
          <p:spPr>
            <a:xfrm>
              <a:off x="1942853" y="6648638"/>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5" name="Forme libre 24"/>
            <p:cNvSpPr/>
            <p:nvPr/>
          </p:nvSpPr>
          <p:spPr>
            <a:xfrm>
              <a:off x="2009915"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477CC8"/>
                </a:gs>
                <a:gs pos="100000">
                  <a:srgbClr val="056AC6"/>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6" name="Forme libre 25"/>
            <p:cNvSpPr/>
            <p:nvPr/>
          </p:nvSpPr>
          <p:spPr>
            <a:xfrm>
              <a:off x="2171078"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C6D0E9"/>
                </a:gs>
                <a:gs pos="100000">
                  <a:srgbClr val="BAC7E7"/>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7" name="Forme libre 26"/>
            <p:cNvSpPr/>
            <p:nvPr/>
          </p:nvSpPr>
          <p:spPr>
            <a:xfrm>
              <a:off x="2389537" y="6336627"/>
              <a:ext cx="456614" cy="456614"/>
            </a:xfrm>
            <a:custGeom>
              <a:avLst/>
              <a:gdLst>
                <a:gd name="f0" fmla="val 10800000"/>
                <a:gd name="f1" fmla="val 5400000"/>
                <a:gd name="f2" fmla="val 180"/>
                <a:gd name="f3" fmla="val w"/>
                <a:gd name="f4" fmla="val h"/>
                <a:gd name="f5" fmla="val 0"/>
                <a:gd name="f6" fmla="val 456613"/>
                <a:gd name="f7" fmla="val 228307"/>
                <a:gd name="f8" fmla="val 102217"/>
                <a:gd name="f9" fmla="val 354397"/>
                <a:gd name="f10" fmla="val 456614"/>
                <a:gd name="f11" fmla="+- 0 0 -90"/>
                <a:gd name="f12" fmla="*/ f3 1 456613"/>
                <a:gd name="f13" fmla="*/ f4 1 456613"/>
                <a:gd name="f14" fmla="val f5"/>
                <a:gd name="f15" fmla="val f6"/>
                <a:gd name="f16" fmla="*/ f11 f0 1"/>
                <a:gd name="f17" fmla="+- f15 0 f14"/>
                <a:gd name="f18" fmla="*/ f16 1 f2"/>
                <a:gd name="f19" fmla="*/ f17 1 456613"/>
                <a:gd name="f20" fmla="*/ 0 f17 1"/>
                <a:gd name="f21" fmla="*/ 228307 f17 1"/>
                <a:gd name="f22" fmla="*/ 456614 f17 1"/>
                <a:gd name="f23" fmla="+- f18 0 f1"/>
                <a:gd name="f24" fmla="*/ f20 1 456613"/>
                <a:gd name="f25" fmla="*/ f21 1 456613"/>
                <a:gd name="f26" fmla="*/ f22 1 456613"/>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456613" h="456613">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vert="horz" wrap="square" lIns="66870" tIns="66870" rIns="66870" bIns="66870"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endParaRPr lang="fr-FR" sz="2300" b="0" i="0" u="none" strike="noStrike" kern="1200" cap="none" spc="0" baseline="0">
                <a:solidFill>
                  <a:srgbClr val="FFFFFF"/>
                </a:solidFill>
                <a:uFillTx/>
                <a:latin typeface="Corbel"/>
              </a:endParaRPr>
            </a:p>
          </p:txBody>
        </p:sp>
      </p:grpSp>
      <p:sp>
        <p:nvSpPr>
          <p:cNvPr id="33" name="Titre 1"/>
          <p:cNvSpPr txBox="1">
            <a:spLocks noGrp="1"/>
          </p:cNvSpPr>
          <p:nvPr>
            <p:ph type="title"/>
          </p:nvPr>
        </p:nvSpPr>
        <p:spPr/>
        <p:txBody>
          <a:bodyPr/>
          <a:lstStyle>
            <a:lvl1pPr>
              <a:defRPr/>
            </a:lvl1pPr>
          </a:lstStyle>
          <a:p>
            <a:pPr lvl="0"/>
            <a:r>
              <a:rPr lang="fr-FR" smtClean="0"/>
              <a:t>Modifiez le style du titre</a:t>
            </a:r>
            <a:endParaRPr lang="fr-FR"/>
          </a:p>
        </p:txBody>
      </p:sp>
      <p:sp>
        <p:nvSpPr>
          <p:cNvPr id="34" name="Espace réservé du pied de page 2"/>
          <p:cNvSpPr txBox="1">
            <a:spLocks noGrp="1"/>
          </p:cNvSpPr>
          <p:nvPr>
            <p:ph type="ftr" sz="quarter" idx="9"/>
          </p:nvPr>
        </p:nvSpPr>
        <p:spPr/>
        <p:txBody>
          <a:bodyPr/>
          <a:lstStyle>
            <a:lvl1pPr>
              <a:defRPr/>
            </a:lvl1pPr>
          </a:lstStyle>
          <a:p>
            <a:pPr lvl="0"/>
            <a:endParaRPr lang="fr-FR"/>
          </a:p>
        </p:txBody>
      </p:sp>
      <p:sp>
        <p:nvSpPr>
          <p:cNvPr id="35" name="ZoneTexte 3"/>
          <p:cNvSpPr txBox="1"/>
          <p:nvPr/>
        </p:nvSpPr>
        <p:spPr>
          <a:xfrm>
            <a:off x="853382" y="1996226"/>
            <a:ext cx="10500420" cy="4005328"/>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orbel"/>
            </a:endParaRPr>
          </a:p>
        </p:txBody>
      </p:sp>
    </p:spTree>
    <p:extLst>
      <p:ext uri="{BB962C8B-B14F-4D97-AF65-F5344CB8AC3E}">
        <p14:creationId xmlns:p14="http://schemas.microsoft.com/office/powerpoint/2010/main" val="25465375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grpSp>
        <p:nvGrpSpPr>
          <p:cNvPr id="2" name="Diagramme 6"/>
          <p:cNvGrpSpPr/>
          <p:nvPr/>
        </p:nvGrpSpPr>
        <p:grpSpPr>
          <a:xfrm>
            <a:off x="789145" y="47457"/>
            <a:ext cx="10556354" cy="365458"/>
            <a:chOff x="789145" y="47457"/>
            <a:chExt cx="10556354" cy="365458"/>
          </a:xfrm>
        </p:grpSpPr>
        <p:sp>
          <p:nvSpPr>
            <p:cNvPr id="3" name="Forme libre 2"/>
            <p:cNvSpPr/>
            <p:nvPr/>
          </p:nvSpPr>
          <p:spPr>
            <a:xfrm>
              <a:off x="789145"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f19 0 f1"/>
                <a:gd name="f29" fmla="*/ f22 1 5895297"/>
                <a:gd name="f30" fmla="*/ f23 1 365454"/>
                <a:gd name="f31" fmla="*/ f24 1 5895297"/>
                <a:gd name="f32" fmla="*/ f25 1 5895297"/>
                <a:gd name="f33" fmla="*/ f26 1 365454"/>
                <a:gd name="f34" fmla="*/ f27 1 365454"/>
                <a:gd name="f35" fmla="*/ f13 1 f20"/>
                <a:gd name="f36" fmla="*/ f14 1 f20"/>
                <a:gd name="f37" fmla="*/ f13 1 f21"/>
                <a:gd name="f38" fmla="*/ f15 1 f21"/>
                <a:gd name="f39" fmla="*/ f29 1 f20"/>
                <a:gd name="f40" fmla="*/ f30 1 f21"/>
                <a:gd name="f41" fmla="*/ f31 1 f20"/>
                <a:gd name="f42" fmla="*/ f32 1 f20"/>
                <a:gd name="f43" fmla="*/ f33 1 f21"/>
                <a:gd name="f44" fmla="*/ f34 1 f21"/>
                <a:gd name="f45" fmla="*/ f35 f11 1"/>
                <a:gd name="f46" fmla="*/ f36 f11 1"/>
                <a:gd name="f47" fmla="*/ f38 f12 1"/>
                <a:gd name="f48" fmla="*/ f37 f12 1"/>
                <a:gd name="f49" fmla="*/ f39 f11 1"/>
                <a:gd name="f50" fmla="*/ f40 f12 1"/>
                <a:gd name="f51" fmla="*/ f41 f11 1"/>
                <a:gd name="f52" fmla="*/ f42 f11 1"/>
                <a:gd name="f53" fmla="*/ f43 f12 1"/>
                <a:gd name="f54" fmla="*/ f44 f12 1"/>
              </a:gdLst>
              <a:ahLst/>
              <a:cxnLst>
                <a:cxn ang="3cd4">
                  <a:pos x="hc" y="t"/>
                </a:cxn>
                <a:cxn ang="0">
                  <a:pos x="r" y="vc"/>
                </a:cxn>
                <a:cxn ang="cd4">
                  <a:pos x="hc" y="b"/>
                </a:cxn>
                <a:cxn ang="cd2">
                  <a:pos x="l" y="vc"/>
                </a:cxn>
                <a:cxn ang="f28">
                  <a:pos x="f49" y="f50"/>
                </a:cxn>
                <a:cxn ang="f28">
                  <a:pos x="f51" y="f50"/>
                </a:cxn>
                <a:cxn ang="f28">
                  <a:pos x="f52" y="f53"/>
                </a:cxn>
                <a:cxn ang="f28">
                  <a:pos x="f51" y="f54"/>
                </a:cxn>
                <a:cxn ang="f28">
                  <a:pos x="f49" y="f54"/>
                </a:cxn>
                <a:cxn ang="f28">
                  <a:pos x="f49" y="f50"/>
                </a:cxn>
              </a:cxnLst>
              <a:rect l="f45" t="f48" r="f46" b="f47"/>
              <a:pathLst>
                <a:path w="5895297" h="365454">
                  <a:moveTo>
                    <a:pt x="f5" y="f5"/>
                  </a:moveTo>
                  <a:lnTo>
                    <a:pt x="f8" y="f5"/>
                  </a:lnTo>
                  <a:lnTo>
                    <a:pt x="f6" y="f9"/>
                  </a:lnTo>
                  <a:lnTo>
                    <a:pt x="f8" y="f7"/>
                  </a:lnTo>
                  <a:lnTo>
                    <a:pt x="f5" y="f7"/>
                  </a:lnTo>
                  <a:lnTo>
                    <a:pt x="f5" y="f5"/>
                  </a:lnTo>
                  <a:close/>
                </a:path>
              </a:pathLst>
            </a:custGeom>
            <a:solidFill>
              <a:srgbClr val="009DD9"/>
            </a:solidFill>
            <a:ln w="12701" cap="flat">
              <a:solidFill>
                <a:srgbClr val="FFFFFF"/>
              </a:solidFill>
              <a:prstDash val="solid"/>
              <a:miter/>
            </a:ln>
          </p:spPr>
          <p:txBody>
            <a:bodyPr vert="horz" wrap="square" lIns="96012" tIns="48006" rIns="115369"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orbel"/>
              </a:endParaRPr>
            </a:p>
          </p:txBody>
        </p:sp>
        <p:sp>
          <p:nvSpPr>
            <p:cNvPr id="4" name="Forme libre 3"/>
            <p:cNvSpPr/>
            <p:nvPr/>
          </p:nvSpPr>
          <p:spPr>
            <a:xfrm>
              <a:off x="5450198"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182727 f18 1"/>
                <a:gd name="f29" fmla="+- f19 0 f1"/>
                <a:gd name="f30" fmla="*/ f22 1 5895297"/>
                <a:gd name="f31" fmla="*/ f23 1 365454"/>
                <a:gd name="f32" fmla="*/ f24 1 5895297"/>
                <a:gd name="f33" fmla="*/ f25 1 5895297"/>
                <a:gd name="f34" fmla="*/ f26 1 365454"/>
                <a:gd name="f35" fmla="*/ f27 1 365454"/>
                <a:gd name="f36" fmla="*/ f28 1 5895297"/>
                <a:gd name="f37" fmla="*/ f13 1 f20"/>
                <a:gd name="f38" fmla="*/ f14 1 f20"/>
                <a:gd name="f39" fmla="*/ f13 1 f21"/>
                <a:gd name="f40" fmla="*/ f15 1 f21"/>
                <a:gd name="f41" fmla="*/ f30 1 f20"/>
                <a:gd name="f42" fmla="*/ f31 1 f21"/>
                <a:gd name="f43" fmla="*/ f32 1 f20"/>
                <a:gd name="f44" fmla="*/ f33 1 f20"/>
                <a:gd name="f45" fmla="*/ f34 1 f21"/>
                <a:gd name="f46" fmla="*/ f35 1 f21"/>
                <a:gd name="f47" fmla="*/ f36 1 f20"/>
                <a:gd name="f48" fmla="*/ f37 f11 1"/>
                <a:gd name="f49" fmla="*/ f38 f11 1"/>
                <a:gd name="f50" fmla="*/ f40 f12 1"/>
                <a:gd name="f51" fmla="*/ f39 f12 1"/>
                <a:gd name="f52" fmla="*/ f41 f11 1"/>
                <a:gd name="f53" fmla="*/ f42 f12 1"/>
                <a:gd name="f54" fmla="*/ f43 f11 1"/>
                <a:gd name="f55" fmla="*/ f44 f11 1"/>
                <a:gd name="f56" fmla="*/ f45 f12 1"/>
                <a:gd name="f57" fmla="*/ f46 f12 1"/>
                <a:gd name="f58" fmla="*/ f47 f11 1"/>
              </a:gdLst>
              <a:ahLst/>
              <a:cxnLst>
                <a:cxn ang="3cd4">
                  <a:pos x="hc" y="t"/>
                </a:cxn>
                <a:cxn ang="0">
                  <a:pos x="r" y="vc"/>
                </a:cxn>
                <a:cxn ang="cd4">
                  <a:pos x="hc" y="b"/>
                </a:cxn>
                <a:cxn ang="cd2">
                  <a:pos x="l" y="vc"/>
                </a:cxn>
                <a:cxn ang="f29">
                  <a:pos x="f52" y="f53"/>
                </a:cxn>
                <a:cxn ang="f29">
                  <a:pos x="f54" y="f53"/>
                </a:cxn>
                <a:cxn ang="f29">
                  <a:pos x="f55" y="f56"/>
                </a:cxn>
                <a:cxn ang="f29">
                  <a:pos x="f54" y="f57"/>
                </a:cxn>
                <a:cxn ang="f29">
                  <a:pos x="f52" y="f57"/>
                </a:cxn>
                <a:cxn ang="f29">
                  <a:pos x="f58" y="f56"/>
                </a:cxn>
                <a:cxn ang="f29">
                  <a:pos x="f52" y="f53"/>
                </a:cxn>
              </a:cxnLst>
              <a:rect l="f48" t="f51" r="f49" b="f50"/>
              <a:pathLst>
                <a:path w="5895297" h="365454">
                  <a:moveTo>
                    <a:pt x="f5" y="f5"/>
                  </a:moveTo>
                  <a:lnTo>
                    <a:pt x="f8" y="f5"/>
                  </a:lnTo>
                  <a:lnTo>
                    <a:pt x="f6" y="f9"/>
                  </a:lnTo>
                  <a:lnTo>
                    <a:pt x="f8" y="f7"/>
                  </a:lnTo>
                  <a:lnTo>
                    <a:pt x="f5" y="f7"/>
                  </a:lnTo>
                  <a:lnTo>
                    <a:pt x="f9" y="f9"/>
                  </a:lnTo>
                  <a:lnTo>
                    <a:pt x="f5" y="f5"/>
                  </a:lnTo>
                  <a:close/>
                </a:path>
              </a:pathLst>
            </a:custGeom>
            <a:solidFill>
              <a:srgbClr val="0BD0D9"/>
            </a:solidFill>
            <a:ln w="12701" cap="flat">
              <a:solidFill>
                <a:srgbClr val="FFFFFF"/>
              </a:solidFill>
              <a:prstDash val="solid"/>
              <a:miter/>
            </a:ln>
          </p:spPr>
          <p:txBody>
            <a:bodyPr vert="horz" wrap="square" lIns="254733" tIns="48006" rIns="206727"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orbel"/>
              </a:endParaRPr>
            </a:p>
          </p:txBody>
        </p:sp>
      </p:grpSp>
      <p:grpSp>
        <p:nvGrpSpPr>
          <p:cNvPr id="5" name="Diagramme 7"/>
          <p:cNvGrpSpPr/>
          <p:nvPr/>
        </p:nvGrpSpPr>
        <p:grpSpPr>
          <a:xfrm>
            <a:off x="1423007" y="6278169"/>
            <a:ext cx="1423144" cy="532647"/>
            <a:chOff x="1423007" y="6278169"/>
            <a:chExt cx="1423144" cy="532647"/>
          </a:xfrm>
        </p:grpSpPr>
        <p:sp>
          <p:nvSpPr>
            <p:cNvPr id="6" name="Forme libre 5"/>
            <p:cNvSpPr/>
            <p:nvPr/>
          </p:nvSpPr>
          <p:spPr>
            <a:xfrm>
              <a:off x="1453493" y="6469380"/>
              <a:ext cx="536542" cy="176817"/>
            </a:xfrm>
            <a:custGeom>
              <a:avLst/>
              <a:gdLst>
                <a:gd name="f0" fmla="val 10800000"/>
                <a:gd name="f1" fmla="val 5400000"/>
                <a:gd name="f2" fmla="val 180"/>
                <a:gd name="f3" fmla="val w"/>
                <a:gd name="f4" fmla="val h"/>
                <a:gd name="f5" fmla="val 0"/>
                <a:gd name="f6" fmla="val 536547"/>
                <a:gd name="f7" fmla="val 176816"/>
                <a:gd name="f8" fmla="+- 0 0 -90"/>
                <a:gd name="f9" fmla="*/ f3 1 536547"/>
                <a:gd name="f10" fmla="*/ f4 1 176816"/>
                <a:gd name="f11" fmla="val f5"/>
                <a:gd name="f12" fmla="val f6"/>
                <a:gd name="f13" fmla="val f7"/>
                <a:gd name="f14" fmla="*/ f8 f0 1"/>
                <a:gd name="f15" fmla="+- f13 0 f11"/>
                <a:gd name="f16" fmla="+- f12 0 f11"/>
                <a:gd name="f17" fmla="*/ f14 1 f2"/>
                <a:gd name="f18" fmla="*/ f16 1 536547"/>
                <a:gd name="f19" fmla="*/ f15 1 176816"/>
                <a:gd name="f20" fmla="*/ 0 f16 1"/>
                <a:gd name="f21" fmla="*/ 0 f15 1"/>
                <a:gd name="f22" fmla="*/ 536547 f16 1"/>
                <a:gd name="f23" fmla="*/ 176816 f15 1"/>
                <a:gd name="f24" fmla="+- f17 0 f1"/>
                <a:gd name="f25" fmla="*/ f20 1 536547"/>
                <a:gd name="f26" fmla="*/ f21 1 176816"/>
                <a:gd name="f27" fmla="*/ f22 1 536547"/>
                <a:gd name="f28" fmla="*/ f23 1 17681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536547" h="176816">
                  <a:moveTo>
                    <a:pt x="f5" y="f5"/>
                  </a:moveTo>
                  <a:lnTo>
                    <a:pt x="f6" y="f5"/>
                  </a:lnTo>
                  <a:lnTo>
                    <a:pt x="f6" y="f7"/>
                  </a:lnTo>
                  <a:lnTo>
                    <a:pt x="f5" y="f7"/>
                  </a:lnTo>
                  <a:lnTo>
                    <a:pt x="f5" y="f5"/>
                  </a:lnTo>
                  <a:close/>
                </a:path>
              </a:pathLst>
            </a:custGeom>
            <a:noFill/>
            <a:ln cap="flat">
              <a:noFill/>
              <a:prstDash val="solid"/>
            </a:ln>
          </p:spPr>
          <p:txBody>
            <a:bodyPr vert="horz" wrap="square" lIns="12701" tIns="12701" rIns="12701" bIns="12701" anchor="ctr" anchorCtr="1" compatLnSpc="1">
              <a:noAutofit/>
            </a:bodyPr>
            <a:lstStyle/>
            <a:p>
              <a:pPr marL="0" marR="0" lvl="0" indent="0" algn="ctr" defTabSz="444498" rtl="0" fontAlgn="auto" hangingPunct="1">
                <a:lnSpc>
                  <a:spcPct val="90000"/>
                </a:lnSpc>
                <a:spcBef>
                  <a:spcPts val="0"/>
                </a:spcBef>
                <a:spcAft>
                  <a:spcPts val="40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orbel"/>
              </a:endParaRPr>
            </a:p>
          </p:txBody>
        </p:sp>
        <p:sp>
          <p:nvSpPr>
            <p:cNvPr id="7" name="Forme libre 6"/>
            <p:cNvSpPr/>
            <p:nvPr/>
          </p:nvSpPr>
          <p:spPr>
            <a:xfrm>
              <a:off x="145288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6689F"/>
                </a:gs>
                <a:gs pos="100000">
                  <a:srgbClr val="015098"/>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8" name="Forme libre 7"/>
            <p:cNvSpPr/>
            <p:nvPr/>
          </p:nvSpPr>
          <p:spPr>
            <a:xfrm>
              <a:off x="1482763" y="6355848"/>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9" name="Forme libre 8"/>
            <p:cNvSpPr/>
            <p:nvPr/>
          </p:nvSpPr>
          <p:spPr>
            <a:xfrm>
              <a:off x="1554461" y="6367799"/>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0" name="Forme libre 9"/>
            <p:cNvSpPr/>
            <p:nvPr/>
          </p:nvSpPr>
          <p:spPr>
            <a:xfrm>
              <a:off x="1614217" y="6302072"/>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1" name="Forme libre 10"/>
            <p:cNvSpPr/>
            <p:nvPr/>
          </p:nvSpPr>
          <p:spPr>
            <a:xfrm>
              <a:off x="1691896" y="6278169"/>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2" name="Forme libre 11"/>
            <p:cNvSpPr/>
            <p:nvPr/>
          </p:nvSpPr>
          <p:spPr>
            <a:xfrm>
              <a:off x="1787496" y="6320003"/>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3" name="Forme libre 12"/>
            <p:cNvSpPr/>
            <p:nvPr/>
          </p:nvSpPr>
          <p:spPr>
            <a:xfrm>
              <a:off x="1847243" y="634987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4" name="Forme libre 13"/>
            <p:cNvSpPr/>
            <p:nvPr/>
          </p:nvSpPr>
          <p:spPr>
            <a:xfrm>
              <a:off x="193090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5" name="Forme libre 14"/>
            <p:cNvSpPr/>
            <p:nvPr/>
          </p:nvSpPr>
          <p:spPr>
            <a:xfrm>
              <a:off x="1966755" y="648133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6" name="Forme libre 15"/>
            <p:cNvSpPr/>
            <p:nvPr/>
          </p:nvSpPr>
          <p:spPr>
            <a:xfrm>
              <a:off x="1656042" y="6355848"/>
              <a:ext cx="109746" cy="10974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7" name="Forme libre 16"/>
            <p:cNvSpPr/>
            <p:nvPr/>
          </p:nvSpPr>
          <p:spPr>
            <a:xfrm>
              <a:off x="1423007" y="658291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8" name="Forme libre 17"/>
            <p:cNvSpPr/>
            <p:nvPr/>
          </p:nvSpPr>
          <p:spPr>
            <a:xfrm>
              <a:off x="1458861" y="663668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9" name="Forme libre 18"/>
            <p:cNvSpPr/>
            <p:nvPr/>
          </p:nvSpPr>
          <p:spPr>
            <a:xfrm>
              <a:off x="1548490" y="6684483"/>
              <a:ext cx="97557" cy="975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0" name="Forme libre 19"/>
            <p:cNvSpPr/>
            <p:nvPr/>
          </p:nvSpPr>
          <p:spPr>
            <a:xfrm>
              <a:off x="1673964" y="676216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1" name="Forme libre 20"/>
            <p:cNvSpPr/>
            <p:nvPr/>
          </p:nvSpPr>
          <p:spPr>
            <a:xfrm>
              <a:off x="1697867" y="6684483"/>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2" name="Forme libre 21"/>
            <p:cNvSpPr/>
            <p:nvPr/>
          </p:nvSpPr>
          <p:spPr>
            <a:xfrm>
              <a:off x="1757623" y="676814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3" name="Forme libre 22"/>
            <p:cNvSpPr/>
            <p:nvPr/>
          </p:nvSpPr>
          <p:spPr>
            <a:xfrm>
              <a:off x="1840742" y="6678347"/>
              <a:ext cx="38852" cy="8592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4" name="Forme libre 23"/>
            <p:cNvSpPr/>
            <p:nvPr/>
          </p:nvSpPr>
          <p:spPr>
            <a:xfrm>
              <a:off x="1942853" y="6648638"/>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5" name="Forme libre 24"/>
            <p:cNvSpPr/>
            <p:nvPr/>
          </p:nvSpPr>
          <p:spPr>
            <a:xfrm>
              <a:off x="2009915"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477CC8"/>
                </a:gs>
                <a:gs pos="100000">
                  <a:srgbClr val="056AC6"/>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6" name="Forme libre 25"/>
            <p:cNvSpPr/>
            <p:nvPr/>
          </p:nvSpPr>
          <p:spPr>
            <a:xfrm>
              <a:off x="2171078"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C6D0E9"/>
                </a:gs>
                <a:gs pos="100000">
                  <a:srgbClr val="BAC7E7"/>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7" name="Forme libre 26"/>
            <p:cNvSpPr/>
            <p:nvPr/>
          </p:nvSpPr>
          <p:spPr>
            <a:xfrm>
              <a:off x="2389537" y="6336627"/>
              <a:ext cx="456614" cy="456614"/>
            </a:xfrm>
            <a:custGeom>
              <a:avLst/>
              <a:gdLst>
                <a:gd name="f0" fmla="val 10800000"/>
                <a:gd name="f1" fmla="val 5400000"/>
                <a:gd name="f2" fmla="val 180"/>
                <a:gd name="f3" fmla="val w"/>
                <a:gd name="f4" fmla="val h"/>
                <a:gd name="f5" fmla="val 0"/>
                <a:gd name="f6" fmla="val 456613"/>
                <a:gd name="f7" fmla="val 228307"/>
                <a:gd name="f8" fmla="val 102217"/>
                <a:gd name="f9" fmla="val 354397"/>
                <a:gd name="f10" fmla="val 456614"/>
                <a:gd name="f11" fmla="+- 0 0 -90"/>
                <a:gd name="f12" fmla="*/ f3 1 456613"/>
                <a:gd name="f13" fmla="*/ f4 1 456613"/>
                <a:gd name="f14" fmla="val f5"/>
                <a:gd name="f15" fmla="val f6"/>
                <a:gd name="f16" fmla="*/ f11 f0 1"/>
                <a:gd name="f17" fmla="+- f15 0 f14"/>
                <a:gd name="f18" fmla="*/ f16 1 f2"/>
                <a:gd name="f19" fmla="*/ f17 1 456613"/>
                <a:gd name="f20" fmla="*/ 0 f17 1"/>
                <a:gd name="f21" fmla="*/ 228307 f17 1"/>
                <a:gd name="f22" fmla="*/ 456614 f17 1"/>
                <a:gd name="f23" fmla="+- f18 0 f1"/>
                <a:gd name="f24" fmla="*/ f20 1 456613"/>
                <a:gd name="f25" fmla="*/ f21 1 456613"/>
                <a:gd name="f26" fmla="*/ f22 1 456613"/>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456613" h="456613">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vert="horz" wrap="square" lIns="66870" tIns="66870" rIns="66870" bIns="66870"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endParaRPr lang="fr-FR" sz="2300" b="0" i="0" u="none" strike="noStrike" kern="1200" cap="none" spc="0" baseline="0">
                <a:solidFill>
                  <a:srgbClr val="FFFFFF"/>
                </a:solidFill>
                <a:uFillTx/>
                <a:latin typeface="Corbel"/>
              </a:endParaRPr>
            </a:p>
          </p:txBody>
        </p:sp>
      </p:grpSp>
      <p:sp>
        <p:nvSpPr>
          <p:cNvPr id="33" name="Titre 1"/>
          <p:cNvSpPr txBox="1">
            <a:spLocks noGrp="1"/>
          </p:cNvSpPr>
          <p:nvPr>
            <p:ph type="title"/>
          </p:nvPr>
        </p:nvSpPr>
        <p:spPr>
          <a:xfrm>
            <a:off x="839784" y="457200"/>
            <a:ext cx="3932240" cy="1600200"/>
          </a:xfrm>
        </p:spPr>
        <p:txBody>
          <a:bodyPr anchor="b"/>
          <a:lstStyle>
            <a:lvl1pPr>
              <a:defRPr sz="3200"/>
            </a:lvl1pPr>
          </a:lstStyle>
          <a:p>
            <a:pPr lvl="0"/>
            <a:r>
              <a:rPr lang="fr-FR" smtClean="0"/>
              <a:t>Modifiez le style du titre</a:t>
            </a:r>
            <a:endParaRPr lang="fr-FR"/>
          </a:p>
        </p:txBody>
      </p:sp>
      <p:sp>
        <p:nvSpPr>
          <p:cNvPr id="34" name="Espace réservé du contenu 2"/>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35" name="Espace réservé du texte 3"/>
          <p:cNvSpPr txBox="1">
            <a:spLocks noGrp="1"/>
          </p:cNvSpPr>
          <p:nvPr>
            <p:ph type="body" idx="2"/>
          </p:nvPr>
        </p:nvSpPr>
        <p:spPr>
          <a:xfrm>
            <a:off x="839784" y="2057400"/>
            <a:ext cx="3932240" cy="3811584"/>
          </a:xfrm>
        </p:spPr>
        <p:txBody>
          <a:bodyPr/>
          <a:lstStyle>
            <a:lvl1pPr marL="0" indent="0">
              <a:buNone/>
              <a:defRPr sz="1600"/>
            </a:lvl1pPr>
          </a:lstStyle>
          <a:p>
            <a:pPr lvl="0"/>
            <a:r>
              <a:rPr lang="fr-FR" smtClean="0"/>
              <a:t>Modifier les styles du texte du masque</a:t>
            </a:r>
          </a:p>
        </p:txBody>
      </p:sp>
      <p:sp>
        <p:nvSpPr>
          <p:cNvPr id="36" name="Espace réservé du pied de page 5"/>
          <p:cNvSpPr txBox="1">
            <a:spLocks noGrp="1"/>
          </p:cNvSpPr>
          <p:nvPr>
            <p:ph type="ftr" sz="quarter" idx="9"/>
          </p:nvPr>
        </p:nvSpPr>
        <p:spPr/>
        <p:txBody>
          <a:bodyPr/>
          <a:lstStyle>
            <a:lvl1pPr>
              <a:defRPr/>
            </a:lvl1pPr>
          </a:lstStyle>
          <a:p>
            <a:pPr lvl="0"/>
            <a:endParaRPr lang="fr-FR"/>
          </a:p>
        </p:txBody>
      </p:sp>
    </p:spTree>
    <p:extLst>
      <p:ext uri="{BB962C8B-B14F-4D97-AF65-F5344CB8AC3E}">
        <p14:creationId xmlns:p14="http://schemas.microsoft.com/office/powerpoint/2010/main" val="32228161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grpSp>
        <p:nvGrpSpPr>
          <p:cNvPr id="2" name="Diagramme 6"/>
          <p:cNvGrpSpPr/>
          <p:nvPr/>
        </p:nvGrpSpPr>
        <p:grpSpPr>
          <a:xfrm>
            <a:off x="789145" y="47457"/>
            <a:ext cx="10556354" cy="365458"/>
            <a:chOff x="789145" y="47457"/>
            <a:chExt cx="10556354" cy="365458"/>
          </a:xfrm>
        </p:grpSpPr>
        <p:sp>
          <p:nvSpPr>
            <p:cNvPr id="3" name="Forme libre 2"/>
            <p:cNvSpPr/>
            <p:nvPr/>
          </p:nvSpPr>
          <p:spPr>
            <a:xfrm>
              <a:off x="789145"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f19 0 f1"/>
                <a:gd name="f29" fmla="*/ f22 1 5895297"/>
                <a:gd name="f30" fmla="*/ f23 1 365454"/>
                <a:gd name="f31" fmla="*/ f24 1 5895297"/>
                <a:gd name="f32" fmla="*/ f25 1 5895297"/>
                <a:gd name="f33" fmla="*/ f26 1 365454"/>
                <a:gd name="f34" fmla="*/ f27 1 365454"/>
                <a:gd name="f35" fmla="*/ f13 1 f20"/>
                <a:gd name="f36" fmla="*/ f14 1 f20"/>
                <a:gd name="f37" fmla="*/ f13 1 f21"/>
                <a:gd name="f38" fmla="*/ f15 1 f21"/>
                <a:gd name="f39" fmla="*/ f29 1 f20"/>
                <a:gd name="f40" fmla="*/ f30 1 f21"/>
                <a:gd name="f41" fmla="*/ f31 1 f20"/>
                <a:gd name="f42" fmla="*/ f32 1 f20"/>
                <a:gd name="f43" fmla="*/ f33 1 f21"/>
                <a:gd name="f44" fmla="*/ f34 1 f21"/>
                <a:gd name="f45" fmla="*/ f35 f11 1"/>
                <a:gd name="f46" fmla="*/ f36 f11 1"/>
                <a:gd name="f47" fmla="*/ f38 f12 1"/>
                <a:gd name="f48" fmla="*/ f37 f12 1"/>
                <a:gd name="f49" fmla="*/ f39 f11 1"/>
                <a:gd name="f50" fmla="*/ f40 f12 1"/>
                <a:gd name="f51" fmla="*/ f41 f11 1"/>
                <a:gd name="f52" fmla="*/ f42 f11 1"/>
                <a:gd name="f53" fmla="*/ f43 f12 1"/>
                <a:gd name="f54" fmla="*/ f44 f12 1"/>
              </a:gdLst>
              <a:ahLst/>
              <a:cxnLst>
                <a:cxn ang="3cd4">
                  <a:pos x="hc" y="t"/>
                </a:cxn>
                <a:cxn ang="0">
                  <a:pos x="r" y="vc"/>
                </a:cxn>
                <a:cxn ang="cd4">
                  <a:pos x="hc" y="b"/>
                </a:cxn>
                <a:cxn ang="cd2">
                  <a:pos x="l" y="vc"/>
                </a:cxn>
                <a:cxn ang="f28">
                  <a:pos x="f49" y="f50"/>
                </a:cxn>
                <a:cxn ang="f28">
                  <a:pos x="f51" y="f50"/>
                </a:cxn>
                <a:cxn ang="f28">
                  <a:pos x="f52" y="f53"/>
                </a:cxn>
                <a:cxn ang="f28">
                  <a:pos x="f51" y="f54"/>
                </a:cxn>
                <a:cxn ang="f28">
                  <a:pos x="f49" y="f54"/>
                </a:cxn>
                <a:cxn ang="f28">
                  <a:pos x="f49" y="f50"/>
                </a:cxn>
              </a:cxnLst>
              <a:rect l="f45" t="f48" r="f46" b="f47"/>
              <a:pathLst>
                <a:path w="5895297" h="365454">
                  <a:moveTo>
                    <a:pt x="f5" y="f5"/>
                  </a:moveTo>
                  <a:lnTo>
                    <a:pt x="f8" y="f5"/>
                  </a:lnTo>
                  <a:lnTo>
                    <a:pt x="f6" y="f9"/>
                  </a:lnTo>
                  <a:lnTo>
                    <a:pt x="f8" y="f7"/>
                  </a:lnTo>
                  <a:lnTo>
                    <a:pt x="f5" y="f7"/>
                  </a:lnTo>
                  <a:lnTo>
                    <a:pt x="f5" y="f5"/>
                  </a:lnTo>
                  <a:close/>
                </a:path>
              </a:pathLst>
            </a:custGeom>
            <a:solidFill>
              <a:srgbClr val="009DD9"/>
            </a:solidFill>
            <a:ln w="12701" cap="flat">
              <a:solidFill>
                <a:srgbClr val="FFFFFF"/>
              </a:solidFill>
              <a:prstDash val="solid"/>
              <a:miter/>
            </a:ln>
          </p:spPr>
          <p:txBody>
            <a:bodyPr vert="horz" wrap="square" lIns="96012" tIns="48006" rIns="115369"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1800" b="0" i="0" u="none" strike="noStrike" kern="1200" cap="none" spc="0" baseline="0" dirty="0" smtClean="0">
                  <a:solidFill>
                    <a:srgbClr val="FFFFFF"/>
                  </a:solidFill>
                  <a:uFillTx/>
                  <a:latin typeface="Corbel"/>
                </a:rPr>
                <a:t>Google </a:t>
              </a:r>
              <a:r>
                <a:rPr lang="fr-FR" sz="1800" b="0" i="0" u="none" strike="noStrike" kern="1200" cap="none" spc="0" baseline="0" dirty="0" err="1" smtClean="0">
                  <a:solidFill>
                    <a:srgbClr val="FFFFFF"/>
                  </a:solidFill>
                  <a:uFillTx/>
                  <a:latin typeface="Corbel"/>
                </a:rPr>
                <a:t>Ecosystem</a:t>
              </a:r>
              <a:endParaRPr lang="fr-FR" sz="1800" b="0" i="0" u="none" strike="noStrike" kern="1200" cap="none" spc="0" baseline="0" dirty="0">
                <a:solidFill>
                  <a:srgbClr val="FFFFFF"/>
                </a:solidFill>
                <a:uFillTx/>
                <a:latin typeface="Corbel"/>
              </a:endParaRPr>
            </a:p>
          </p:txBody>
        </p:sp>
        <p:sp>
          <p:nvSpPr>
            <p:cNvPr id="4" name="Forme libre 3"/>
            <p:cNvSpPr/>
            <p:nvPr/>
          </p:nvSpPr>
          <p:spPr>
            <a:xfrm>
              <a:off x="5450198"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182727 f18 1"/>
                <a:gd name="f29" fmla="+- f19 0 f1"/>
                <a:gd name="f30" fmla="*/ f22 1 5895297"/>
                <a:gd name="f31" fmla="*/ f23 1 365454"/>
                <a:gd name="f32" fmla="*/ f24 1 5895297"/>
                <a:gd name="f33" fmla="*/ f25 1 5895297"/>
                <a:gd name="f34" fmla="*/ f26 1 365454"/>
                <a:gd name="f35" fmla="*/ f27 1 365454"/>
                <a:gd name="f36" fmla="*/ f28 1 5895297"/>
                <a:gd name="f37" fmla="*/ f13 1 f20"/>
                <a:gd name="f38" fmla="*/ f14 1 f20"/>
                <a:gd name="f39" fmla="*/ f13 1 f21"/>
                <a:gd name="f40" fmla="*/ f15 1 f21"/>
                <a:gd name="f41" fmla="*/ f30 1 f20"/>
                <a:gd name="f42" fmla="*/ f31 1 f21"/>
                <a:gd name="f43" fmla="*/ f32 1 f20"/>
                <a:gd name="f44" fmla="*/ f33 1 f20"/>
                <a:gd name="f45" fmla="*/ f34 1 f21"/>
                <a:gd name="f46" fmla="*/ f35 1 f21"/>
                <a:gd name="f47" fmla="*/ f36 1 f20"/>
                <a:gd name="f48" fmla="*/ f37 f11 1"/>
                <a:gd name="f49" fmla="*/ f38 f11 1"/>
                <a:gd name="f50" fmla="*/ f40 f12 1"/>
                <a:gd name="f51" fmla="*/ f39 f12 1"/>
                <a:gd name="f52" fmla="*/ f41 f11 1"/>
                <a:gd name="f53" fmla="*/ f42 f12 1"/>
                <a:gd name="f54" fmla="*/ f43 f11 1"/>
                <a:gd name="f55" fmla="*/ f44 f11 1"/>
                <a:gd name="f56" fmla="*/ f45 f12 1"/>
                <a:gd name="f57" fmla="*/ f46 f12 1"/>
                <a:gd name="f58" fmla="*/ f47 f11 1"/>
              </a:gdLst>
              <a:ahLst/>
              <a:cxnLst>
                <a:cxn ang="3cd4">
                  <a:pos x="hc" y="t"/>
                </a:cxn>
                <a:cxn ang="0">
                  <a:pos x="r" y="vc"/>
                </a:cxn>
                <a:cxn ang="cd4">
                  <a:pos x="hc" y="b"/>
                </a:cxn>
                <a:cxn ang="cd2">
                  <a:pos x="l" y="vc"/>
                </a:cxn>
                <a:cxn ang="f29">
                  <a:pos x="f52" y="f53"/>
                </a:cxn>
                <a:cxn ang="f29">
                  <a:pos x="f54" y="f53"/>
                </a:cxn>
                <a:cxn ang="f29">
                  <a:pos x="f55" y="f56"/>
                </a:cxn>
                <a:cxn ang="f29">
                  <a:pos x="f54" y="f57"/>
                </a:cxn>
                <a:cxn ang="f29">
                  <a:pos x="f52" y="f57"/>
                </a:cxn>
                <a:cxn ang="f29">
                  <a:pos x="f58" y="f56"/>
                </a:cxn>
                <a:cxn ang="f29">
                  <a:pos x="f52" y="f53"/>
                </a:cxn>
              </a:cxnLst>
              <a:rect l="f48" t="f51" r="f49" b="f50"/>
              <a:pathLst>
                <a:path w="5895297" h="365454">
                  <a:moveTo>
                    <a:pt x="f5" y="f5"/>
                  </a:moveTo>
                  <a:lnTo>
                    <a:pt x="f8" y="f5"/>
                  </a:lnTo>
                  <a:lnTo>
                    <a:pt x="f6" y="f9"/>
                  </a:lnTo>
                  <a:lnTo>
                    <a:pt x="f8" y="f7"/>
                  </a:lnTo>
                  <a:lnTo>
                    <a:pt x="f5" y="f7"/>
                  </a:lnTo>
                  <a:lnTo>
                    <a:pt x="f9" y="f9"/>
                  </a:lnTo>
                  <a:lnTo>
                    <a:pt x="f5" y="f5"/>
                  </a:lnTo>
                  <a:close/>
                </a:path>
              </a:pathLst>
            </a:custGeom>
            <a:solidFill>
              <a:srgbClr val="0BD0D9"/>
            </a:solidFill>
            <a:ln w="12701" cap="flat">
              <a:solidFill>
                <a:srgbClr val="FFFFFF"/>
              </a:solidFill>
              <a:prstDash val="solid"/>
              <a:miter/>
            </a:ln>
          </p:spPr>
          <p:txBody>
            <a:bodyPr vert="horz" wrap="square" lIns="254733" tIns="48006" rIns="206727"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1800" b="0" i="0" u="none" strike="noStrike" kern="1200" cap="none" spc="0" baseline="0" dirty="0" smtClean="0">
                  <a:solidFill>
                    <a:srgbClr val="FFFFFF"/>
                  </a:solidFill>
                  <a:uFillTx/>
                  <a:latin typeface="Corbel"/>
                </a:rPr>
                <a:t>Google </a:t>
              </a:r>
              <a:r>
                <a:rPr lang="fr-FR" sz="1800" b="0" i="0" u="none" strike="noStrike" kern="1200" cap="none" spc="0" baseline="0" dirty="0" err="1" smtClean="0">
                  <a:solidFill>
                    <a:srgbClr val="FFFFFF"/>
                  </a:solidFill>
                  <a:uFillTx/>
                  <a:latin typeface="Corbel"/>
                </a:rPr>
                <a:t>Ads</a:t>
              </a:r>
              <a:endParaRPr lang="fr-FR" sz="1800" b="0" i="0" u="none" strike="noStrike" kern="1200" cap="none" spc="0" baseline="0" dirty="0">
                <a:solidFill>
                  <a:srgbClr val="FFFFFF"/>
                </a:solidFill>
                <a:uFillTx/>
                <a:latin typeface="Corbel"/>
              </a:endParaRPr>
            </a:p>
          </p:txBody>
        </p:sp>
      </p:grpSp>
      <p:grpSp>
        <p:nvGrpSpPr>
          <p:cNvPr id="5" name="Diagramme 7"/>
          <p:cNvGrpSpPr/>
          <p:nvPr/>
        </p:nvGrpSpPr>
        <p:grpSpPr>
          <a:xfrm>
            <a:off x="1423007" y="6278169"/>
            <a:ext cx="1423144" cy="532647"/>
            <a:chOff x="1423007" y="6278169"/>
            <a:chExt cx="1423144" cy="532647"/>
          </a:xfrm>
        </p:grpSpPr>
        <p:sp>
          <p:nvSpPr>
            <p:cNvPr id="6" name="Forme libre 5"/>
            <p:cNvSpPr/>
            <p:nvPr/>
          </p:nvSpPr>
          <p:spPr>
            <a:xfrm>
              <a:off x="1453493" y="6469380"/>
              <a:ext cx="536542" cy="176817"/>
            </a:xfrm>
            <a:custGeom>
              <a:avLst/>
              <a:gdLst>
                <a:gd name="f0" fmla="val 10800000"/>
                <a:gd name="f1" fmla="val 5400000"/>
                <a:gd name="f2" fmla="val 180"/>
                <a:gd name="f3" fmla="val w"/>
                <a:gd name="f4" fmla="val h"/>
                <a:gd name="f5" fmla="val 0"/>
                <a:gd name="f6" fmla="val 536547"/>
                <a:gd name="f7" fmla="val 176816"/>
                <a:gd name="f8" fmla="+- 0 0 -90"/>
                <a:gd name="f9" fmla="*/ f3 1 536547"/>
                <a:gd name="f10" fmla="*/ f4 1 176816"/>
                <a:gd name="f11" fmla="val f5"/>
                <a:gd name="f12" fmla="val f6"/>
                <a:gd name="f13" fmla="val f7"/>
                <a:gd name="f14" fmla="*/ f8 f0 1"/>
                <a:gd name="f15" fmla="+- f13 0 f11"/>
                <a:gd name="f16" fmla="+- f12 0 f11"/>
                <a:gd name="f17" fmla="*/ f14 1 f2"/>
                <a:gd name="f18" fmla="*/ f16 1 536547"/>
                <a:gd name="f19" fmla="*/ f15 1 176816"/>
                <a:gd name="f20" fmla="*/ 0 f16 1"/>
                <a:gd name="f21" fmla="*/ 0 f15 1"/>
                <a:gd name="f22" fmla="*/ 536547 f16 1"/>
                <a:gd name="f23" fmla="*/ 176816 f15 1"/>
                <a:gd name="f24" fmla="+- f17 0 f1"/>
                <a:gd name="f25" fmla="*/ f20 1 536547"/>
                <a:gd name="f26" fmla="*/ f21 1 176816"/>
                <a:gd name="f27" fmla="*/ f22 1 536547"/>
                <a:gd name="f28" fmla="*/ f23 1 17681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536547" h="176816">
                  <a:moveTo>
                    <a:pt x="f5" y="f5"/>
                  </a:moveTo>
                  <a:lnTo>
                    <a:pt x="f6" y="f5"/>
                  </a:lnTo>
                  <a:lnTo>
                    <a:pt x="f6" y="f7"/>
                  </a:lnTo>
                  <a:lnTo>
                    <a:pt x="f5" y="f7"/>
                  </a:lnTo>
                  <a:lnTo>
                    <a:pt x="f5" y="f5"/>
                  </a:lnTo>
                  <a:close/>
                </a:path>
              </a:pathLst>
            </a:custGeom>
            <a:noFill/>
            <a:ln cap="flat">
              <a:noFill/>
              <a:prstDash val="solid"/>
            </a:ln>
          </p:spPr>
          <p:txBody>
            <a:bodyPr vert="horz" wrap="square" lIns="12701" tIns="12701" rIns="12701" bIns="12701" anchor="ctr" anchorCtr="1" compatLnSpc="1">
              <a:noAutofit/>
            </a:bodyPr>
            <a:lstStyle/>
            <a:p>
              <a:pPr marL="0" marR="0" lvl="0" indent="0" algn="ctr" defTabSz="444498" rtl="0" fontAlgn="auto" hangingPunct="1">
                <a:lnSpc>
                  <a:spcPct val="90000"/>
                </a:lnSpc>
                <a:spcBef>
                  <a:spcPts val="0"/>
                </a:spcBef>
                <a:spcAft>
                  <a:spcPts val="40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orbel"/>
              </a:endParaRPr>
            </a:p>
          </p:txBody>
        </p:sp>
        <p:sp>
          <p:nvSpPr>
            <p:cNvPr id="7" name="Forme libre 6"/>
            <p:cNvSpPr/>
            <p:nvPr/>
          </p:nvSpPr>
          <p:spPr>
            <a:xfrm>
              <a:off x="145288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6689F"/>
                </a:gs>
                <a:gs pos="100000">
                  <a:srgbClr val="015098"/>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8" name="Forme libre 7"/>
            <p:cNvSpPr/>
            <p:nvPr/>
          </p:nvSpPr>
          <p:spPr>
            <a:xfrm>
              <a:off x="1482763" y="6355848"/>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9" name="Forme libre 8"/>
            <p:cNvSpPr/>
            <p:nvPr/>
          </p:nvSpPr>
          <p:spPr>
            <a:xfrm>
              <a:off x="1554461" y="6367799"/>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0" name="Forme libre 9"/>
            <p:cNvSpPr/>
            <p:nvPr/>
          </p:nvSpPr>
          <p:spPr>
            <a:xfrm>
              <a:off x="1614217" y="6302072"/>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1" name="Forme libre 10"/>
            <p:cNvSpPr/>
            <p:nvPr/>
          </p:nvSpPr>
          <p:spPr>
            <a:xfrm>
              <a:off x="1691896" y="6278169"/>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2" name="Forme libre 11"/>
            <p:cNvSpPr/>
            <p:nvPr/>
          </p:nvSpPr>
          <p:spPr>
            <a:xfrm>
              <a:off x="1787496" y="6320003"/>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3" name="Forme libre 12"/>
            <p:cNvSpPr/>
            <p:nvPr/>
          </p:nvSpPr>
          <p:spPr>
            <a:xfrm>
              <a:off x="1847243" y="634987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4" name="Forme libre 13"/>
            <p:cNvSpPr/>
            <p:nvPr/>
          </p:nvSpPr>
          <p:spPr>
            <a:xfrm>
              <a:off x="193090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5" name="Forme libre 14"/>
            <p:cNvSpPr/>
            <p:nvPr/>
          </p:nvSpPr>
          <p:spPr>
            <a:xfrm>
              <a:off x="1966755" y="648133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6" name="Forme libre 15"/>
            <p:cNvSpPr/>
            <p:nvPr/>
          </p:nvSpPr>
          <p:spPr>
            <a:xfrm>
              <a:off x="1656042" y="6355848"/>
              <a:ext cx="109746" cy="10974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7" name="Forme libre 16"/>
            <p:cNvSpPr/>
            <p:nvPr/>
          </p:nvSpPr>
          <p:spPr>
            <a:xfrm>
              <a:off x="1423007" y="658291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8" name="Forme libre 17"/>
            <p:cNvSpPr/>
            <p:nvPr/>
          </p:nvSpPr>
          <p:spPr>
            <a:xfrm>
              <a:off x="1458861" y="663668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9" name="Forme libre 18"/>
            <p:cNvSpPr/>
            <p:nvPr/>
          </p:nvSpPr>
          <p:spPr>
            <a:xfrm>
              <a:off x="1548490" y="6684483"/>
              <a:ext cx="97557" cy="975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0" name="Forme libre 19"/>
            <p:cNvSpPr/>
            <p:nvPr/>
          </p:nvSpPr>
          <p:spPr>
            <a:xfrm>
              <a:off x="1673964" y="676216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1" name="Forme libre 20"/>
            <p:cNvSpPr/>
            <p:nvPr/>
          </p:nvSpPr>
          <p:spPr>
            <a:xfrm>
              <a:off x="1697867" y="6684483"/>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2" name="Forme libre 21"/>
            <p:cNvSpPr/>
            <p:nvPr/>
          </p:nvSpPr>
          <p:spPr>
            <a:xfrm>
              <a:off x="1757623" y="676814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3" name="Forme libre 22"/>
            <p:cNvSpPr/>
            <p:nvPr/>
          </p:nvSpPr>
          <p:spPr>
            <a:xfrm>
              <a:off x="1840742" y="6678347"/>
              <a:ext cx="38852" cy="8592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4" name="Forme libre 23"/>
            <p:cNvSpPr/>
            <p:nvPr/>
          </p:nvSpPr>
          <p:spPr>
            <a:xfrm>
              <a:off x="1942853" y="6648638"/>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5" name="Forme libre 24"/>
            <p:cNvSpPr/>
            <p:nvPr/>
          </p:nvSpPr>
          <p:spPr>
            <a:xfrm>
              <a:off x="2009915"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477CC8"/>
                </a:gs>
                <a:gs pos="100000">
                  <a:srgbClr val="056AC6"/>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6" name="Forme libre 25"/>
            <p:cNvSpPr/>
            <p:nvPr/>
          </p:nvSpPr>
          <p:spPr>
            <a:xfrm>
              <a:off x="2171078"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C6D0E9"/>
                </a:gs>
                <a:gs pos="100000">
                  <a:srgbClr val="BAC7E7"/>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7" name="Forme libre 26"/>
            <p:cNvSpPr/>
            <p:nvPr/>
          </p:nvSpPr>
          <p:spPr>
            <a:xfrm>
              <a:off x="2389537" y="6336627"/>
              <a:ext cx="456614" cy="456614"/>
            </a:xfrm>
            <a:custGeom>
              <a:avLst/>
              <a:gdLst>
                <a:gd name="f0" fmla="val 10800000"/>
                <a:gd name="f1" fmla="val 5400000"/>
                <a:gd name="f2" fmla="val 180"/>
                <a:gd name="f3" fmla="val w"/>
                <a:gd name="f4" fmla="val h"/>
                <a:gd name="f5" fmla="val 0"/>
                <a:gd name="f6" fmla="val 456613"/>
                <a:gd name="f7" fmla="val 228307"/>
                <a:gd name="f8" fmla="val 102217"/>
                <a:gd name="f9" fmla="val 354397"/>
                <a:gd name="f10" fmla="val 456614"/>
                <a:gd name="f11" fmla="+- 0 0 -90"/>
                <a:gd name="f12" fmla="*/ f3 1 456613"/>
                <a:gd name="f13" fmla="*/ f4 1 456613"/>
                <a:gd name="f14" fmla="val f5"/>
                <a:gd name="f15" fmla="val f6"/>
                <a:gd name="f16" fmla="*/ f11 f0 1"/>
                <a:gd name="f17" fmla="+- f15 0 f14"/>
                <a:gd name="f18" fmla="*/ f16 1 f2"/>
                <a:gd name="f19" fmla="*/ f17 1 456613"/>
                <a:gd name="f20" fmla="*/ 0 f17 1"/>
                <a:gd name="f21" fmla="*/ 228307 f17 1"/>
                <a:gd name="f22" fmla="*/ 456614 f17 1"/>
                <a:gd name="f23" fmla="+- f18 0 f1"/>
                <a:gd name="f24" fmla="*/ f20 1 456613"/>
                <a:gd name="f25" fmla="*/ f21 1 456613"/>
                <a:gd name="f26" fmla="*/ f22 1 456613"/>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456613" h="456613">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vert="horz" wrap="square" lIns="66870" tIns="66870" rIns="66870" bIns="66870"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endParaRPr lang="fr-FR" sz="2300" b="0" i="0" u="none" strike="noStrike" kern="1200" cap="none" spc="0" baseline="0">
                <a:solidFill>
                  <a:srgbClr val="FFFFFF"/>
                </a:solidFill>
                <a:uFillTx/>
                <a:latin typeface="Corbel"/>
              </a:endParaRPr>
            </a:p>
          </p:txBody>
        </p:sp>
      </p:grpSp>
      <p:sp>
        <p:nvSpPr>
          <p:cNvPr id="33" name="Titre 1"/>
          <p:cNvSpPr txBox="1">
            <a:spLocks noGrp="1"/>
          </p:cNvSpPr>
          <p:nvPr>
            <p:ph type="title"/>
          </p:nvPr>
        </p:nvSpPr>
        <p:spPr>
          <a:xfrm>
            <a:off x="839784" y="457200"/>
            <a:ext cx="3932240" cy="1600200"/>
          </a:xfrm>
        </p:spPr>
        <p:txBody>
          <a:bodyPr anchor="b"/>
          <a:lstStyle>
            <a:lvl1pPr>
              <a:defRPr sz="3200"/>
            </a:lvl1pPr>
          </a:lstStyle>
          <a:p>
            <a:pPr lvl="0"/>
            <a:r>
              <a:rPr lang="fr-FR" smtClean="0"/>
              <a:t>Modifiez le style du titre</a:t>
            </a:r>
            <a:endParaRPr lang="fr-FR"/>
          </a:p>
        </p:txBody>
      </p:sp>
      <p:sp>
        <p:nvSpPr>
          <p:cNvPr id="34" name="Espace réservé pour une image  2"/>
          <p:cNvSpPr txBox="1">
            <a:spLocks noGrp="1"/>
          </p:cNvSpPr>
          <p:nvPr>
            <p:ph type="pic" idx="1"/>
          </p:nvPr>
        </p:nvSpPr>
        <p:spPr>
          <a:xfrm>
            <a:off x="5183184" y="987423"/>
            <a:ext cx="6172200" cy="4873623"/>
          </a:xfrm>
        </p:spPr>
        <p:txBody>
          <a:bodyPr/>
          <a:lstStyle>
            <a:lvl1pPr marL="0" indent="0">
              <a:buNone/>
              <a:defRPr sz="3200"/>
            </a:lvl1pPr>
          </a:lstStyle>
          <a:p>
            <a:pPr lvl="0"/>
            <a:r>
              <a:rPr lang="fr-FR" smtClean="0"/>
              <a:t>Cliquez sur l'icône pour ajouter une image</a:t>
            </a:r>
            <a:endParaRPr lang="fr-FR"/>
          </a:p>
        </p:txBody>
      </p:sp>
      <p:sp>
        <p:nvSpPr>
          <p:cNvPr id="35" name="Espace réservé du texte 3"/>
          <p:cNvSpPr txBox="1">
            <a:spLocks noGrp="1"/>
          </p:cNvSpPr>
          <p:nvPr>
            <p:ph type="body" idx="2"/>
          </p:nvPr>
        </p:nvSpPr>
        <p:spPr>
          <a:xfrm>
            <a:off x="839784" y="2057400"/>
            <a:ext cx="3932240" cy="3811584"/>
          </a:xfrm>
        </p:spPr>
        <p:txBody>
          <a:bodyPr/>
          <a:lstStyle>
            <a:lvl1pPr marL="0" indent="0">
              <a:buNone/>
              <a:defRPr sz="1600"/>
            </a:lvl1pPr>
          </a:lstStyle>
          <a:p>
            <a:pPr lvl="0"/>
            <a:r>
              <a:rPr lang="fr-FR" smtClean="0"/>
              <a:t>Modifier les styles du texte du masque</a:t>
            </a:r>
          </a:p>
        </p:txBody>
      </p:sp>
      <p:sp>
        <p:nvSpPr>
          <p:cNvPr id="36" name="Espace réservé du pied de page 5"/>
          <p:cNvSpPr txBox="1">
            <a:spLocks noGrp="1"/>
          </p:cNvSpPr>
          <p:nvPr>
            <p:ph type="ftr" sz="quarter" idx="9"/>
          </p:nvPr>
        </p:nvSpPr>
        <p:spPr/>
        <p:txBody>
          <a:bodyPr/>
          <a:lstStyle>
            <a:lvl1pPr>
              <a:defRPr/>
            </a:lvl1pPr>
          </a:lstStyle>
          <a:p>
            <a:pPr lvl="0"/>
            <a:endParaRPr lang="fr-FR"/>
          </a:p>
        </p:txBody>
      </p:sp>
    </p:spTree>
    <p:extLst>
      <p:ext uri="{BB962C8B-B14F-4D97-AF65-F5344CB8AC3E}">
        <p14:creationId xmlns:p14="http://schemas.microsoft.com/office/powerpoint/2010/main" val="24330379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horizontal">
    <p:spTree>
      <p:nvGrpSpPr>
        <p:cNvPr id="1" name=""/>
        <p:cNvGrpSpPr/>
        <p:nvPr/>
      </p:nvGrpSpPr>
      <p:grpSpPr>
        <a:xfrm>
          <a:off x="0" y="0"/>
          <a:ext cx="0" cy="0"/>
          <a:chOff x="0" y="0"/>
          <a:chExt cx="0" cy="0"/>
        </a:xfrm>
      </p:grpSpPr>
      <p:grpSp>
        <p:nvGrpSpPr>
          <p:cNvPr id="2" name="Diagramme 5"/>
          <p:cNvGrpSpPr/>
          <p:nvPr/>
        </p:nvGrpSpPr>
        <p:grpSpPr>
          <a:xfrm>
            <a:off x="789145" y="47457"/>
            <a:ext cx="10556354" cy="365458"/>
            <a:chOff x="789145" y="47457"/>
            <a:chExt cx="10556354" cy="365458"/>
          </a:xfrm>
        </p:grpSpPr>
        <p:sp>
          <p:nvSpPr>
            <p:cNvPr id="3" name="Forme libre 2"/>
            <p:cNvSpPr/>
            <p:nvPr/>
          </p:nvSpPr>
          <p:spPr>
            <a:xfrm>
              <a:off x="789145"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f19 0 f1"/>
                <a:gd name="f29" fmla="*/ f22 1 5895297"/>
                <a:gd name="f30" fmla="*/ f23 1 365454"/>
                <a:gd name="f31" fmla="*/ f24 1 5895297"/>
                <a:gd name="f32" fmla="*/ f25 1 5895297"/>
                <a:gd name="f33" fmla="*/ f26 1 365454"/>
                <a:gd name="f34" fmla="*/ f27 1 365454"/>
                <a:gd name="f35" fmla="*/ f13 1 f20"/>
                <a:gd name="f36" fmla="*/ f14 1 f20"/>
                <a:gd name="f37" fmla="*/ f13 1 f21"/>
                <a:gd name="f38" fmla="*/ f15 1 f21"/>
                <a:gd name="f39" fmla="*/ f29 1 f20"/>
                <a:gd name="f40" fmla="*/ f30 1 f21"/>
                <a:gd name="f41" fmla="*/ f31 1 f20"/>
                <a:gd name="f42" fmla="*/ f32 1 f20"/>
                <a:gd name="f43" fmla="*/ f33 1 f21"/>
                <a:gd name="f44" fmla="*/ f34 1 f21"/>
                <a:gd name="f45" fmla="*/ f35 f11 1"/>
                <a:gd name="f46" fmla="*/ f36 f11 1"/>
                <a:gd name="f47" fmla="*/ f38 f12 1"/>
                <a:gd name="f48" fmla="*/ f37 f12 1"/>
                <a:gd name="f49" fmla="*/ f39 f11 1"/>
                <a:gd name="f50" fmla="*/ f40 f12 1"/>
                <a:gd name="f51" fmla="*/ f41 f11 1"/>
                <a:gd name="f52" fmla="*/ f42 f11 1"/>
                <a:gd name="f53" fmla="*/ f43 f12 1"/>
                <a:gd name="f54" fmla="*/ f44 f12 1"/>
              </a:gdLst>
              <a:ahLst/>
              <a:cxnLst>
                <a:cxn ang="3cd4">
                  <a:pos x="hc" y="t"/>
                </a:cxn>
                <a:cxn ang="0">
                  <a:pos x="r" y="vc"/>
                </a:cxn>
                <a:cxn ang="cd4">
                  <a:pos x="hc" y="b"/>
                </a:cxn>
                <a:cxn ang="cd2">
                  <a:pos x="l" y="vc"/>
                </a:cxn>
                <a:cxn ang="f28">
                  <a:pos x="f49" y="f50"/>
                </a:cxn>
                <a:cxn ang="f28">
                  <a:pos x="f51" y="f50"/>
                </a:cxn>
                <a:cxn ang="f28">
                  <a:pos x="f52" y="f53"/>
                </a:cxn>
                <a:cxn ang="f28">
                  <a:pos x="f51" y="f54"/>
                </a:cxn>
                <a:cxn ang="f28">
                  <a:pos x="f49" y="f54"/>
                </a:cxn>
                <a:cxn ang="f28">
                  <a:pos x="f49" y="f50"/>
                </a:cxn>
              </a:cxnLst>
              <a:rect l="f45" t="f48" r="f46" b="f47"/>
              <a:pathLst>
                <a:path w="5895297" h="365454">
                  <a:moveTo>
                    <a:pt x="f5" y="f5"/>
                  </a:moveTo>
                  <a:lnTo>
                    <a:pt x="f8" y="f5"/>
                  </a:lnTo>
                  <a:lnTo>
                    <a:pt x="f6" y="f9"/>
                  </a:lnTo>
                  <a:lnTo>
                    <a:pt x="f8" y="f7"/>
                  </a:lnTo>
                  <a:lnTo>
                    <a:pt x="f5" y="f7"/>
                  </a:lnTo>
                  <a:lnTo>
                    <a:pt x="f5" y="f5"/>
                  </a:lnTo>
                  <a:close/>
                </a:path>
              </a:pathLst>
            </a:custGeom>
            <a:solidFill>
              <a:srgbClr val="009DD9"/>
            </a:solidFill>
            <a:ln w="12701" cap="flat">
              <a:solidFill>
                <a:srgbClr val="FFFFFF"/>
              </a:solidFill>
              <a:prstDash val="solid"/>
              <a:miter/>
            </a:ln>
          </p:spPr>
          <p:txBody>
            <a:bodyPr vert="horz" wrap="square" lIns="96012" tIns="48006" rIns="115369"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orbel"/>
              </a:endParaRPr>
            </a:p>
          </p:txBody>
        </p:sp>
        <p:sp>
          <p:nvSpPr>
            <p:cNvPr id="4" name="Forme libre 3"/>
            <p:cNvSpPr/>
            <p:nvPr/>
          </p:nvSpPr>
          <p:spPr>
            <a:xfrm>
              <a:off x="5450198"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182727 f18 1"/>
                <a:gd name="f29" fmla="+- f19 0 f1"/>
                <a:gd name="f30" fmla="*/ f22 1 5895297"/>
                <a:gd name="f31" fmla="*/ f23 1 365454"/>
                <a:gd name="f32" fmla="*/ f24 1 5895297"/>
                <a:gd name="f33" fmla="*/ f25 1 5895297"/>
                <a:gd name="f34" fmla="*/ f26 1 365454"/>
                <a:gd name="f35" fmla="*/ f27 1 365454"/>
                <a:gd name="f36" fmla="*/ f28 1 5895297"/>
                <a:gd name="f37" fmla="*/ f13 1 f20"/>
                <a:gd name="f38" fmla="*/ f14 1 f20"/>
                <a:gd name="f39" fmla="*/ f13 1 f21"/>
                <a:gd name="f40" fmla="*/ f15 1 f21"/>
                <a:gd name="f41" fmla="*/ f30 1 f20"/>
                <a:gd name="f42" fmla="*/ f31 1 f21"/>
                <a:gd name="f43" fmla="*/ f32 1 f20"/>
                <a:gd name="f44" fmla="*/ f33 1 f20"/>
                <a:gd name="f45" fmla="*/ f34 1 f21"/>
                <a:gd name="f46" fmla="*/ f35 1 f21"/>
                <a:gd name="f47" fmla="*/ f36 1 f20"/>
                <a:gd name="f48" fmla="*/ f37 f11 1"/>
                <a:gd name="f49" fmla="*/ f38 f11 1"/>
                <a:gd name="f50" fmla="*/ f40 f12 1"/>
                <a:gd name="f51" fmla="*/ f39 f12 1"/>
                <a:gd name="f52" fmla="*/ f41 f11 1"/>
                <a:gd name="f53" fmla="*/ f42 f12 1"/>
                <a:gd name="f54" fmla="*/ f43 f11 1"/>
                <a:gd name="f55" fmla="*/ f44 f11 1"/>
                <a:gd name="f56" fmla="*/ f45 f12 1"/>
                <a:gd name="f57" fmla="*/ f46 f12 1"/>
                <a:gd name="f58" fmla="*/ f47 f11 1"/>
              </a:gdLst>
              <a:ahLst/>
              <a:cxnLst>
                <a:cxn ang="3cd4">
                  <a:pos x="hc" y="t"/>
                </a:cxn>
                <a:cxn ang="0">
                  <a:pos x="r" y="vc"/>
                </a:cxn>
                <a:cxn ang="cd4">
                  <a:pos x="hc" y="b"/>
                </a:cxn>
                <a:cxn ang="cd2">
                  <a:pos x="l" y="vc"/>
                </a:cxn>
                <a:cxn ang="f29">
                  <a:pos x="f52" y="f53"/>
                </a:cxn>
                <a:cxn ang="f29">
                  <a:pos x="f54" y="f53"/>
                </a:cxn>
                <a:cxn ang="f29">
                  <a:pos x="f55" y="f56"/>
                </a:cxn>
                <a:cxn ang="f29">
                  <a:pos x="f54" y="f57"/>
                </a:cxn>
                <a:cxn ang="f29">
                  <a:pos x="f52" y="f57"/>
                </a:cxn>
                <a:cxn ang="f29">
                  <a:pos x="f58" y="f56"/>
                </a:cxn>
                <a:cxn ang="f29">
                  <a:pos x="f52" y="f53"/>
                </a:cxn>
              </a:cxnLst>
              <a:rect l="f48" t="f51" r="f49" b="f50"/>
              <a:pathLst>
                <a:path w="5895297" h="365454">
                  <a:moveTo>
                    <a:pt x="f5" y="f5"/>
                  </a:moveTo>
                  <a:lnTo>
                    <a:pt x="f8" y="f5"/>
                  </a:lnTo>
                  <a:lnTo>
                    <a:pt x="f6" y="f9"/>
                  </a:lnTo>
                  <a:lnTo>
                    <a:pt x="f8" y="f7"/>
                  </a:lnTo>
                  <a:lnTo>
                    <a:pt x="f5" y="f7"/>
                  </a:lnTo>
                  <a:lnTo>
                    <a:pt x="f9" y="f9"/>
                  </a:lnTo>
                  <a:lnTo>
                    <a:pt x="f5" y="f5"/>
                  </a:lnTo>
                  <a:close/>
                </a:path>
              </a:pathLst>
            </a:custGeom>
            <a:solidFill>
              <a:srgbClr val="0BD0D9"/>
            </a:solidFill>
            <a:ln w="12701" cap="flat">
              <a:solidFill>
                <a:srgbClr val="FFFFFF"/>
              </a:solidFill>
              <a:prstDash val="solid"/>
              <a:miter/>
            </a:ln>
          </p:spPr>
          <p:txBody>
            <a:bodyPr vert="horz" wrap="square" lIns="254733" tIns="48006" rIns="206727"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orbel"/>
              </a:endParaRPr>
            </a:p>
          </p:txBody>
        </p:sp>
      </p:grpSp>
      <p:grpSp>
        <p:nvGrpSpPr>
          <p:cNvPr id="5" name="Diagramme 6"/>
          <p:cNvGrpSpPr/>
          <p:nvPr/>
        </p:nvGrpSpPr>
        <p:grpSpPr>
          <a:xfrm>
            <a:off x="1423007" y="6278169"/>
            <a:ext cx="1423144" cy="532647"/>
            <a:chOff x="1423007" y="6278169"/>
            <a:chExt cx="1423144" cy="532647"/>
          </a:xfrm>
        </p:grpSpPr>
        <p:sp>
          <p:nvSpPr>
            <p:cNvPr id="6" name="Forme libre 5"/>
            <p:cNvSpPr/>
            <p:nvPr/>
          </p:nvSpPr>
          <p:spPr>
            <a:xfrm>
              <a:off x="1453493" y="6469380"/>
              <a:ext cx="536542" cy="176817"/>
            </a:xfrm>
            <a:custGeom>
              <a:avLst/>
              <a:gdLst>
                <a:gd name="f0" fmla="val 10800000"/>
                <a:gd name="f1" fmla="val 5400000"/>
                <a:gd name="f2" fmla="val 180"/>
                <a:gd name="f3" fmla="val w"/>
                <a:gd name="f4" fmla="val h"/>
                <a:gd name="f5" fmla="val 0"/>
                <a:gd name="f6" fmla="val 536547"/>
                <a:gd name="f7" fmla="val 176816"/>
                <a:gd name="f8" fmla="+- 0 0 -90"/>
                <a:gd name="f9" fmla="*/ f3 1 536547"/>
                <a:gd name="f10" fmla="*/ f4 1 176816"/>
                <a:gd name="f11" fmla="val f5"/>
                <a:gd name="f12" fmla="val f6"/>
                <a:gd name="f13" fmla="val f7"/>
                <a:gd name="f14" fmla="*/ f8 f0 1"/>
                <a:gd name="f15" fmla="+- f13 0 f11"/>
                <a:gd name="f16" fmla="+- f12 0 f11"/>
                <a:gd name="f17" fmla="*/ f14 1 f2"/>
                <a:gd name="f18" fmla="*/ f16 1 536547"/>
                <a:gd name="f19" fmla="*/ f15 1 176816"/>
                <a:gd name="f20" fmla="*/ 0 f16 1"/>
                <a:gd name="f21" fmla="*/ 0 f15 1"/>
                <a:gd name="f22" fmla="*/ 536547 f16 1"/>
                <a:gd name="f23" fmla="*/ 176816 f15 1"/>
                <a:gd name="f24" fmla="+- f17 0 f1"/>
                <a:gd name="f25" fmla="*/ f20 1 536547"/>
                <a:gd name="f26" fmla="*/ f21 1 176816"/>
                <a:gd name="f27" fmla="*/ f22 1 536547"/>
                <a:gd name="f28" fmla="*/ f23 1 17681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536547" h="176816">
                  <a:moveTo>
                    <a:pt x="f5" y="f5"/>
                  </a:moveTo>
                  <a:lnTo>
                    <a:pt x="f6" y="f5"/>
                  </a:lnTo>
                  <a:lnTo>
                    <a:pt x="f6" y="f7"/>
                  </a:lnTo>
                  <a:lnTo>
                    <a:pt x="f5" y="f7"/>
                  </a:lnTo>
                  <a:lnTo>
                    <a:pt x="f5" y="f5"/>
                  </a:lnTo>
                  <a:close/>
                </a:path>
              </a:pathLst>
            </a:custGeom>
            <a:noFill/>
            <a:ln cap="flat">
              <a:noFill/>
              <a:prstDash val="solid"/>
            </a:ln>
          </p:spPr>
          <p:txBody>
            <a:bodyPr vert="horz" wrap="square" lIns="12701" tIns="12701" rIns="12701" bIns="12701" anchor="ctr" anchorCtr="1" compatLnSpc="1">
              <a:noAutofit/>
            </a:bodyPr>
            <a:lstStyle/>
            <a:p>
              <a:pPr marL="0" marR="0" lvl="0" indent="0" algn="ctr" defTabSz="444498" rtl="0" fontAlgn="auto" hangingPunct="1">
                <a:lnSpc>
                  <a:spcPct val="90000"/>
                </a:lnSpc>
                <a:spcBef>
                  <a:spcPts val="0"/>
                </a:spcBef>
                <a:spcAft>
                  <a:spcPts val="40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orbel"/>
              </a:endParaRPr>
            </a:p>
          </p:txBody>
        </p:sp>
        <p:sp>
          <p:nvSpPr>
            <p:cNvPr id="7" name="Forme libre 6"/>
            <p:cNvSpPr/>
            <p:nvPr/>
          </p:nvSpPr>
          <p:spPr>
            <a:xfrm>
              <a:off x="145288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6689F"/>
                </a:gs>
                <a:gs pos="100000">
                  <a:srgbClr val="015098"/>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8" name="Forme libre 7"/>
            <p:cNvSpPr/>
            <p:nvPr/>
          </p:nvSpPr>
          <p:spPr>
            <a:xfrm>
              <a:off x="1482763" y="6355848"/>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9" name="Forme libre 8"/>
            <p:cNvSpPr/>
            <p:nvPr/>
          </p:nvSpPr>
          <p:spPr>
            <a:xfrm>
              <a:off x="1554461" y="6367799"/>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0" name="Forme libre 9"/>
            <p:cNvSpPr/>
            <p:nvPr/>
          </p:nvSpPr>
          <p:spPr>
            <a:xfrm>
              <a:off x="1614217" y="6302072"/>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1" name="Forme libre 10"/>
            <p:cNvSpPr/>
            <p:nvPr/>
          </p:nvSpPr>
          <p:spPr>
            <a:xfrm>
              <a:off x="1691896" y="6278169"/>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2" name="Forme libre 11"/>
            <p:cNvSpPr/>
            <p:nvPr/>
          </p:nvSpPr>
          <p:spPr>
            <a:xfrm>
              <a:off x="1787496" y="6320003"/>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3" name="Forme libre 12"/>
            <p:cNvSpPr/>
            <p:nvPr/>
          </p:nvSpPr>
          <p:spPr>
            <a:xfrm>
              <a:off x="1847243" y="634987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4" name="Forme libre 13"/>
            <p:cNvSpPr/>
            <p:nvPr/>
          </p:nvSpPr>
          <p:spPr>
            <a:xfrm>
              <a:off x="193090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5" name="Forme libre 14"/>
            <p:cNvSpPr/>
            <p:nvPr/>
          </p:nvSpPr>
          <p:spPr>
            <a:xfrm>
              <a:off x="1966755" y="648133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6" name="Forme libre 15"/>
            <p:cNvSpPr/>
            <p:nvPr/>
          </p:nvSpPr>
          <p:spPr>
            <a:xfrm>
              <a:off x="1656042" y="6355848"/>
              <a:ext cx="109746" cy="10974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7" name="Forme libre 16"/>
            <p:cNvSpPr/>
            <p:nvPr/>
          </p:nvSpPr>
          <p:spPr>
            <a:xfrm>
              <a:off x="1423007" y="658291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8" name="Forme libre 17"/>
            <p:cNvSpPr/>
            <p:nvPr/>
          </p:nvSpPr>
          <p:spPr>
            <a:xfrm>
              <a:off x="1458861" y="663668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9" name="Forme libre 18"/>
            <p:cNvSpPr/>
            <p:nvPr/>
          </p:nvSpPr>
          <p:spPr>
            <a:xfrm>
              <a:off x="1548490" y="6684483"/>
              <a:ext cx="97557" cy="975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0" name="Forme libre 19"/>
            <p:cNvSpPr/>
            <p:nvPr/>
          </p:nvSpPr>
          <p:spPr>
            <a:xfrm>
              <a:off x="1673964" y="676216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1" name="Forme libre 20"/>
            <p:cNvSpPr/>
            <p:nvPr/>
          </p:nvSpPr>
          <p:spPr>
            <a:xfrm>
              <a:off x="1697867" y="6684483"/>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2" name="Forme libre 21"/>
            <p:cNvSpPr/>
            <p:nvPr/>
          </p:nvSpPr>
          <p:spPr>
            <a:xfrm>
              <a:off x="1757623" y="676814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3" name="Forme libre 22"/>
            <p:cNvSpPr/>
            <p:nvPr/>
          </p:nvSpPr>
          <p:spPr>
            <a:xfrm>
              <a:off x="1840742" y="6678347"/>
              <a:ext cx="38852" cy="8592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4" name="Forme libre 23"/>
            <p:cNvSpPr/>
            <p:nvPr/>
          </p:nvSpPr>
          <p:spPr>
            <a:xfrm>
              <a:off x="1942853" y="6648638"/>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5" name="Forme libre 24"/>
            <p:cNvSpPr/>
            <p:nvPr/>
          </p:nvSpPr>
          <p:spPr>
            <a:xfrm>
              <a:off x="2009915"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477CC8"/>
                </a:gs>
                <a:gs pos="100000">
                  <a:srgbClr val="056AC6"/>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6" name="Forme libre 25"/>
            <p:cNvSpPr/>
            <p:nvPr/>
          </p:nvSpPr>
          <p:spPr>
            <a:xfrm>
              <a:off x="2171078"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C6D0E9"/>
                </a:gs>
                <a:gs pos="100000">
                  <a:srgbClr val="BAC7E7"/>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7" name="Forme libre 26"/>
            <p:cNvSpPr/>
            <p:nvPr/>
          </p:nvSpPr>
          <p:spPr>
            <a:xfrm>
              <a:off x="2389537" y="6336627"/>
              <a:ext cx="456614" cy="456614"/>
            </a:xfrm>
            <a:custGeom>
              <a:avLst/>
              <a:gdLst>
                <a:gd name="f0" fmla="val 10800000"/>
                <a:gd name="f1" fmla="val 5400000"/>
                <a:gd name="f2" fmla="val 180"/>
                <a:gd name="f3" fmla="val w"/>
                <a:gd name="f4" fmla="val h"/>
                <a:gd name="f5" fmla="val 0"/>
                <a:gd name="f6" fmla="val 456613"/>
                <a:gd name="f7" fmla="val 228307"/>
                <a:gd name="f8" fmla="val 102217"/>
                <a:gd name="f9" fmla="val 354397"/>
                <a:gd name="f10" fmla="val 456614"/>
                <a:gd name="f11" fmla="+- 0 0 -90"/>
                <a:gd name="f12" fmla="*/ f3 1 456613"/>
                <a:gd name="f13" fmla="*/ f4 1 456613"/>
                <a:gd name="f14" fmla="val f5"/>
                <a:gd name="f15" fmla="val f6"/>
                <a:gd name="f16" fmla="*/ f11 f0 1"/>
                <a:gd name="f17" fmla="+- f15 0 f14"/>
                <a:gd name="f18" fmla="*/ f16 1 f2"/>
                <a:gd name="f19" fmla="*/ f17 1 456613"/>
                <a:gd name="f20" fmla="*/ 0 f17 1"/>
                <a:gd name="f21" fmla="*/ 228307 f17 1"/>
                <a:gd name="f22" fmla="*/ 456614 f17 1"/>
                <a:gd name="f23" fmla="+- f18 0 f1"/>
                <a:gd name="f24" fmla="*/ f20 1 456613"/>
                <a:gd name="f25" fmla="*/ f21 1 456613"/>
                <a:gd name="f26" fmla="*/ f22 1 456613"/>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456613" h="456613">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vert="horz" wrap="square" lIns="66870" tIns="66870" rIns="66870" bIns="66870"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endParaRPr lang="fr-FR" sz="2300" b="0" i="0" u="none" strike="noStrike" kern="1200" cap="none" spc="0" baseline="0">
                <a:solidFill>
                  <a:srgbClr val="FFFFFF"/>
                </a:solidFill>
                <a:uFillTx/>
                <a:latin typeface="Corbel"/>
              </a:endParaRPr>
            </a:p>
          </p:txBody>
        </p:sp>
      </p:grpSp>
      <p:sp>
        <p:nvSpPr>
          <p:cNvPr id="33" name="Titre 1"/>
          <p:cNvSpPr txBox="1">
            <a:spLocks noGrp="1"/>
          </p:cNvSpPr>
          <p:nvPr>
            <p:ph type="title"/>
          </p:nvPr>
        </p:nvSpPr>
        <p:spPr/>
        <p:txBody>
          <a:bodyPr/>
          <a:lstStyle>
            <a:lvl1pPr>
              <a:defRPr/>
            </a:lvl1pPr>
          </a:lstStyle>
          <a:p>
            <a:pPr lvl="0"/>
            <a:r>
              <a:rPr lang="fr-FR" smtClean="0"/>
              <a:t>Modifiez le style du titre</a:t>
            </a:r>
            <a:endParaRPr lang="fr-FR"/>
          </a:p>
        </p:txBody>
      </p:sp>
      <p:sp>
        <p:nvSpPr>
          <p:cNvPr id="34" name="Espace réservé du texte vertical 2"/>
          <p:cNvSpPr txBox="1">
            <a:spLocks noGrp="1"/>
          </p:cNvSpPr>
          <p:nvPr>
            <p:ph type="body" orient="vert" idx="1"/>
          </p:nvPr>
        </p:nvSpPr>
        <p:spPr>
          <a:xfrm rot="16200000">
            <a:off x="4087090" y="-1787237"/>
            <a:ext cx="4017819" cy="11859490"/>
          </a:xfrm>
        </p:spPr>
        <p:txBody>
          <a:bodyPr vert="eaVert"/>
          <a:lstStyle>
            <a:lvl1pPr>
              <a:defRPr/>
            </a:lvl1pPr>
            <a:lvl2pPr>
              <a:defRPr/>
            </a:lvl2pPr>
            <a:lvl3pPr>
              <a:defRPr/>
            </a:lvl3pPr>
            <a:lvl4pPr>
              <a:defRPr/>
            </a:lvl4pPr>
            <a:lvl5pPr>
              <a:defRPr/>
            </a:lvl5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35" name="Espace réservé du pied de page 4"/>
          <p:cNvSpPr txBox="1">
            <a:spLocks noGrp="1"/>
          </p:cNvSpPr>
          <p:nvPr>
            <p:ph type="ftr" sz="quarter" idx="9"/>
          </p:nvPr>
        </p:nvSpPr>
        <p:spPr/>
        <p:txBody>
          <a:bodyPr/>
          <a:lstStyle>
            <a:lvl1pPr>
              <a:defRPr/>
            </a:lvl1pPr>
          </a:lstStyle>
          <a:p>
            <a:pPr lvl="0"/>
            <a:endParaRPr lang="fr-FR"/>
          </a:p>
        </p:txBody>
      </p:sp>
    </p:spTree>
    <p:extLst>
      <p:ext uri="{BB962C8B-B14F-4D97-AF65-F5344CB8AC3E}">
        <p14:creationId xmlns:p14="http://schemas.microsoft.com/office/powerpoint/2010/main" val="28839257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grpSp>
        <p:nvGrpSpPr>
          <p:cNvPr id="2" name="Diagramme 5"/>
          <p:cNvGrpSpPr/>
          <p:nvPr/>
        </p:nvGrpSpPr>
        <p:grpSpPr>
          <a:xfrm>
            <a:off x="789145" y="47457"/>
            <a:ext cx="10556354" cy="365458"/>
            <a:chOff x="789145" y="47457"/>
            <a:chExt cx="10556354" cy="365458"/>
          </a:xfrm>
        </p:grpSpPr>
        <p:sp>
          <p:nvSpPr>
            <p:cNvPr id="3" name="Forme libre 2"/>
            <p:cNvSpPr/>
            <p:nvPr/>
          </p:nvSpPr>
          <p:spPr>
            <a:xfrm>
              <a:off x="789145"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f19 0 f1"/>
                <a:gd name="f29" fmla="*/ f22 1 5895297"/>
                <a:gd name="f30" fmla="*/ f23 1 365454"/>
                <a:gd name="f31" fmla="*/ f24 1 5895297"/>
                <a:gd name="f32" fmla="*/ f25 1 5895297"/>
                <a:gd name="f33" fmla="*/ f26 1 365454"/>
                <a:gd name="f34" fmla="*/ f27 1 365454"/>
                <a:gd name="f35" fmla="*/ f13 1 f20"/>
                <a:gd name="f36" fmla="*/ f14 1 f20"/>
                <a:gd name="f37" fmla="*/ f13 1 f21"/>
                <a:gd name="f38" fmla="*/ f15 1 f21"/>
                <a:gd name="f39" fmla="*/ f29 1 f20"/>
                <a:gd name="f40" fmla="*/ f30 1 f21"/>
                <a:gd name="f41" fmla="*/ f31 1 f20"/>
                <a:gd name="f42" fmla="*/ f32 1 f20"/>
                <a:gd name="f43" fmla="*/ f33 1 f21"/>
                <a:gd name="f44" fmla="*/ f34 1 f21"/>
                <a:gd name="f45" fmla="*/ f35 f11 1"/>
                <a:gd name="f46" fmla="*/ f36 f11 1"/>
                <a:gd name="f47" fmla="*/ f38 f12 1"/>
                <a:gd name="f48" fmla="*/ f37 f12 1"/>
                <a:gd name="f49" fmla="*/ f39 f11 1"/>
                <a:gd name="f50" fmla="*/ f40 f12 1"/>
                <a:gd name="f51" fmla="*/ f41 f11 1"/>
                <a:gd name="f52" fmla="*/ f42 f11 1"/>
                <a:gd name="f53" fmla="*/ f43 f12 1"/>
                <a:gd name="f54" fmla="*/ f44 f12 1"/>
              </a:gdLst>
              <a:ahLst/>
              <a:cxnLst>
                <a:cxn ang="3cd4">
                  <a:pos x="hc" y="t"/>
                </a:cxn>
                <a:cxn ang="0">
                  <a:pos x="r" y="vc"/>
                </a:cxn>
                <a:cxn ang="cd4">
                  <a:pos x="hc" y="b"/>
                </a:cxn>
                <a:cxn ang="cd2">
                  <a:pos x="l" y="vc"/>
                </a:cxn>
                <a:cxn ang="f28">
                  <a:pos x="f49" y="f50"/>
                </a:cxn>
                <a:cxn ang="f28">
                  <a:pos x="f51" y="f50"/>
                </a:cxn>
                <a:cxn ang="f28">
                  <a:pos x="f52" y="f53"/>
                </a:cxn>
                <a:cxn ang="f28">
                  <a:pos x="f51" y="f54"/>
                </a:cxn>
                <a:cxn ang="f28">
                  <a:pos x="f49" y="f54"/>
                </a:cxn>
                <a:cxn ang="f28">
                  <a:pos x="f49" y="f50"/>
                </a:cxn>
              </a:cxnLst>
              <a:rect l="f45" t="f48" r="f46" b="f47"/>
              <a:pathLst>
                <a:path w="5895297" h="365454">
                  <a:moveTo>
                    <a:pt x="f5" y="f5"/>
                  </a:moveTo>
                  <a:lnTo>
                    <a:pt x="f8" y="f5"/>
                  </a:lnTo>
                  <a:lnTo>
                    <a:pt x="f6" y="f9"/>
                  </a:lnTo>
                  <a:lnTo>
                    <a:pt x="f8" y="f7"/>
                  </a:lnTo>
                  <a:lnTo>
                    <a:pt x="f5" y="f7"/>
                  </a:lnTo>
                  <a:lnTo>
                    <a:pt x="f5" y="f5"/>
                  </a:lnTo>
                  <a:close/>
                </a:path>
              </a:pathLst>
            </a:custGeom>
            <a:solidFill>
              <a:srgbClr val="009DD9"/>
            </a:solidFill>
            <a:ln w="12701" cap="flat">
              <a:solidFill>
                <a:srgbClr val="FFFFFF"/>
              </a:solidFill>
              <a:prstDash val="solid"/>
              <a:miter/>
            </a:ln>
          </p:spPr>
          <p:txBody>
            <a:bodyPr vert="horz" wrap="square" lIns="96012" tIns="48006" rIns="115369"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orbel"/>
              </a:endParaRPr>
            </a:p>
          </p:txBody>
        </p:sp>
        <p:sp>
          <p:nvSpPr>
            <p:cNvPr id="4" name="Forme libre 3"/>
            <p:cNvSpPr/>
            <p:nvPr/>
          </p:nvSpPr>
          <p:spPr>
            <a:xfrm>
              <a:off x="5450198"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182727 f18 1"/>
                <a:gd name="f29" fmla="+- f19 0 f1"/>
                <a:gd name="f30" fmla="*/ f22 1 5895297"/>
                <a:gd name="f31" fmla="*/ f23 1 365454"/>
                <a:gd name="f32" fmla="*/ f24 1 5895297"/>
                <a:gd name="f33" fmla="*/ f25 1 5895297"/>
                <a:gd name="f34" fmla="*/ f26 1 365454"/>
                <a:gd name="f35" fmla="*/ f27 1 365454"/>
                <a:gd name="f36" fmla="*/ f28 1 5895297"/>
                <a:gd name="f37" fmla="*/ f13 1 f20"/>
                <a:gd name="f38" fmla="*/ f14 1 f20"/>
                <a:gd name="f39" fmla="*/ f13 1 f21"/>
                <a:gd name="f40" fmla="*/ f15 1 f21"/>
                <a:gd name="f41" fmla="*/ f30 1 f20"/>
                <a:gd name="f42" fmla="*/ f31 1 f21"/>
                <a:gd name="f43" fmla="*/ f32 1 f20"/>
                <a:gd name="f44" fmla="*/ f33 1 f20"/>
                <a:gd name="f45" fmla="*/ f34 1 f21"/>
                <a:gd name="f46" fmla="*/ f35 1 f21"/>
                <a:gd name="f47" fmla="*/ f36 1 f20"/>
                <a:gd name="f48" fmla="*/ f37 f11 1"/>
                <a:gd name="f49" fmla="*/ f38 f11 1"/>
                <a:gd name="f50" fmla="*/ f40 f12 1"/>
                <a:gd name="f51" fmla="*/ f39 f12 1"/>
                <a:gd name="f52" fmla="*/ f41 f11 1"/>
                <a:gd name="f53" fmla="*/ f42 f12 1"/>
                <a:gd name="f54" fmla="*/ f43 f11 1"/>
                <a:gd name="f55" fmla="*/ f44 f11 1"/>
                <a:gd name="f56" fmla="*/ f45 f12 1"/>
                <a:gd name="f57" fmla="*/ f46 f12 1"/>
                <a:gd name="f58" fmla="*/ f47 f11 1"/>
              </a:gdLst>
              <a:ahLst/>
              <a:cxnLst>
                <a:cxn ang="3cd4">
                  <a:pos x="hc" y="t"/>
                </a:cxn>
                <a:cxn ang="0">
                  <a:pos x="r" y="vc"/>
                </a:cxn>
                <a:cxn ang="cd4">
                  <a:pos x="hc" y="b"/>
                </a:cxn>
                <a:cxn ang="cd2">
                  <a:pos x="l" y="vc"/>
                </a:cxn>
                <a:cxn ang="f29">
                  <a:pos x="f52" y="f53"/>
                </a:cxn>
                <a:cxn ang="f29">
                  <a:pos x="f54" y="f53"/>
                </a:cxn>
                <a:cxn ang="f29">
                  <a:pos x="f55" y="f56"/>
                </a:cxn>
                <a:cxn ang="f29">
                  <a:pos x="f54" y="f57"/>
                </a:cxn>
                <a:cxn ang="f29">
                  <a:pos x="f52" y="f57"/>
                </a:cxn>
                <a:cxn ang="f29">
                  <a:pos x="f58" y="f56"/>
                </a:cxn>
                <a:cxn ang="f29">
                  <a:pos x="f52" y="f53"/>
                </a:cxn>
              </a:cxnLst>
              <a:rect l="f48" t="f51" r="f49" b="f50"/>
              <a:pathLst>
                <a:path w="5895297" h="365454">
                  <a:moveTo>
                    <a:pt x="f5" y="f5"/>
                  </a:moveTo>
                  <a:lnTo>
                    <a:pt x="f8" y="f5"/>
                  </a:lnTo>
                  <a:lnTo>
                    <a:pt x="f6" y="f9"/>
                  </a:lnTo>
                  <a:lnTo>
                    <a:pt x="f8" y="f7"/>
                  </a:lnTo>
                  <a:lnTo>
                    <a:pt x="f5" y="f7"/>
                  </a:lnTo>
                  <a:lnTo>
                    <a:pt x="f9" y="f9"/>
                  </a:lnTo>
                  <a:lnTo>
                    <a:pt x="f5" y="f5"/>
                  </a:lnTo>
                  <a:close/>
                </a:path>
              </a:pathLst>
            </a:custGeom>
            <a:solidFill>
              <a:srgbClr val="0BD0D9"/>
            </a:solidFill>
            <a:ln w="12701" cap="flat">
              <a:solidFill>
                <a:srgbClr val="FFFFFF"/>
              </a:solidFill>
              <a:prstDash val="solid"/>
              <a:miter/>
            </a:ln>
          </p:spPr>
          <p:txBody>
            <a:bodyPr vert="horz" wrap="square" lIns="254733" tIns="48006" rIns="206727"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orbel"/>
              </a:endParaRPr>
            </a:p>
          </p:txBody>
        </p:sp>
      </p:grpSp>
      <p:grpSp>
        <p:nvGrpSpPr>
          <p:cNvPr id="5" name="Diagramme 6"/>
          <p:cNvGrpSpPr/>
          <p:nvPr/>
        </p:nvGrpSpPr>
        <p:grpSpPr>
          <a:xfrm>
            <a:off x="1423007" y="6278169"/>
            <a:ext cx="1423144" cy="532647"/>
            <a:chOff x="1423007" y="6278169"/>
            <a:chExt cx="1423144" cy="532647"/>
          </a:xfrm>
        </p:grpSpPr>
        <p:sp>
          <p:nvSpPr>
            <p:cNvPr id="6" name="Forme libre 5"/>
            <p:cNvSpPr/>
            <p:nvPr/>
          </p:nvSpPr>
          <p:spPr>
            <a:xfrm>
              <a:off x="1453493" y="6469380"/>
              <a:ext cx="536542" cy="176817"/>
            </a:xfrm>
            <a:custGeom>
              <a:avLst/>
              <a:gdLst>
                <a:gd name="f0" fmla="val 10800000"/>
                <a:gd name="f1" fmla="val 5400000"/>
                <a:gd name="f2" fmla="val 180"/>
                <a:gd name="f3" fmla="val w"/>
                <a:gd name="f4" fmla="val h"/>
                <a:gd name="f5" fmla="val 0"/>
                <a:gd name="f6" fmla="val 536547"/>
                <a:gd name="f7" fmla="val 176816"/>
                <a:gd name="f8" fmla="+- 0 0 -90"/>
                <a:gd name="f9" fmla="*/ f3 1 536547"/>
                <a:gd name="f10" fmla="*/ f4 1 176816"/>
                <a:gd name="f11" fmla="val f5"/>
                <a:gd name="f12" fmla="val f6"/>
                <a:gd name="f13" fmla="val f7"/>
                <a:gd name="f14" fmla="*/ f8 f0 1"/>
                <a:gd name="f15" fmla="+- f13 0 f11"/>
                <a:gd name="f16" fmla="+- f12 0 f11"/>
                <a:gd name="f17" fmla="*/ f14 1 f2"/>
                <a:gd name="f18" fmla="*/ f16 1 536547"/>
                <a:gd name="f19" fmla="*/ f15 1 176816"/>
                <a:gd name="f20" fmla="*/ 0 f16 1"/>
                <a:gd name="f21" fmla="*/ 0 f15 1"/>
                <a:gd name="f22" fmla="*/ 536547 f16 1"/>
                <a:gd name="f23" fmla="*/ 176816 f15 1"/>
                <a:gd name="f24" fmla="+- f17 0 f1"/>
                <a:gd name="f25" fmla="*/ f20 1 536547"/>
                <a:gd name="f26" fmla="*/ f21 1 176816"/>
                <a:gd name="f27" fmla="*/ f22 1 536547"/>
                <a:gd name="f28" fmla="*/ f23 1 17681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536547" h="176816">
                  <a:moveTo>
                    <a:pt x="f5" y="f5"/>
                  </a:moveTo>
                  <a:lnTo>
                    <a:pt x="f6" y="f5"/>
                  </a:lnTo>
                  <a:lnTo>
                    <a:pt x="f6" y="f7"/>
                  </a:lnTo>
                  <a:lnTo>
                    <a:pt x="f5" y="f7"/>
                  </a:lnTo>
                  <a:lnTo>
                    <a:pt x="f5" y="f5"/>
                  </a:lnTo>
                  <a:close/>
                </a:path>
              </a:pathLst>
            </a:custGeom>
            <a:noFill/>
            <a:ln cap="flat">
              <a:noFill/>
              <a:prstDash val="solid"/>
            </a:ln>
          </p:spPr>
          <p:txBody>
            <a:bodyPr vert="horz" wrap="square" lIns="12701" tIns="12701" rIns="12701" bIns="12701" anchor="ctr" anchorCtr="1" compatLnSpc="1">
              <a:noAutofit/>
            </a:bodyPr>
            <a:lstStyle/>
            <a:p>
              <a:pPr marL="0" marR="0" lvl="0" indent="0" algn="ctr" defTabSz="444498" rtl="0" fontAlgn="auto" hangingPunct="1">
                <a:lnSpc>
                  <a:spcPct val="90000"/>
                </a:lnSpc>
                <a:spcBef>
                  <a:spcPts val="0"/>
                </a:spcBef>
                <a:spcAft>
                  <a:spcPts val="40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orbel"/>
              </a:endParaRPr>
            </a:p>
          </p:txBody>
        </p:sp>
        <p:sp>
          <p:nvSpPr>
            <p:cNvPr id="7" name="Forme libre 6"/>
            <p:cNvSpPr/>
            <p:nvPr/>
          </p:nvSpPr>
          <p:spPr>
            <a:xfrm>
              <a:off x="145288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6689F"/>
                </a:gs>
                <a:gs pos="100000">
                  <a:srgbClr val="015098"/>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8" name="Forme libre 7"/>
            <p:cNvSpPr/>
            <p:nvPr/>
          </p:nvSpPr>
          <p:spPr>
            <a:xfrm>
              <a:off x="1482763" y="6355848"/>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9" name="Forme libre 8"/>
            <p:cNvSpPr/>
            <p:nvPr/>
          </p:nvSpPr>
          <p:spPr>
            <a:xfrm>
              <a:off x="1554461" y="6367799"/>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0" name="Forme libre 9"/>
            <p:cNvSpPr/>
            <p:nvPr/>
          </p:nvSpPr>
          <p:spPr>
            <a:xfrm>
              <a:off x="1614217" y="6302072"/>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1" name="Forme libre 10"/>
            <p:cNvSpPr/>
            <p:nvPr/>
          </p:nvSpPr>
          <p:spPr>
            <a:xfrm>
              <a:off x="1691896" y="6278169"/>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2" name="Forme libre 11"/>
            <p:cNvSpPr/>
            <p:nvPr/>
          </p:nvSpPr>
          <p:spPr>
            <a:xfrm>
              <a:off x="1787496" y="6320003"/>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3" name="Forme libre 12"/>
            <p:cNvSpPr/>
            <p:nvPr/>
          </p:nvSpPr>
          <p:spPr>
            <a:xfrm>
              <a:off x="1847243" y="634987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4" name="Forme libre 13"/>
            <p:cNvSpPr/>
            <p:nvPr/>
          </p:nvSpPr>
          <p:spPr>
            <a:xfrm>
              <a:off x="193090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5" name="Forme libre 14"/>
            <p:cNvSpPr/>
            <p:nvPr/>
          </p:nvSpPr>
          <p:spPr>
            <a:xfrm>
              <a:off x="1966755" y="648133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6" name="Forme libre 15"/>
            <p:cNvSpPr/>
            <p:nvPr/>
          </p:nvSpPr>
          <p:spPr>
            <a:xfrm>
              <a:off x="1656042" y="6355848"/>
              <a:ext cx="109746" cy="10974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7" name="Forme libre 16"/>
            <p:cNvSpPr/>
            <p:nvPr/>
          </p:nvSpPr>
          <p:spPr>
            <a:xfrm>
              <a:off x="1423007" y="658291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8" name="Forme libre 17"/>
            <p:cNvSpPr/>
            <p:nvPr/>
          </p:nvSpPr>
          <p:spPr>
            <a:xfrm>
              <a:off x="1458861" y="663668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9" name="Forme libre 18"/>
            <p:cNvSpPr/>
            <p:nvPr/>
          </p:nvSpPr>
          <p:spPr>
            <a:xfrm>
              <a:off x="1548490" y="6684483"/>
              <a:ext cx="97557" cy="975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0" name="Forme libre 19"/>
            <p:cNvSpPr/>
            <p:nvPr/>
          </p:nvSpPr>
          <p:spPr>
            <a:xfrm>
              <a:off x="1673964" y="676216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1" name="Forme libre 20"/>
            <p:cNvSpPr/>
            <p:nvPr/>
          </p:nvSpPr>
          <p:spPr>
            <a:xfrm>
              <a:off x="1697867" y="6684483"/>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2" name="Forme libre 21"/>
            <p:cNvSpPr/>
            <p:nvPr/>
          </p:nvSpPr>
          <p:spPr>
            <a:xfrm>
              <a:off x="1757623" y="676814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3" name="Forme libre 22"/>
            <p:cNvSpPr/>
            <p:nvPr/>
          </p:nvSpPr>
          <p:spPr>
            <a:xfrm>
              <a:off x="1840742" y="6678347"/>
              <a:ext cx="38852" cy="8592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4" name="Forme libre 23"/>
            <p:cNvSpPr/>
            <p:nvPr/>
          </p:nvSpPr>
          <p:spPr>
            <a:xfrm>
              <a:off x="1942853" y="6648638"/>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5" name="Forme libre 24"/>
            <p:cNvSpPr/>
            <p:nvPr/>
          </p:nvSpPr>
          <p:spPr>
            <a:xfrm>
              <a:off x="2009915"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477CC8"/>
                </a:gs>
                <a:gs pos="100000">
                  <a:srgbClr val="056AC6"/>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6" name="Forme libre 25"/>
            <p:cNvSpPr/>
            <p:nvPr/>
          </p:nvSpPr>
          <p:spPr>
            <a:xfrm>
              <a:off x="2171078"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C6D0E9"/>
                </a:gs>
                <a:gs pos="100000">
                  <a:srgbClr val="BAC7E7"/>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7" name="Forme libre 26"/>
            <p:cNvSpPr/>
            <p:nvPr/>
          </p:nvSpPr>
          <p:spPr>
            <a:xfrm>
              <a:off x="2389537" y="6336627"/>
              <a:ext cx="456614" cy="456614"/>
            </a:xfrm>
            <a:custGeom>
              <a:avLst/>
              <a:gdLst>
                <a:gd name="f0" fmla="val 10800000"/>
                <a:gd name="f1" fmla="val 5400000"/>
                <a:gd name="f2" fmla="val 180"/>
                <a:gd name="f3" fmla="val w"/>
                <a:gd name="f4" fmla="val h"/>
                <a:gd name="f5" fmla="val 0"/>
                <a:gd name="f6" fmla="val 456613"/>
                <a:gd name="f7" fmla="val 228307"/>
                <a:gd name="f8" fmla="val 102217"/>
                <a:gd name="f9" fmla="val 354397"/>
                <a:gd name="f10" fmla="val 456614"/>
                <a:gd name="f11" fmla="+- 0 0 -90"/>
                <a:gd name="f12" fmla="*/ f3 1 456613"/>
                <a:gd name="f13" fmla="*/ f4 1 456613"/>
                <a:gd name="f14" fmla="val f5"/>
                <a:gd name="f15" fmla="val f6"/>
                <a:gd name="f16" fmla="*/ f11 f0 1"/>
                <a:gd name="f17" fmla="+- f15 0 f14"/>
                <a:gd name="f18" fmla="*/ f16 1 f2"/>
                <a:gd name="f19" fmla="*/ f17 1 456613"/>
                <a:gd name="f20" fmla="*/ 0 f17 1"/>
                <a:gd name="f21" fmla="*/ 228307 f17 1"/>
                <a:gd name="f22" fmla="*/ 456614 f17 1"/>
                <a:gd name="f23" fmla="+- f18 0 f1"/>
                <a:gd name="f24" fmla="*/ f20 1 456613"/>
                <a:gd name="f25" fmla="*/ f21 1 456613"/>
                <a:gd name="f26" fmla="*/ f22 1 456613"/>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456613" h="456613">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vert="horz" wrap="square" lIns="66870" tIns="66870" rIns="66870" bIns="66870"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endParaRPr lang="fr-FR" sz="2300" b="0" i="0" u="none" strike="noStrike" kern="1200" cap="none" spc="0" baseline="0">
                <a:solidFill>
                  <a:srgbClr val="FFFFFF"/>
                </a:solidFill>
                <a:uFillTx/>
                <a:latin typeface="Corbel"/>
              </a:endParaRPr>
            </a:p>
          </p:txBody>
        </p:sp>
      </p:grpSp>
      <p:sp>
        <p:nvSpPr>
          <p:cNvPr id="33" name="Titre vertical 1"/>
          <p:cNvSpPr txBox="1">
            <a:spLocks noGrp="1"/>
          </p:cNvSpPr>
          <p:nvPr>
            <p:ph type="title" orient="vert"/>
          </p:nvPr>
        </p:nvSpPr>
        <p:spPr>
          <a:xfrm>
            <a:off x="8724903" y="365129"/>
            <a:ext cx="2628899" cy="5811834"/>
          </a:xfrm>
        </p:spPr>
        <p:txBody>
          <a:bodyPr vert="eaVert"/>
          <a:lstStyle>
            <a:lvl1pPr>
              <a:defRPr/>
            </a:lvl1pPr>
          </a:lstStyle>
          <a:p>
            <a:pPr lvl="0"/>
            <a:r>
              <a:rPr lang="fr-FR" smtClean="0"/>
              <a:t>Modifiez le style du titre</a:t>
            </a:r>
            <a:endParaRPr lang="fr-FR"/>
          </a:p>
        </p:txBody>
      </p:sp>
      <p:sp>
        <p:nvSpPr>
          <p:cNvPr id="34" name="Espace réservé du texte vertical 2"/>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35" name="Espace réservé du pied de page 4"/>
          <p:cNvSpPr txBox="1">
            <a:spLocks noGrp="1"/>
          </p:cNvSpPr>
          <p:nvPr>
            <p:ph type="ftr" sz="quarter" idx="9"/>
          </p:nvPr>
        </p:nvSpPr>
        <p:spPr/>
        <p:txBody>
          <a:bodyPr/>
          <a:lstStyle>
            <a:lvl1pPr>
              <a:defRPr/>
            </a:lvl1pPr>
          </a:lstStyle>
          <a:p>
            <a:pPr lvl="0"/>
            <a:endParaRPr lang="fr-FR"/>
          </a:p>
        </p:txBody>
      </p:sp>
    </p:spTree>
    <p:extLst>
      <p:ext uri="{BB962C8B-B14F-4D97-AF65-F5344CB8AC3E}">
        <p14:creationId xmlns:p14="http://schemas.microsoft.com/office/powerpoint/2010/main" val="10393118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pPr lvl="1"/>
            <a:endParaRPr lang="en-US" dirty="0"/>
          </a:p>
        </p:txBody>
      </p:sp>
      <p:sp>
        <p:nvSpPr>
          <p:cNvPr id="5" name="Footer Placeholder 4"/>
          <p:cNvSpPr>
            <a:spLocks noGrp="1"/>
          </p:cNvSpPr>
          <p:nvPr>
            <p:ph type="ftr" sz="quarter" idx="11"/>
          </p:nvPr>
        </p:nvSpPr>
        <p:spPr/>
        <p:txBody>
          <a:bodyPr/>
          <a:lstStyle/>
          <a:p>
            <a:pPr lvl="0"/>
            <a:endParaRPr lang="fr-FR"/>
          </a:p>
        </p:txBody>
      </p:sp>
      <p:sp>
        <p:nvSpPr>
          <p:cNvPr id="6" name="Slide Number Placeholder 5"/>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15787596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7406D">
            <a:alpha val="86000"/>
          </a:srgbClr>
        </a:solidFill>
        <a:effectLst/>
      </p:bgPr>
    </p:bg>
    <p:spTree>
      <p:nvGrpSpPr>
        <p:cNvPr id="1" name=""/>
        <p:cNvGrpSpPr/>
        <p:nvPr/>
      </p:nvGrpSpPr>
      <p:grpSpPr>
        <a:xfrm>
          <a:off x="0" y="0"/>
          <a:ext cx="0" cy="0"/>
          <a:chOff x="0" y="0"/>
          <a:chExt cx="0" cy="0"/>
        </a:xfrm>
      </p:grpSpPr>
      <p:sp>
        <p:nvSpPr>
          <p:cNvPr id="2" name="Espace réservé du titre 1"/>
          <p:cNvSpPr txBox="1">
            <a:spLocks noGrp="1"/>
          </p:cNvSpPr>
          <p:nvPr>
            <p:ph type="title"/>
          </p:nvPr>
        </p:nvSpPr>
        <p:spPr>
          <a:xfrm>
            <a:off x="838203" y="721690"/>
            <a:ext cx="10515600" cy="968998"/>
          </a:xfrm>
          <a:prstGeom prst="rect">
            <a:avLst/>
          </a:prstGeom>
          <a:noFill/>
          <a:ln>
            <a:noFill/>
          </a:ln>
        </p:spPr>
        <p:txBody>
          <a:bodyPr vert="horz" wrap="square" lIns="91440" tIns="45720" rIns="91440" bIns="45720" anchor="ctr" anchorCtr="0" compatLnSpc="1">
            <a:normAutofit/>
          </a:bodyPr>
          <a:lstStyle/>
          <a:p>
            <a:pPr lvl="0"/>
            <a:r>
              <a:rPr lang="fr-FR"/>
              <a:t>				Modifiez le style du titre</a:t>
            </a:r>
          </a:p>
        </p:txBody>
      </p:sp>
      <p:sp>
        <p:nvSpPr>
          <p:cNvPr id="3" name="Espace réservé du texte 2"/>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pied de page 4"/>
          <p:cNvSpPr txBox="1">
            <a:spLocks noGrp="1"/>
          </p:cNvSpPr>
          <p:nvPr>
            <p:ph type="ftr" sz="quarter" idx="3"/>
          </p:nvPr>
        </p:nvSpPr>
        <p:spPr>
          <a:xfrm>
            <a:off x="-155576" y="12976250"/>
            <a:ext cx="1008958" cy="45720"/>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fr-FR" sz="1200" b="0" i="0" u="none" strike="noStrike" kern="1200" cap="none" spc="0" baseline="0">
                <a:solidFill>
                  <a:srgbClr val="FFFFFF"/>
                </a:solidFill>
                <a:uFillTx/>
                <a:latin typeface="Corbel"/>
              </a:defRPr>
            </a:lvl1pPr>
          </a:lstStyle>
          <a:p>
            <a:pPr lvl="0"/>
            <a:endParaRPr lang="fr-FR"/>
          </a:p>
        </p:txBody>
      </p:sp>
      <p:grpSp>
        <p:nvGrpSpPr>
          <p:cNvPr id="5" name="Diagramme 10"/>
          <p:cNvGrpSpPr/>
          <p:nvPr/>
        </p:nvGrpSpPr>
        <p:grpSpPr>
          <a:xfrm>
            <a:off x="789145" y="47457"/>
            <a:ext cx="10556354" cy="365458"/>
            <a:chOff x="789145" y="47457"/>
            <a:chExt cx="10556354" cy="365458"/>
          </a:xfrm>
        </p:grpSpPr>
        <p:sp>
          <p:nvSpPr>
            <p:cNvPr id="6" name="Forme libre 5"/>
            <p:cNvSpPr/>
            <p:nvPr/>
          </p:nvSpPr>
          <p:spPr>
            <a:xfrm>
              <a:off x="789145"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f19 0 f1"/>
                <a:gd name="f29" fmla="*/ f22 1 5895297"/>
                <a:gd name="f30" fmla="*/ f23 1 365454"/>
                <a:gd name="f31" fmla="*/ f24 1 5895297"/>
                <a:gd name="f32" fmla="*/ f25 1 5895297"/>
                <a:gd name="f33" fmla="*/ f26 1 365454"/>
                <a:gd name="f34" fmla="*/ f27 1 365454"/>
                <a:gd name="f35" fmla="*/ f13 1 f20"/>
                <a:gd name="f36" fmla="*/ f14 1 f20"/>
                <a:gd name="f37" fmla="*/ f13 1 f21"/>
                <a:gd name="f38" fmla="*/ f15 1 f21"/>
                <a:gd name="f39" fmla="*/ f29 1 f20"/>
                <a:gd name="f40" fmla="*/ f30 1 f21"/>
                <a:gd name="f41" fmla="*/ f31 1 f20"/>
                <a:gd name="f42" fmla="*/ f32 1 f20"/>
                <a:gd name="f43" fmla="*/ f33 1 f21"/>
                <a:gd name="f44" fmla="*/ f34 1 f21"/>
                <a:gd name="f45" fmla="*/ f35 f11 1"/>
                <a:gd name="f46" fmla="*/ f36 f11 1"/>
                <a:gd name="f47" fmla="*/ f38 f12 1"/>
                <a:gd name="f48" fmla="*/ f37 f12 1"/>
                <a:gd name="f49" fmla="*/ f39 f11 1"/>
                <a:gd name="f50" fmla="*/ f40 f12 1"/>
                <a:gd name="f51" fmla="*/ f41 f11 1"/>
                <a:gd name="f52" fmla="*/ f42 f11 1"/>
                <a:gd name="f53" fmla="*/ f43 f12 1"/>
                <a:gd name="f54" fmla="*/ f44 f12 1"/>
              </a:gdLst>
              <a:ahLst/>
              <a:cxnLst>
                <a:cxn ang="3cd4">
                  <a:pos x="hc" y="t"/>
                </a:cxn>
                <a:cxn ang="0">
                  <a:pos x="r" y="vc"/>
                </a:cxn>
                <a:cxn ang="cd4">
                  <a:pos x="hc" y="b"/>
                </a:cxn>
                <a:cxn ang="cd2">
                  <a:pos x="l" y="vc"/>
                </a:cxn>
                <a:cxn ang="f28">
                  <a:pos x="f49" y="f50"/>
                </a:cxn>
                <a:cxn ang="f28">
                  <a:pos x="f51" y="f50"/>
                </a:cxn>
                <a:cxn ang="f28">
                  <a:pos x="f52" y="f53"/>
                </a:cxn>
                <a:cxn ang="f28">
                  <a:pos x="f51" y="f54"/>
                </a:cxn>
                <a:cxn ang="f28">
                  <a:pos x="f49" y="f54"/>
                </a:cxn>
                <a:cxn ang="f28">
                  <a:pos x="f49" y="f50"/>
                </a:cxn>
              </a:cxnLst>
              <a:rect l="f45" t="f48" r="f46" b="f47"/>
              <a:pathLst>
                <a:path w="5895297" h="365454">
                  <a:moveTo>
                    <a:pt x="f5" y="f5"/>
                  </a:moveTo>
                  <a:lnTo>
                    <a:pt x="f8" y="f5"/>
                  </a:lnTo>
                  <a:lnTo>
                    <a:pt x="f6" y="f9"/>
                  </a:lnTo>
                  <a:lnTo>
                    <a:pt x="f8" y="f7"/>
                  </a:lnTo>
                  <a:lnTo>
                    <a:pt x="f5" y="f7"/>
                  </a:lnTo>
                  <a:lnTo>
                    <a:pt x="f5" y="f5"/>
                  </a:lnTo>
                  <a:close/>
                </a:path>
              </a:pathLst>
            </a:custGeom>
            <a:solidFill>
              <a:srgbClr val="009DD9"/>
            </a:solidFill>
            <a:ln w="12701" cap="flat">
              <a:solidFill>
                <a:srgbClr val="FFFFFF"/>
              </a:solidFill>
              <a:prstDash val="solid"/>
              <a:miter/>
            </a:ln>
          </p:spPr>
          <p:txBody>
            <a:bodyPr vert="horz" wrap="square" lIns="96012" tIns="48006" rIns="115369"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1800" b="0" i="0" u="none" strike="noStrike" kern="1200" cap="none" spc="0" baseline="0" dirty="0" smtClean="0">
                  <a:solidFill>
                    <a:srgbClr val="FFFFFF"/>
                  </a:solidFill>
                  <a:uFillTx/>
                  <a:latin typeface="Corbel"/>
                </a:rPr>
                <a:t>Google </a:t>
              </a:r>
              <a:r>
                <a:rPr lang="fr-FR" sz="1800" b="0" i="0" u="none" strike="noStrike" kern="1200" cap="none" spc="0" baseline="0" dirty="0" err="1" smtClean="0">
                  <a:solidFill>
                    <a:srgbClr val="FFFFFF"/>
                  </a:solidFill>
                  <a:uFillTx/>
                  <a:latin typeface="Corbel"/>
                </a:rPr>
                <a:t>Ecosystem</a:t>
              </a:r>
              <a:endParaRPr lang="fr-FR" sz="1800" b="0" i="0" u="none" strike="noStrike" kern="1200" cap="none" spc="0" baseline="0" dirty="0">
                <a:solidFill>
                  <a:srgbClr val="FFFFFF"/>
                </a:solidFill>
                <a:uFillTx/>
                <a:latin typeface="Corbel"/>
              </a:endParaRPr>
            </a:p>
          </p:txBody>
        </p:sp>
        <p:sp>
          <p:nvSpPr>
            <p:cNvPr id="7" name="Forme libre 6"/>
            <p:cNvSpPr/>
            <p:nvPr/>
          </p:nvSpPr>
          <p:spPr>
            <a:xfrm>
              <a:off x="5450198" y="47457"/>
              <a:ext cx="5895301" cy="365458"/>
            </a:xfrm>
            <a:custGeom>
              <a:avLst/>
              <a:gdLst>
                <a:gd name="f0" fmla="val 10800000"/>
                <a:gd name="f1" fmla="val 5400000"/>
                <a:gd name="f2" fmla="val 180"/>
                <a:gd name="f3" fmla="val w"/>
                <a:gd name="f4" fmla="val h"/>
                <a:gd name="f5" fmla="val 0"/>
                <a:gd name="f6" fmla="val 5895297"/>
                <a:gd name="f7" fmla="val 365454"/>
                <a:gd name="f8" fmla="val 5712570"/>
                <a:gd name="f9" fmla="val 182727"/>
                <a:gd name="f10" fmla="+- 0 0 -90"/>
                <a:gd name="f11" fmla="*/ f3 1 5895297"/>
                <a:gd name="f12" fmla="*/ f4 1 365454"/>
                <a:gd name="f13" fmla="val f5"/>
                <a:gd name="f14" fmla="val f6"/>
                <a:gd name="f15" fmla="val f7"/>
                <a:gd name="f16" fmla="*/ f10 f0 1"/>
                <a:gd name="f17" fmla="+- f15 0 f13"/>
                <a:gd name="f18" fmla="+- f14 0 f13"/>
                <a:gd name="f19" fmla="*/ f16 1 f2"/>
                <a:gd name="f20" fmla="*/ f18 1 5895297"/>
                <a:gd name="f21" fmla="*/ f17 1 365454"/>
                <a:gd name="f22" fmla="*/ 0 f18 1"/>
                <a:gd name="f23" fmla="*/ 0 f17 1"/>
                <a:gd name="f24" fmla="*/ 5712570 f18 1"/>
                <a:gd name="f25" fmla="*/ 5895297 f18 1"/>
                <a:gd name="f26" fmla="*/ 182727 f17 1"/>
                <a:gd name="f27" fmla="*/ 365454 f17 1"/>
                <a:gd name="f28" fmla="*/ 182727 f18 1"/>
                <a:gd name="f29" fmla="+- f19 0 f1"/>
                <a:gd name="f30" fmla="*/ f22 1 5895297"/>
                <a:gd name="f31" fmla="*/ f23 1 365454"/>
                <a:gd name="f32" fmla="*/ f24 1 5895297"/>
                <a:gd name="f33" fmla="*/ f25 1 5895297"/>
                <a:gd name="f34" fmla="*/ f26 1 365454"/>
                <a:gd name="f35" fmla="*/ f27 1 365454"/>
                <a:gd name="f36" fmla="*/ f28 1 5895297"/>
                <a:gd name="f37" fmla="*/ f13 1 f20"/>
                <a:gd name="f38" fmla="*/ f14 1 f20"/>
                <a:gd name="f39" fmla="*/ f13 1 f21"/>
                <a:gd name="f40" fmla="*/ f15 1 f21"/>
                <a:gd name="f41" fmla="*/ f30 1 f20"/>
                <a:gd name="f42" fmla="*/ f31 1 f21"/>
                <a:gd name="f43" fmla="*/ f32 1 f20"/>
                <a:gd name="f44" fmla="*/ f33 1 f20"/>
                <a:gd name="f45" fmla="*/ f34 1 f21"/>
                <a:gd name="f46" fmla="*/ f35 1 f21"/>
                <a:gd name="f47" fmla="*/ f36 1 f20"/>
                <a:gd name="f48" fmla="*/ f37 f11 1"/>
                <a:gd name="f49" fmla="*/ f38 f11 1"/>
                <a:gd name="f50" fmla="*/ f40 f12 1"/>
                <a:gd name="f51" fmla="*/ f39 f12 1"/>
                <a:gd name="f52" fmla="*/ f41 f11 1"/>
                <a:gd name="f53" fmla="*/ f42 f12 1"/>
                <a:gd name="f54" fmla="*/ f43 f11 1"/>
                <a:gd name="f55" fmla="*/ f44 f11 1"/>
                <a:gd name="f56" fmla="*/ f45 f12 1"/>
                <a:gd name="f57" fmla="*/ f46 f12 1"/>
                <a:gd name="f58" fmla="*/ f47 f11 1"/>
              </a:gdLst>
              <a:ahLst/>
              <a:cxnLst>
                <a:cxn ang="3cd4">
                  <a:pos x="hc" y="t"/>
                </a:cxn>
                <a:cxn ang="0">
                  <a:pos x="r" y="vc"/>
                </a:cxn>
                <a:cxn ang="cd4">
                  <a:pos x="hc" y="b"/>
                </a:cxn>
                <a:cxn ang="cd2">
                  <a:pos x="l" y="vc"/>
                </a:cxn>
                <a:cxn ang="f29">
                  <a:pos x="f52" y="f53"/>
                </a:cxn>
                <a:cxn ang="f29">
                  <a:pos x="f54" y="f53"/>
                </a:cxn>
                <a:cxn ang="f29">
                  <a:pos x="f55" y="f56"/>
                </a:cxn>
                <a:cxn ang="f29">
                  <a:pos x="f54" y="f57"/>
                </a:cxn>
                <a:cxn ang="f29">
                  <a:pos x="f52" y="f57"/>
                </a:cxn>
                <a:cxn ang="f29">
                  <a:pos x="f58" y="f56"/>
                </a:cxn>
                <a:cxn ang="f29">
                  <a:pos x="f52" y="f53"/>
                </a:cxn>
              </a:cxnLst>
              <a:rect l="f48" t="f51" r="f49" b="f50"/>
              <a:pathLst>
                <a:path w="5895297" h="365454">
                  <a:moveTo>
                    <a:pt x="f5" y="f5"/>
                  </a:moveTo>
                  <a:lnTo>
                    <a:pt x="f8" y="f5"/>
                  </a:lnTo>
                  <a:lnTo>
                    <a:pt x="f6" y="f9"/>
                  </a:lnTo>
                  <a:lnTo>
                    <a:pt x="f8" y="f7"/>
                  </a:lnTo>
                  <a:lnTo>
                    <a:pt x="f5" y="f7"/>
                  </a:lnTo>
                  <a:lnTo>
                    <a:pt x="f9" y="f9"/>
                  </a:lnTo>
                  <a:lnTo>
                    <a:pt x="f5" y="f5"/>
                  </a:lnTo>
                  <a:close/>
                </a:path>
              </a:pathLst>
            </a:custGeom>
            <a:solidFill>
              <a:srgbClr val="0BD0D9"/>
            </a:solidFill>
            <a:ln w="12701" cap="flat">
              <a:solidFill>
                <a:srgbClr val="FFFFFF"/>
              </a:solidFill>
              <a:prstDash val="solid"/>
              <a:miter/>
            </a:ln>
          </p:spPr>
          <p:txBody>
            <a:bodyPr vert="horz" wrap="square" lIns="254733" tIns="48006" rIns="206727" bIns="48006"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1800" b="0" i="0" u="none" strike="noStrike" kern="1200" cap="none" spc="0" baseline="0" dirty="0" smtClean="0">
                  <a:solidFill>
                    <a:srgbClr val="FFFFFF"/>
                  </a:solidFill>
                  <a:uFillTx/>
                  <a:latin typeface="Corbel"/>
                </a:rPr>
                <a:t>Google </a:t>
              </a:r>
              <a:r>
                <a:rPr lang="fr-FR" sz="1800" b="0" i="0" u="none" strike="noStrike" kern="1200" cap="none" spc="0" baseline="0" dirty="0" err="1" smtClean="0">
                  <a:solidFill>
                    <a:srgbClr val="FFFFFF"/>
                  </a:solidFill>
                  <a:uFillTx/>
                  <a:latin typeface="Corbel"/>
                </a:rPr>
                <a:t>Ads</a:t>
              </a:r>
              <a:endParaRPr lang="fr-FR" sz="1800" b="0" i="0" u="none" strike="noStrike" kern="1200" cap="none" spc="0" baseline="0" dirty="0">
                <a:solidFill>
                  <a:srgbClr val="FFFFFF"/>
                </a:solidFill>
                <a:uFillTx/>
                <a:latin typeface="Corbel"/>
              </a:endParaRPr>
            </a:p>
          </p:txBody>
        </p:sp>
      </p:grpSp>
      <p:grpSp>
        <p:nvGrpSpPr>
          <p:cNvPr id="8" name="Diagramme 11"/>
          <p:cNvGrpSpPr/>
          <p:nvPr/>
        </p:nvGrpSpPr>
        <p:grpSpPr>
          <a:xfrm>
            <a:off x="1423007" y="6278169"/>
            <a:ext cx="1423144" cy="532647"/>
            <a:chOff x="1423007" y="6278169"/>
            <a:chExt cx="1423144" cy="532647"/>
          </a:xfrm>
        </p:grpSpPr>
        <p:sp>
          <p:nvSpPr>
            <p:cNvPr id="9" name="Forme libre 8"/>
            <p:cNvSpPr/>
            <p:nvPr/>
          </p:nvSpPr>
          <p:spPr>
            <a:xfrm>
              <a:off x="1453493" y="6469380"/>
              <a:ext cx="536542" cy="176817"/>
            </a:xfrm>
            <a:custGeom>
              <a:avLst/>
              <a:gdLst>
                <a:gd name="f0" fmla="val 10800000"/>
                <a:gd name="f1" fmla="val 5400000"/>
                <a:gd name="f2" fmla="val 180"/>
                <a:gd name="f3" fmla="val w"/>
                <a:gd name="f4" fmla="val h"/>
                <a:gd name="f5" fmla="val 0"/>
                <a:gd name="f6" fmla="val 536547"/>
                <a:gd name="f7" fmla="val 176816"/>
                <a:gd name="f8" fmla="+- 0 0 -90"/>
                <a:gd name="f9" fmla="*/ f3 1 536547"/>
                <a:gd name="f10" fmla="*/ f4 1 176816"/>
                <a:gd name="f11" fmla="val f5"/>
                <a:gd name="f12" fmla="val f6"/>
                <a:gd name="f13" fmla="val f7"/>
                <a:gd name="f14" fmla="*/ f8 f0 1"/>
                <a:gd name="f15" fmla="+- f13 0 f11"/>
                <a:gd name="f16" fmla="+- f12 0 f11"/>
                <a:gd name="f17" fmla="*/ f14 1 f2"/>
                <a:gd name="f18" fmla="*/ f16 1 536547"/>
                <a:gd name="f19" fmla="*/ f15 1 176816"/>
                <a:gd name="f20" fmla="*/ 0 f16 1"/>
                <a:gd name="f21" fmla="*/ 0 f15 1"/>
                <a:gd name="f22" fmla="*/ 536547 f16 1"/>
                <a:gd name="f23" fmla="*/ 176816 f15 1"/>
                <a:gd name="f24" fmla="+- f17 0 f1"/>
                <a:gd name="f25" fmla="*/ f20 1 536547"/>
                <a:gd name="f26" fmla="*/ f21 1 176816"/>
                <a:gd name="f27" fmla="*/ f22 1 536547"/>
                <a:gd name="f28" fmla="*/ f23 1 17681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536547" h="176816">
                  <a:moveTo>
                    <a:pt x="f5" y="f5"/>
                  </a:moveTo>
                  <a:lnTo>
                    <a:pt x="f6" y="f5"/>
                  </a:lnTo>
                  <a:lnTo>
                    <a:pt x="f6" y="f7"/>
                  </a:lnTo>
                  <a:lnTo>
                    <a:pt x="f5" y="f7"/>
                  </a:lnTo>
                  <a:lnTo>
                    <a:pt x="f5" y="f5"/>
                  </a:lnTo>
                  <a:close/>
                </a:path>
              </a:pathLst>
            </a:custGeom>
            <a:noFill/>
            <a:ln cap="flat">
              <a:noFill/>
              <a:prstDash val="solid"/>
            </a:ln>
          </p:spPr>
          <p:txBody>
            <a:bodyPr vert="horz" wrap="square" lIns="12701" tIns="12701" rIns="12701" bIns="12701" anchor="ctr" anchorCtr="1" compatLnSpc="1">
              <a:noAutofit/>
            </a:bodyPr>
            <a:lstStyle/>
            <a:p>
              <a:pPr marL="0" marR="0" lvl="0" indent="0" algn="ctr" defTabSz="444498" rtl="0" fontAlgn="auto" hangingPunct="1">
                <a:lnSpc>
                  <a:spcPct val="90000"/>
                </a:lnSpc>
                <a:spcBef>
                  <a:spcPts val="0"/>
                </a:spcBef>
                <a:spcAft>
                  <a:spcPts val="40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orbel"/>
              </a:endParaRPr>
            </a:p>
          </p:txBody>
        </p:sp>
        <p:sp>
          <p:nvSpPr>
            <p:cNvPr id="10" name="Forme libre 9"/>
            <p:cNvSpPr/>
            <p:nvPr/>
          </p:nvSpPr>
          <p:spPr>
            <a:xfrm>
              <a:off x="145288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6689F"/>
                </a:gs>
                <a:gs pos="100000">
                  <a:srgbClr val="015098"/>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1" name="Forme libre 10"/>
            <p:cNvSpPr/>
            <p:nvPr/>
          </p:nvSpPr>
          <p:spPr>
            <a:xfrm>
              <a:off x="1482763" y="6355848"/>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2" name="Forme libre 11"/>
            <p:cNvSpPr/>
            <p:nvPr/>
          </p:nvSpPr>
          <p:spPr>
            <a:xfrm>
              <a:off x="1554461" y="6367799"/>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3" name="Forme libre 12"/>
            <p:cNvSpPr/>
            <p:nvPr/>
          </p:nvSpPr>
          <p:spPr>
            <a:xfrm>
              <a:off x="1614217" y="6302072"/>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4" name="Forme libre 13"/>
            <p:cNvSpPr/>
            <p:nvPr/>
          </p:nvSpPr>
          <p:spPr>
            <a:xfrm>
              <a:off x="1691896" y="6278169"/>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5" name="Forme libre 14"/>
            <p:cNvSpPr/>
            <p:nvPr/>
          </p:nvSpPr>
          <p:spPr>
            <a:xfrm>
              <a:off x="1787496" y="6320003"/>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6" name="Forme libre 15"/>
            <p:cNvSpPr/>
            <p:nvPr/>
          </p:nvSpPr>
          <p:spPr>
            <a:xfrm>
              <a:off x="1847243" y="634987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7" name="Forme libre 16"/>
            <p:cNvSpPr/>
            <p:nvPr/>
          </p:nvSpPr>
          <p:spPr>
            <a:xfrm>
              <a:off x="193090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8" name="Forme libre 17"/>
            <p:cNvSpPr/>
            <p:nvPr/>
          </p:nvSpPr>
          <p:spPr>
            <a:xfrm>
              <a:off x="1966755" y="648133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9" name="Forme libre 18"/>
            <p:cNvSpPr/>
            <p:nvPr/>
          </p:nvSpPr>
          <p:spPr>
            <a:xfrm>
              <a:off x="1656042" y="6355848"/>
              <a:ext cx="109746" cy="10974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0" name="Forme libre 19"/>
            <p:cNvSpPr/>
            <p:nvPr/>
          </p:nvSpPr>
          <p:spPr>
            <a:xfrm>
              <a:off x="1423007" y="658291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1" name="Forme libre 20"/>
            <p:cNvSpPr/>
            <p:nvPr/>
          </p:nvSpPr>
          <p:spPr>
            <a:xfrm>
              <a:off x="1458861" y="663668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2" name="Forme libre 21"/>
            <p:cNvSpPr/>
            <p:nvPr/>
          </p:nvSpPr>
          <p:spPr>
            <a:xfrm>
              <a:off x="1548490" y="6684483"/>
              <a:ext cx="97557" cy="975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3" name="Forme libre 22"/>
            <p:cNvSpPr/>
            <p:nvPr/>
          </p:nvSpPr>
          <p:spPr>
            <a:xfrm>
              <a:off x="1673964" y="676216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4" name="Forme libre 23"/>
            <p:cNvSpPr/>
            <p:nvPr/>
          </p:nvSpPr>
          <p:spPr>
            <a:xfrm>
              <a:off x="1697867" y="6684483"/>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5" name="Forme libre 24"/>
            <p:cNvSpPr/>
            <p:nvPr/>
          </p:nvSpPr>
          <p:spPr>
            <a:xfrm>
              <a:off x="1757623" y="676814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6" name="Forme libre 25"/>
            <p:cNvSpPr/>
            <p:nvPr/>
          </p:nvSpPr>
          <p:spPr>
            <a:xfrm>
              <a:off x="1840742" y="6678347"/>
              <a:ext cx="38852" cy="8592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7" name="Forme libre 26"/>
            <p:cNvSpPr/>
            <p:nvPr/>
          </p:nvSpPr>
          <p:spPr>
            <a:xfrm>
              <a:off x="1942853" y="6648638"/>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8" name="Forme libre 27"/>
            <p:cNvSpPr/>
            <p:nvPr/>
          </p:nvSpPr>
          <p:spPr>
            <a:xfrm>
              <a:off x="2009915"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477CC8"/>
                </a:gs>
                <a:gs pos="100000">
                  <a:srgbClr val="056AC6"/>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9" name="Forme libre 28"/>
            <p:cNvSpPr/>
            <p:nvPr/>
          </p:nvSpPr>
          <p:spPr>
            <a:xfrm>
              <a:off x="2171078"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C6D0E9"/>
                </a:gs>
                <a:gs pos="100000">
                  <a:srgbClr val="BAC7E7"/>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30" name="Forme libre 29"/>
            <p:cNvSpPr/>
            <p:nvPr/>
          </p:nvSpPr>
          <p:spPr>
            <a:xfrm>
              <a:off x="2389537" y="6336627"/>
              <a:ext cx="456614" cy="456614"/>
            </a:xfrm>
            <a:custGeom>
              <a:avLst/>
              <a:gdLst>
                <a:gd name="f0" fmla="val 10800000"/>
                <a:gd name="f1" fmla="val 5400000"/>
                <a:gd name="f2" fmla="val 180"/>
                <a:gd name="f3" fmla="val w"/>
                <a:gd name="f4" fmla="val h"/>
                <a:gd name="f5" fmla="val 0"/>
                <a:gd name="f6" fmla="val 456613"/>
                <a:gd name="f7" fmla="val 228307"/>
                <a:gd name="f8" fmla="val 102217"/>
                <a:gd name="f9" fmla="val 354397"/>
                <a:gd name="f10" fmla="val 456614"/>
                <a:gd name="f11" fmla="+- 0 0 -90"/>
                <a:gd name="f12" fmla="*/ f3 1 456613"/>
                <a:gd name="f13" fmla="*/ f4 1 456613"/>
                <a:gd name="f14" fmla="val f5"/>
                <a:gd name="f15" fmla="val f6"/>
                <a:gd name="f16" fmla="*/ f11 f0 1"/>
                <a:gd name="f17" fmla="+- f15 0 f14"/>
                <a:gd name="f18" fmla="*/ f16 1 f2"/>
                <a:gd name="f19" fmla="*/ f17 1 456613"/>
                <a:gd name="f20" fmla="*/ 0 f17 1"/>
                <a:gd name="f21" fmla="*/ 228307 f17 1"/>
                <a:gd name="f22" fmla="*/ 456614 f17 1"/>
                <a:gd name="f23" fmla="+- f18 0 f1"/>
                <a:gd name="f24" fmla="*/ f20 1 456613"/>
                <a:gd name="f25" fmla="*/ f21 1 456613"/>
                <a:gd name="f26" fmla="*/ f22 1 456613"/>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456613" h="456613">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vert="horz" wrap="square" lIns="66870" tIns="66870" rIns="66870" bIns="66870"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endParaRPr lang="fr-FR" sz="2300" b="0" i="0" u="none" strike="noStrike" kern="1200" cap="none" spc="0" baseline="0">
                <a:solidFill>
                  <a:srgbClr val="FFFFFF"/>
                </a:solidFill>
                <a:uFillTx/>
                <a:latin typeface="Corbel"/>
              </a:endParaRPr>
            </a:p>
          </p:txBody>
        </p:sp>
      </p:grpSp>
      <p:pic>
        <p:nvPicPr>
          <p:cNvPr id="31" name="Image 14">
            <a:extLst>
              <a:ext uri="{FF2B5EF4-FFF2-40B4-BE49-F238E27FC236}">
                <a16:creationId xmlns:a16="http://schemas.microsoft.com/office/drawing/2014/main" id="{00000000-0000-0000-0000-000000000000}"/>
              </a:ext>
            </a:extLst>
          </p:cNvPr>
          <p:cNvPicPr>
            <a:picLocks noChangeAspect="1"/>
          </p:cNvPicPr>
          <p:nvPr/>
        </p:nvPicPr>
        <p:blipFill>
          <a:blip r:embed="rId14"/>
          <a:stretch>
            <a:fillRect/>
          </a:stretch>
        </p:blipFill>
        <p:spPr>
          <a:xfrm>
            <a:off x="2878366" y="6358070"/>
            <a:ext cx="793306" cy="466225"/>
          </a:xfrm>
          <a:prstGeom prst="rect">
            <a:avLst/>
          </a:prstGeom>
          <a:noFill/>
          <a:ln cap="flat">
            <a:noFill/>
          </a:ln>
        </p:spPr>
      </p:pic>
      <p:pic>
        <p:nvPicPr>
          <p:cNvPr id="32" name="Image 16">
            <a:extLst>
              <a:ext uri="{FF2B5EF4-FFF2-40B4-BE49-F238E27FC236}">
                <a16:creationId xmlns:a16="http://schemas.microsoft.com/office/drawing/2014/main" id="{00000000-0000-0000-0000-000000000000}"/>
              </a:ext>
            </a:extLst>
          </p:cNvPr>
          <p:cNvPicPr>
            <a:picLocks noChangeAspect="1"/>
          </p:cNvPicPr>
          <p:nvPr/>
        </p:nvPicPr>
        <p:blipFill>
          <a:blip r:embed="rId15"/>
          <a:stretch>
            <a:fillRect/>
          </a:stretch>
        </p:blipFill>
        <p:spPr>
          <a:xfrm>
            <a:off x="3840480" y="6358070"/>
            <a:ext cx="647111" cy="457995"/>
          </a:xfrm>
          <a:prstGeom prst="rect">
            <a:avLst/>
          </a:prstGeom>
          <a:noFill/>
          <a:ln cap="flat">
            <a:noFill/>
          </a:ln>
        </p:spPr>
      </p:pic>
      <p:sp>
        <p:nvSpPr>
          <p:cNvPr id="38" name="Diagramme 19"/>
          <p:cNvSpPr/>
          <p:nvPr/>
        </p:nvSpPr>
        <p:spPr>
          <a:xfrm>
            <a:off x="4656408" y="6401714"/>
            <a:ext cx="2452384" cy="370642"/>
          </a:xfrm>
          <a:custGeom>
            <a:avLst/>
            <a:gdLst>
              <a:gd name="f0" fmla="val 10800000"/>
              <a:gd name="f1" fmla="val 5400000"/>
              <a:gd name="f2" fmla="val 180"/>
              <a:gd name="f3" fmla="val w"/>
              <a:gd name="f4" fmla="val h"/>
              <a:gd name="f5" fmla="val 0"/>
              <a:gd name="f6" fmla="val 2452383"/>
              <a:gd name="f7" fmla="val 370639"/>
              <a:gd name="f8" fmla="+- 0 0 -90"/>
              <a:gd name="f9" fmla="*/ f3 1 2452383"/>
              <a:gd name="f10" fmla="*/ f4 1 370639"/>
              <a:gd name="f11" fmla="val f5"/>
              <a:gd name="f12" fmla="val f6"/>
              <a:gd name="f13" fmla="val f7"/>
              <a:gd name="f14" fmla="*/ f8 f0 1"/>
              <a:gd name="f15" fmla="+- f13 0 f11"/>
              <a:gd name="f16" fmla="+- f12 0 f11"/>
              <a:gd name="f17" fmla="*/ f14 1 f2"/>
              <a:gd name="f18" fmla="*/ f16 1 2452383"/>
              <a:gd name="f19" fmla="*/ f15 1 370639"/>
              <a:gd name="f20" fmla="*/ 0 f16 1"/>
              <a:gd name="f21" fmla="*/ 0 f15 1"/>
              <a:gd name="f22" fmla="*/ 2452383 f16 1"/>
              <a:gd name="f23" fmla="*/ 370639 f15 1"/>
              <a:gd name="f24" fmla="+- f17 0 f1"/>
              <a:gd name="f25" fmla="*/ f20 1 2452383"/>
              <a:gd name="f26" fmla="*/ f21 1 370639"/>
              <a:gd name="f27" fmla="*/ f22 1 2452383"/>
              <a:gd name="f28" fmla="*/ f23 1 370639"/>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2452383" h="370639">
                <a:moveTo>
                  <a:pt x="f5" y="f5"/>
                </a:moveTo>
                <a:lnTo>
                  <a:pt x="f6" y="f5"/>
                </a:lnTo>
                <a:lnTo>
                  <a:pt x="f6" y="f7"/>
                </a:lnTo>
                <a:lnTo>
                  <a:pt x="f5" y="f7"/>
                </a:lnTo>
                <a:lnTo>
                  <a:pt x="f5" y="f5"/>
                </a:lnTo>
                <a:close/>
              </a:path>
            </a:pathLst>
          </a:custGeom>
          <a:solidFill>
            <a:srgbClr val="10CF9B"/>
          </a:solidFill>
          <a:ln w="12701" cap="flat">
            <a:solidFill>
              <a:srgbClr val="FFFFFF"/>
            </a:solidFill>
            <a:prstDash val="solid"/>
            <a:miter/>
          </a:ln>
        </p:spPr>
        <p:txBody>
          <a:bodyPr vert="horz" wrap="square" lIns="64766" tIns="64766" rIns="64766" bIns="64766" anchor="ctr" anchorCtr="1" compatLnSpc="1">
            <a:noAutofit/>
          </a:bodyPr>
          <a:lstStyle/>
          <a:p>
            <a:pPr marL="0" marR="0" lvl="0" indent="0" algn="ctr" defTabSz="755651"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fr-FR" sz="1700" b="0" i="0" u="none" strike="noStrike" kern="1200" cap="none" spc="0" baseline="0">
                <a:solidFill>
                  <a:srgbClr val="FFFFFF"/>
                </a:solidFill>
                <a:uFillTx/>
                <a:latin typeface="Corbel"/>
              </a:rPr>
              <a:t>@</a:t>
            </a:r>
            <a:r>
              <a:rPr lang="fr-FR" sz="1100" b="0" i="0" u="none" strike="noStrike" kern="1200" cap="none" spc="0" baseline="0">
                <a:solidFill>
                  <a:srgbClr val="FFFFFF"/>
                </a:solidFill>
                <a:uFillTx/>
                <a:latin typeface="Corbel"/>
              </a:rPr>
              <a:t>MERCANTIGUERIN</a:t>
            </a:r>
          </a:p>
        </p:txBody>
      </p:sp>
    </p:spTree>
    <p:extLst>
      <p:ext uri="{BB962C8B-B14F-4D97-AF65-F5344CB8AC3E}">
        <p14:creationId xmlns:p14="http://schemas.microsoft.com/office/powerpoint/2010/main" val="2774860304"/>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marL="0" marR="0" lvl="0" indent="0" algn="l" defTabSz="914400" rtl="0" eaLnBrk="1" fontAlgn="auto" hangingPunct="1">
        <a:lnSpc>
          <a:spcPct val="90000"/>
        </a:lnSpc>
        <a:spcBef>
          <a:spcPts val="0"/>
        </a:spcBef>
        <a:spcAft>
          <a:spcPts val="0"/>
        </a:spcAft>
        <a:buNone/>
        <a:tabLst/>
        <a:defRPr lang="fr-FR" sz="4400" b="0" i="0" u="none" strike="noStrike" kern="1200" cap="small" spc="0" baseline="0">
          <a:solidFill>
            <a:srgbClr val="FF0000"/>
          </a:solidFill>
          <a:uFillTx/>
          <a:latin typeface="Corbel"/>
        </a:defRPr>
      </a:lvl1pPr>
    </p:titleStyle>
    <p:bodyStyle>
      <a:lvl1pPr marL="228600" marR="0" lvl="0" indent="-228600" algn="l" defTabSz="914400" rtl="0" eaLnBrk="1" fontAlgn="auto" hangingPunct="1">
        <a:lnSpc>
          <a:spcPct val="90000"/>
        </a:lnSpc>
        <a:spcBef>
          <a:spcPts val="1000"/>
        </a:spcBef>
        <a:spcAft>
          <a:spcPts val="0"/>
        </a:spcAft>
        <a:buClr>
          <a:srgbClr val="FF0000"/>
        </a:buClr>
        <a:buSzPct val="100000"/>
        <a:buFont typeface="Wingdings" pitchFamily="2"/>
        <a:buChar char="§"/>
        <a:tabLst/>
        <a:defRPr lang="fr-FR" sz="2800" b="0" i="0" u="none" strike="noStrike" kern="1200" cap="none" spc="0" baseline="0">
          <a:solidFill>
            <a:srgbClr val="FFFF00"/>
          </a:solidFill>
          <a:uFillTx/>
          <a:latin typeface="Corbel"/>
        </a:defRPr>
      </a:lvl1pPr>
      <a:lvl2pPr marL="685800" marR="0" lvl="1" indent="-228600" algn="l" defTabSz="914400" rtl="0" eaLnBrk="1" fontAlgn="auto" hangingPunct="1">
        <a:lnSpc>
          <a:spcPct val="90000"/>
        </a:lnSpc>
        <a:spcBef>
          <a:spcPts val="500"/>
        </a:spcBef>
        <a:spcAft>
          <a:spcPts val="0"/>
        </a:spcAft>
        <a:buSzPct val="100000"/>
        <a:buFont typeface="Wingdings" pitchFamily="2"/>
        <a:buChar char="§"/>
        <a:tabLst/>
        <a:defRPr lang="fr-FR" sz="2400" b="0" i="0" u="none" strike="noStrike" kern="1200" cap="none" spc="0" baseline="0">
          <a:solidFill>
            <a:srgbClr val="FFC000"/>
          </a:solidFill>
          <a:uFillTx/>
          <a:latin typeface="Corbel"/>
        </a:defRPr>
      </a:lvl2pPr>
      <a:lvl3pPr marL="1143000" marR="0" lvl="2" indent="-228600" algn="l" defTabSz="914400" rtl="0" eaLnBrk="1" fontAlgn="auto" hangingPunct="1">
        <a:lnSpc>
          <a:spcPct val="90000"/>
        </a:lnSpc>
        <a:spcBef>
          <a:spcPts val="500"/>
        </a:spcBef>
        <a:spcAft>
          <a:spcPts val="0"/>
        </a:spcAft>
        <a:buSzPct val="100000"/>
        <a:buFont typeface="Wingdings" pitchFamily="2"/>
        <a:buChar char="§"/>
        <a:tabLst/>
        <a:defRPr lang="fr-FR" sz="2000" b="0" i="0" u="none" strike="noStrike" kern="1200" cap="none" spc="0" baseline="0">
          <a:solidFill>
            <a:srgbClr val="EEF1F4"/>
          </a:solidFill>
          <a:uFillTx/>
          <a:latin typeface="Corbel"/>
        </a:defRPr>
      </a:lvl3pPr>
      <a:lvl4pPr marL="1600200" marR="0" lvl="3" indent="-228600" algn="l" defTabSz="914400" rtl="0" eaLnBrk="1" fontAlgn="auto" hangingPunct="1">
        <a:lnSpc>
          <a:spcPct val="90000"/>
        </a:lnSpc>
        <a:spcBef>
          <a:spcPts val="500"/>
        </a:spcBef>
        <a:spcAft>
          <a:spcPts val="0"/>
        </a:spcAft>
        <a:buSzPct val="100000"/>
        <a:buFont typeface="Wingdings" pitchFamily="2"/>
        <a:buChar char="§"/>
        <a:tabLst/>
        <a:defRPr lang="fr-FR" sz="1800" b="0" i="0" u="none" strike="noStrike" kern="1200" cap="none" spc="0" baseline="0">
          <a:solidFill>
            <a:srgbClr val="FFFFFF"/>
          </a:solidFill>
          <a:uFillTx/>
          <a:latin typeface="Corbel"/>
        </a:defRPr>
      </a:lvl4pPr>
      <a:lvl5pPr marL="2057400" marR="0" lvl="4" indent="-228600" algn="l" defTabSz="914400" rtl="0" eaLnBrk="1" fontAlgn="auto" hangingPunct="1">
        <a:lnSpc>
          <a:spcPct val="90000"/>
        </a:lnSpc>
        <a:spcBef>
          <a:spcPts val="500"/>
        </a:spcBef>
        <a:spcAft>
          <a:spcPts val="0"/>
        </a:spcAft>
        <a:buSzPct val="100000"/>
        <a:buFont typeface="Wingdings" pitchFamily="2"/>
        <a:buChar char="§"/>
        <a:tabLst/>
        <a:defRPr lang="fr-FR" sz="1800" b="0" i="0" u="none" strike="noStrike" kern="1200" cap="none" spc="0" baseline="0">
          <a:solidFill>
            <a:srgbClr val="FFFFFF"/>
          </a:solidFill>
          <a:uFillTx/>
          <a:latin typeface="Corbe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 Id="rId5" Type="http://schemas.openxmlformats.org/officeDocument/2006/relationships/image" Target="../media/image24.png"/><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6.xml"/><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COMPRENDRE GA4</a:t>
            </a:r>
            <a:endParaRPr lang="fr-FR" dirty="0"/>
          </a:p>
        </p:txBody>
      </p:sp>
      <p:sp>
        <p:nvSpPr>
          <p:cNvPr id="3" name="Sous-titre 2"/>
          <p:cNvSpPr>
            <a:spLocks noGrp="1"/>
          </p:cNvSpPr>
          <p:nvPr>
            <p:ph type="subTitle" idx="1"/>
          </p:nvPr>
        </p:nvSpPr>
        <p:spPr/>
        <p:txBody>
          <a:bodyPr/>
          <a:lstStyle/>
          <a:p>
            <a:r>
              <a:rPr lang="fr-FR" dirty="0" smtClean="0"/>
              <a:t>Google </a:t>
            </a:r>
            <a:r>
              <a:rPr lang="fr-FR" dirty="0" err="1" smtClean="0"/>
              <a:t>Analytics</a:t>
            </a:r>
            <a:endParaRPr lang="fr-FR" dirty="0"/>
          </a:p>
        </p:txBody>
      </p:sp>
      <p:sp>
        <p:nvSpPr>
          <p:cNvPr id="4" name="Rectangle 3"/>
          <p:cNvSpPr/>
          <p:nvPr/>
        </p:nvSpPr>
        <p:spPr>
          <a:xfrm>
            <a:off x="301380" y="5748383"/>
            <a:ext cx="3429978" cy="369332"/>
          </a:xfrm>
          <a:prstGeom prst="rect">
            <a:avLst/>
          </a:prstGeom>
          <a:solidFill>
            <a:srgbClr val="FFC000"/>
          </a:solidFill>
        </p:spPr>
        <p:txBody>
          <a:bodyPr wrap="none">
            <a:spAutoFit/>
          </a:bodyPr>
          <a:lstStyle/>
          <a:p>
            <a:r>
              <a:rPr lang="fr-FR" dirty="0"/>
              <a:t>https://zooka.fr/presentation-ga4/</a:t>
            </a:r>
          </a:p>
        </p:txBody>
      </p:sp>
    </p:spTree>
    <p:extLst>
      <p:ext uri="{BB962C8B-B14F-4D97-AF65-F5344CB8AC3E}">
        <p14:creationId xmlns:p14="http://schemas.microsoft.com/office/powerpoint/2010/main" val="4276871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Quelques notions d’</a:t>
            </a:r>
            <a:r>
              <a:rPr lang="fr-FR" dirty="0" err="1" smtClean="0"/>
              <a:t>analytics</a:t>
            </a:r>
            <a:endParaRPr lang="fr-FR" dirty="0"/>
          </a:p>
        </p:txBody>
      </p:sp>
      <p:sp>
        <p:nvSpPr>
          <p:cNvPr id="7" name="Espace réservé du texte 6"/>
          <p:cNvSpPr>
            <a:spLocks noGrp="1"/>
          </p:cNvSpPr>
          <p:nvPr>
            <p:ph type="body" idx="1"/>
          </p:nvPr>
        </p:nvSpPr>
        <p:spPr/>
        <p:txBody>
          <a:bodyPr/>
          <a:lstStyle/>
          <a:p>
            <a:r>
              <a:rPr lang="fr-FR" dirty="0" smtClean="0"/>
              <a:t>Objectifs</a:t>
            </a:r>
            <a:endParaRPr lang="fr-FR" dirty="0"/>
          </a:p>
        </p:txBody>
      </p:sp>
      <p:sp>
        <p:nvSpPr>
          <p:cNvPr id="8" name="Espace réservé du contenu 7"/>
          <p:cNvSpPr>
            <a:spLocks noGrp="1"/>
          </p:cNvSpPr>
          <p:nvPr>
            <p:ph idx="2"/>
          </p:nvPr>
        </p:nvSpPr>
        <p:spPr/>
        <p:txBody>
          <a:bodyPr>
            <a:normAutofit fontScale="92500" lnSpcReduction="10000"/>
          </a:bodyPr>
          <a:lstStyle/>
          <a:p>
            <a:r>
              <a:rPr lang="fr-FR" dirty="0" smtClean="0"/>
              <a:t>Mesurer ses performances</a:t>
            </a:r>
          </a:p>
          <a:p>
            <a:r>
              <a:rPr lang="fr-FR" dirty="0" smtClean="0"/>
              <a:t>S’améliorer</a:t>
            </a:r>
          </a:p>
          <a:p>
            <a:endParaRPr lang="fr-FR" dirty="0"/>
          </a:p>
          <a:p>
            <a:r>
              <a:rPr lang="fr-FR" dirty="0" smtClean="0"/>
              <a:t>Métriques </a:t>
            </a:r>
          </a:p>
          <a:p>
            <a:r>
              <a:rPr lang="fr-FR" dirty="0" smtClean="0"/>
              <a:t>Quantitatives (ratios, pourcentages)</a:t>
            </a:r>
          </a:p>
          <a:p>
            <a:r>
              <a:rPr lang="fr-FR" dirty="0" smtClean="0"/>
              <a:t>Dimensions qualitatives</a:t>
            </a:r>
          </a:p>
          <a:p>
            <a:pPr lvl="1"/>
            <a:r>
              <a:rPr lang="fr-FR" dirty="0" smtClean="0"/>
              <a:t>Permet de ranger les données dans des catégories</a:t>
            </a:r>
            <a:endParaRPr lang="fr-FR" dirty="0"/>
          </a:p>
        </p:txBody>
      </p:sp>
      <p:sp>
        <p:nvSpPr>
          <p:cNvPr id="9" name="Espace réservé du texte 8"/>
          <p:cNvSpPr>
            <a:spLocks noGrp="1"/>
          </p:cNvSpPr>
          <p:nvPr>
            <p:ph type="body" idx="3"/>
          </p:nvPr>
        </p:nvSpPr>
        <p:spPr/>
        <p:txBody>
          <a:bodyPr/>
          <a:lstStyle/>
          <a:p>
            <a:r>
              <a:rPr lang="fr-FR" dirty="0" smtClean="0"/>
              <a:t>Termes</a:t>
            </a:r>
            <a:endParaRPr lang="fr-FR" dirty="0"/>
          </a:p>
        </p:txBody>
      </p:sp>
      <p:sp>
        <p:nvSpPr>
          <p:cNvPr id="10" name="Espace réservé du contenu 9"/>
          <p:cNvSpPr>
            <a:spLocks noGrp="1"/>
          </p:cNvSpPr>
          <p:nvPr>
            <p:ph idx="4"/>
          </p:nvPr>
        </p:nvSpPr>
        <p:spPr/>
        <p:txBody>
          <a:bodyPr>
            <a:normAutofit fontScale="92500" lnSpcReduction="10000"/>
          </a:bodyPr>
          <a:lstStyle/>
          <a:p>
            <a:r>
              <a:rPr lang="fr-FR" dirty="0" smtClean="0"/>
              <a:t>Pays : USA (dimension)</a:t>
            </a:r>
          </a:p>
          <a:p>
            <a:pPr lvl="1"/>
            <a:r>
              <a:rPr lang="fr-FR" dirty="0" smtClean="0"/>
              <a:t>Nombre de visiteurs : 454 (métrique)</a:t>
            </a:r>
          </a:p>
          <a:p>
            <a:r>
              <a:rPr lang="fr-FR" dirty="0" smtClean="0"/>
              <a:t>Events</a:t>
            </a:r>
          </a:p>
          <a:p>
            <a:pPr lvl="1"/>
            <a:r>
              <a:rPr lang="fr-FR" dirty="0" smtClean="0"/>
              <a:t>Clics, scroll, pages vues, zoom sur produits, transaction</a:t>
            </a:r>
          </a:p>
          <a:p>
            <a:r>
              <a:rPr lang="fr-FR" dirty="0" smtClean="0"/>
              <a:t>Session</a:t>
            </a:r>
          </a:p>
          <a:p>
            <a:pPr lvl="1"/>
            <a:r>
              <a:rPr lang="fr-FR" dirty="0" smtClean="0"/>
              <a:t>Visite du site (ou </a:t>
            </a:r>
            <a:r>
              <a:rPr lang="fr-FR" dirty="0" err="1" smtClean="0"/>
              <a:t>app</a:t>
            </a:r>
            <a:r>
              <a:rPr lang="fr-FR" dirty="0" smtClean="0"/>
              <a:t>)</a:t>
            </a:r>
          </a:p>
          <a:p>
            <a:pPr lvl="1"/>
            <a:r>
              <a:rPr lang="fr-FR" dirty="0" smtClean="0"/>
              <a:t>Si 30 mn d’inactivité, fin de la session</a:t>
            </a:r>
          </a:p>
          <a:p>
            <a:pPr lvl="1"/>
            <a:r>
              <a:rPr lang="fr-FR" dirty="0" smtClean="0"/>
              <a:t>Si retour du visiteur dans les 30 minutes, une seule session</a:t>
            </a:r>
            <a:endParaRPr lang="fr-FR" dirty="0"/>
          </a:p>
        </p:txBody>
      </p:sp>
    </p:spTree>
    <p:extLst>
      <p:ext uri="{BB962C8B-B14F-4D97-AF65-F5344CB8AC3E}">
        <p14:creationId xmlns:p14="http://schemas.microsoft.com/office/powerpoint/2010/main" val="38810129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Users</a:t>
            </a:r>
            <a:r>
              <a:rPr lang="fr-FR" dirty="0" smtClean="0"/>
              <a:t> (utilisateurs)</a:t>
            </a:r>
            <a:endParaRPr lang="fr-FR" dirty="0"/>
          </a:p>
        </p:txBody>
      </p:sp>
      <p:sp>
        <p:nvSpPr>
          <p:cNvPr id="3" name="Espace réservé du texte 2"/>
          <p:cNvSpPr>
            <a:spLocks noGrp="1"/>
          </p:cNvSpPr>
          <p:nvPr>
            <p:ph type="body" idx="1"/>
          </p:nvPr>
        </p:nvSpPr>
        <p:spPr/>
        <p:txBody>
          <a:bodyPr/>
          <a:lstStyle/>
          <a:p>
            <a:r>
              <a:rPr lang="fr-FR" dirty="0" err="1" smtClean="0"/>
              <a:t>Tracking</a:t>
            </a:r>
            <a:endParaRPr lang="fr-FR" dirty="0"/>
          </a:p>
        </p:txBody>
      </p:sp>
      <p:sp>
        <p:nvSpPr>
          <p:cNvPr id="4" name="Espace réservé du contenu 3"/>
          <p:cNvSpPr>
            <a:spLocks noGrp="1"/>
          </p:cNvSpPr>
          <p:nvPr>
            <p:ph idx="2"/>
          </p:nvPr>
        </p:nvSpPr>
        <p:spPr/>
        <p:txBody>
          <a:bodyPr>
            <a:normAutofit fontScale="92500" lnSpcReduction="10000"/>
          </a:bodyPr>
          <a:lstStyle/>
          <a:p>
            <a:r>
              <a:rPr lang="fr-FR" dirty="0" smtClean="0"/>
              <a:t>Via l’ID (</a:t>
            </a:r>
            <a:r>
              <a:rPr lang="fr-FR" dirty="0" err="1" smtClean="0"/>
              <a:t>userid</a:t>
            </a:r>
            <a:r>
              <a:rPr lang="fr-FR" dirty="0" smtClean="0"/>
              <a:t>)</a:t>
            </a:r>
          </a:p>
          <a:p>
            <a:pPr lvl="1"/>
            <a:r>
              <a:rPr lang="fr-FR" dirty="0" smtClean="0"/>
              <a:t>Login</a:t>
            </a:r>
          </a:p>
          <a:p>
            <a:pPr lvl="1"/>
            <a:r>
              <a:rPr lang="fr-FR" dirty="0" smtClean="0"/>
              <a:t>Gmail…</a:t>
            </a:r>
          </a:p>
          <a:p>
            <a:pPr marL="0" indent="0">
              <a:buNone/>
            </a:pPr>
            <a:r>
              <a:rPr lang="fr-FR" dirty="0" err="1" smtClean="0"/>
              <a:t>Tracker</a:t>
            </a:r>
            <a:r>
              <a:rPr lang="fr-FR" dirty="0" smtClean="0"/>
              <a:t> via de multiples sessions et de multiples </a:t>
            </a:r>
            <a:r>
              <a:rPr lang="fr-FR" dirty="0" err="1" smtClean="0"/>
              <a:t>devices</a:t>
            </a:r>
            <a:endParaRPr lang="fr-FR" dirty="0" smtClean="0"/>
          </a:p>
          <a:p>
            <a:pPr marL="0" indent="0">
              <a:buNone/>
            </a:pPr>
            <a:r>
              <a:rPr lang="fr-FR" dirty="0" smtClean="0"/>
              <a:t>Sources et Medium</a:t>
            </a:r>
          </a:p>
          <a:p>
            <a:pPr marL="0" indent="0">
              <a:buNone/>
            </a:pPr>
            <a:r>
              <a:rPr lang="fr-FR" dirty="0"/>
              <a:t>	</a:t>
            </a:r>
            <a:r>
              <a:rPr lang="fr-FR" dirty="0" smtClean="0"/>
              <a:t>Les sites référents</a:t>
            </a:r>
          </a:p>
          <a:p>
            <a:pPr marL="0" indent="0">
              <a:buNone/>
            </a:pPr>
            <a:r>
              <a:rPr lang="fr-FR" dirty="0"/>
              <a:t>	</a:t>
            </a:r>
            <a:r>
              <a:rPr lang="fr-FR" dirty="0" smtClean="0"/>
              <a:t>	Source : Twitter</a:t>
            </a:r>
          </a:p>
          <a:p>
            <a:pPr marL="0" indent="0">
              <a:buNone/>
            </a:pPr>
            <a:r>
              <a:rPr lang="fr-FR" dirty="0"/>
              <a:t>	</a:t>
            </a:r>
            <a:r>
              <a:rPr lang="fr-FR" dirty="0" smtClean="0"/>
              <a:t>	Medium : social</a:t>
            </a:r>
          </a:p>
          <a:p>
            <a:pPr marL="0" indent="0">
              <a:buNone/>
            </a:pPr>
            <a:endParaRPr lang="fr-FR" dirty="0"/>
          </a:p>
        </p:txBody>
      </p:sp>
      <p:sp>
        <p:nvSpPr>
          <p:cNvPr id="5" name="Espace réservé du texte 4"/>
          <p:cNvSpPr>
            <a:spLocks noGrp="1"/>
          </p:cNvSpPr>
          <p:nvPr>
            <p:ph type="body" idx="3"/>
          </p:nvPr>
        </p:nvSpPr>
        <p:spPr/>
        <p:txBody>
          <a:bodyPr/>
          <a:lstStyle/>
          <a:p>
            <a:r>
              <a:rPr lang="fr-FR" dirty="0" smtClean="0"/>
              <a:t>Segments</a:t>
            </a:r>
            <a:endParaRPr lang="fr-FR" dirty="0"/>
          </a:p>
        </p:txBody>
      </p:sp>
      <p:sp>
        <p:nvSpPr>
          <p:cNvPr id="6" name="Espace réservé du contenu 5"/>
          <p:cNvSpPr>
            <a:spLocks noGrp="1"/>
          </p:cNvSpPr>
          <p:nvPr>
            <p:ph idx="4"/>
          </p:nvPr>
        </p:nvSpPr>
        <p:spPr/>
        <p:txBody>
          <a:bodyPr>
            <a:normAutofit lnSpcReduction="10000"/>
          </a:bodyPr>
          <a:lstStyle/>
          <a:p>
            <a:r>
              <a:rPr lang="fr-FR" dirty="0" smtClean="0"/>
              <a:t>Regroupement de </a:t>
            </a:r>
            <a:r>
              <a:rPr lang="fr-FR" dirty="0" err="1" smtClean="0"/>
              <a:t>users</a:t>
            </a:r>
            <a:r>
              <a:rPr lang="fr-FR" dirty="0" smtClean="0"/>
              <a:t> en segments</a:t>
            </a:r>
          </a:p>
          <a:p>
            <a:pPr lvl="1"/>
            <a:r>
              <a:rPr lang="fr-FR" dirty="0" smtClean="0"/>
              <a:t>Même location</a:t>
            </a:r>
          </a:p>
          <a:p>
            <a:pPr lvl="1"/>
            <a:r>
              <a:rPr lang="fr-FR" dirty="0" smtClean="0"/>
              <a:t>Ou même appareil (ordinateur, mobile…)</a:t>
            </a:r>
          </a:p>
          <a:p>
            <a:pPr lvl="1"/>
            <a:r>
              <a:rPr lang="fr-FR" dirty="0" smtClean="0"/>
              <a:t>Ou provenant de mêmes sites</a:t>
            </a:r>
          </a:p>
          <a:p>
            <a:r>
              <a:rPr lang="fr-FR" dirty="0" smtClean="0"/>
              <a:t>Attribution</a:t>
            </a:r>
          </a:p>
          <a:p>
            <a:pPr lvl="1"/>
            <a:r>
              <a:rPr lang="fr-FR" dirty="0" smtClean="0"/>
              <a:t>Qui a le crédit quand une vente se fait</a:t>
            </a:r>
          </a:p>
          <a:p>
            <a:pPr lvl="1"/>
            <a:r>
              <a:rPr lang="fr-FR" dirty="0" err="1" smtClean="0"/>
              <a:t>Touchpoint</a:t>
            </a:r>
            <a:r>
              <a:rPr lang="fr-FR" dirty="0" smtClean="0"/>
              <a:t>/ consumer </a:t>
            </a:r>
            <a:r>
              <a:rPr lang="fr-FR" dirty="0" err="1" smtClean="0"/>
              <a:t>journey</a:t>
            </a:r>
            <a:endParaRPr lang="fr-FR" dirty="0"/>
          </a:p>
        </p:txBody>
      </p:sp>
    </p:spTree>
    <p:extLst>
      <p:ext uri="{BB962C8B-B14F-4D97-AF65-F5344CB8AC3E}">
        <p14:creationId xmlns:p14="http://schemas.microsoft.com/office/powerpoint/2010/main" val="15565167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1404283" y="828312"/>
            <a:ext cx="9383434" cy="5201376"/>
          </a:xfrm>
          <a:prstGeom prst="rect">
            <a:avLst/>
          </a:prstGeom>
        </p:spPr>
      </p:pic>
    </p:spTree>
    <p:extLst>
      <p:ext uri="{BB962C8B-B14F-4D97-AF65-F5344CB8AC3E}">
        <p14:creationId xmlns:p14="http://schemas.microsoft.com/office/powerpoint/2010/main" val="7758237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Ce que l’on trouve sur ga</a:t>
            </a:r>
            <a:r>
              <a:rPr lang="fr-FR" dirty="0"/>
              <a:t>4</a:t>
            </a:r>
          </a:p>
        </p:txBody>
      </p:sp>
      <p:sp>
        <p:nvSpPr>
          <p:cNvPr id="5" name="Espace réservé du contenu 4"/>
          <p:cNvSpPr>
            <a:spLocks noGrp="1"/>
          </p:cNvSpPr>
          <p:nvPr>
            <p:ph idx="1"/>
          </p:nvPr>
        </p:nvSpPr>
        <p:spPr>
          <a:xfrm>
            <a:off x="838203" y="1825627"/>
            <a:ext cx="10894252" cy="4351336"/>
          </a:xfrm>
        </p:spPr>
        <p:txBody>
          <a:bodyPr>
            <a:normAutofit fontScale="92500" lnSpcReduction="20000"/>
          </a:bodyPr>
          <a:lstStyle/>
          <a:p>
            <a:r>
              <a:rPr lang="fr-FR" dirty="0" smtClean="0"/>
              <a:t>Events</a:t>
            </a:r>
          </a:p>
          <a:p>
            <a:r>
              <a:rPr lang="fr-FR" dirty="0" err="1" smtClean="0"/>
              <a:t>Tracking</a:t>
            </a:r>
            <a:r>
              <a:rPr lang="fr-FR" dirty="0" smtClean="0"/>
              <a:t> automatique</a:t>
            </a:r>
          </a:p>
          <a:p>
            <a:pPr lvl="1"/>
            <a:r>
              <a:rPr lang="fr-FR" dirty="0" smtClean="0"/>
              <a:t>Défilement page</a:t>
            </a:r>
          </a:p>
          <a:p>
            <a:pPr lvl="1"/>
            <a:r>
              <a:rPr lang="fr-FR" dirty="0" smtClean="0"/>
              <a:t>Enregistrement PDF</a:t>
            </a:r>
          </a:p>
          <a:p>
            <a:pPr lvl="1"/>
            <a:r>
              <a:rPr lang="fr-FR" dirty="0" smtClean="0"/>
              <a:t>Recherches sur le site</a:t>
            </a:r>
          </a:p>
          <a:p>
            <a:pPr lvl="1"/>
            <a:r>
              <a:rPr lang="fr-FR" dirty="0" smtClean="0"/>
              <a:t>Clics vers d’autres sites</a:t>
            </a:r>
          </a:p>
          <a:p>
            <a:pPr lvl="1"/>
            <a:r>
              <a:rPr lang="fr-FR" dirty="0" smtClean="0"/>
              <a:t>Vidéo engagement (lancement, arrêt, </a:t>
            </a:r>
            <a:r>
              <a:rPr lang="fr-FR" dirty="0" err="1" smtClean="0"/>
              <a:t>completion</a:t>
            </a:r>
            <a:r>
              <a:rPr lang="fr-FR" dirty="0" smtClean="0"/>
              <a:t>…)</a:t>
            </a:r>
          </a:p>
          <a:p>
            <a:r>
              <a:rPr lang="fr-FR" dirty="0" smtClean="0"/>
              <a:t>Cross-</a:t>
            </a:r>
            <a:r>
              <a:rPr lang="fr-FR" dirty="0" err="1" smtClean="0"/>
              <a:t>device</a:t>
            </a:r>
            <a:r>
              <a:rPr lang="fr-FR" dirty="0" smtClean="0"/>
              <a:t> </a:t>
            </a:r>
            <a:r>
              <a:rPr lang="fr-FR" dirty="0" err="1" smtClean="0"/>
              <a:t>tracking</a:t>
            </a:r>
            <a:endParaRPr lang="fr-FR" dirty="0" smtClean="0"/>
          </a:p>
          <a:p>
            <a:pPr lvl="1"/>
            <a:r>
              <a:rPr lang="fr-FR" dirty="0" smtClean="0"/>
              <a:t>Mobile, tablette, ordinateur</a:t>
            </a:r>
          </a:p>
          <a:p>
            <a:r>
              <a:rPr lang="fr-FR" dirty="0" err="1" smtClean="0"/>
              <a:t>Funnel</a:t>
            </a:r>
            <a:r>
              <a:rPr lang="fr-FR" dirty="0" smtClean="0"/>
              <a:t> et chemin</a:t>
            </a:r>
          </a:p>
          <a:p>
            <a:r>
              <a:rPr lang="fr-FR" dirty="0" smtClean="0"/>
              <a:t>Configuration des objectifs</a:t>
            </a:r>
          </a:p>
          <a:p>
            <a:r>
              <a:rPr lang="fr-FR" dirty="0" smtClean="0"/>
              <a:t>Exportation de ses données via </a:t>
            </a:r>
            <a:r>
              <a:rPr lang="fr-FR" dirty="0" err="1" smtClean="0"/>
              <a:t>Big</a:t>
            </a:r>
            <a:r>
              <a:rPr lang="fr-FR" dirty="0" smtClean="0"/>
              <a:t> </a:t>
            </a:r>
            <a:r>
              <a:rPr lang="fr-FR" dirty="0" err="1" smtClean="0"/>
              <a:t>Query</a:t>
            </a:r>
            <a:endParaRPr lang="fr-FR" dirty="0" smtClean="0"/>
          </a:p>
          <a:p>
            <a:pPr marL="0" indent="0">
              <a:buNone/>
            </a:pPr>
            <a:endParaRPr lang="fr-FR" dirty="0"/>
          </a:p>
          <a:p>
            <a:pPr marL="0" indent="0">
              <a:buNone/>
            </a:pPr>
            <a:endParaRPr lang="fr-FR" dirty="0" smtClean="0"/>
          </a:p>
        </p:txBody>
      </p:sp>
    </p:spTree>
    <p:extLst>
      <p:ext uri="{BB962C8B-B14F-4D97-AF65-F5344CB8AC3E}">
        <p14:creationId xmlns:p14="http://schemas.microsoft.com/office/powerpoint/2010/main" val="11484158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FR" dirty="0" smtClean="0"/>
              <a:t>Installation</a:t>
            </a:r>
            <a:endParaRPr lang="fr-FR" dirty="0"/>
          </a:p>
        </p:txBody>
      </p:sp>
      <p:pic>
        <p:nvPicPr>
          <p:cNvPr id="6" name="Image 5"/>
          <p:cNvPicPr>
            <a:picLocks noChangeAspect="1"/>
          </p:cNvPicPr>
          <p:nvPr/>
        </p:nvPicPr>
        <p:blipFill>
          <a:blip r:embed="rId2"/>
          <a:stretch>
            <a:fillRect/>
          </a:stretch>
        </p:blipFill>
        <p:spPr>
          <a:xfrm>
            <a:off x="112542" y="1556827"/>
            <a:ext cx="8210783" cy="4984650"/>
          </a:xfrm>
          <a:prstGeom prst="rect">
            <a:avLst/>
          </a:prstGeom>
        </p:spPr>
      </p:pic>
      <p:sp>
        <p:nvSpPr>
          <p:cNvPr id="7" name="Rectangle à coins arrondis 6"/>
          <p:cNvSpPr/>
          <p:nvPr/>
        </p:nvSpPr>
        <p:spPr>
          <a:xfrm>
            <a:off x="8932985" y="1941342"/>
            <a:ext cx="2166424" cy="7596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Avoir un </a:t>
            </a:r>
            <a:r>
              <a:rPr lang="fr-FR" dirty="0" err="1" smtClean="0"/>
              <a:t>gmail</a:t>
            </a:r>
            <a:endParaRPr lang="fr-FR" dirty="0"/>
          </a:p>
        </p:txBody>
      </p:sp>
    </p:spTree>
    <p:extLst>
      <p:ext uri="{BB962C8B-B14F-4D97-AF65-F5344CB8AC3E}">
        <p14:creationId xmlns:p14="http://schemas.microsoft.com/office/powerpoint/2010/main" val="29865354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Installation</a:t>
            </a:r>
            <a:endParaRPr lang="fr-FR" dirty="0"/>
          </a:p>
        </p:txBody>
      </p:sp>
      <p:pic>
        <p:nvPicPr>
          <p:cNvPr id="3" name="Image 2"/>
          <p:cNvPicPr>
            <a:picLocks noChangeAspect="1"/>
          </p:cNvPicPr>
          <p:nvPr/>
        </p:nvPicPr>
        <p:blipFill>
          <a:blip r:embed="rId2"/>
          <a:stretch>
            <a:fillRect/>
          </a:stretch>
        </p:blipFill>
        <p:spPr>
          <a:xfrm>
            <a:off x="698236" y="1690688"/>
            <a:ext cx="9726382" cy="4277322"/>
          </a:xfrm>
          <a:prstGeom prst="rect">
            <a:avLst/>
          </a:prstGeom>
        </p:spPr>
      </p:pic>
    </p:spTree>
    <p:extLst>
      <p:ext uri="{BB962C8B-B14F-4D97-AF65-F5344CB8AC3E}">
        <p14:creationId xmlns:p14="http://schemas.microsoft.com/office/powerpoint/2010/main" val="38333058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2"/>
          </p:nvPr>
        </p:nvSpPr>
        <p:spPr>
          <a:xfrm>
            <a:off x="755378" y="1328564"/>
            <a:ext cx="5157782" cy="3684583"/>
          </a:xfrm>
        </p:spPr>
        <p:txBody>
          <a:bodyPr>
            <a:normAutofit fontScale="77500" lnSpcReduction="20000"/>
          </a:bodyPr>
          <a:lstStyle/>
          <a:p>
            <a:r>
              <a:rPr lang="fr-FR" dirty="0" smtClean="0"/>
              <a:t>Soit via Google Tag manager et on tape le code dans le code source pour chaque page</a:t>
            </a:r>
          </a:p>
          <a:p>
            <a:r>
              <a:rPr lang="fr-FR" dirty="0" smtClean="0"/>
              <a:t>Soit via une extension WordPress (copier la propriété dans l’extension)</a:t>
            </a:r>
          </a:p>
          <a:p>
            <a:pPr lvl="1"/>
            <a:r>
              <a:rPr lang="fr-FR" dirty="0" smtClean="0"/>
              <a:t>Conseillé par Google Monster Insight pour </a:t>
            </a:r>
            <a:r>
              <a:rPr lang="fr-FR" dirty="0" err="1" smtClean="0"/>
              <a:t>Wordpress</a:t>
            </a:r>
            <a:endParaRPr lang="fr-FR" dirty="0" smtClean="0"/>
          </a:p>
          <a:p>
            <a:pPr lvl="1"/>
            <a:endParaRPr lang="fr-FR" dirty="0"/>
          </a:p>
          <a:p>
            <a:pPr lvl="1"/>
            <a:endParaRPr lang="fr-FR" dirty="0" smtClean="0"/>
          </a:p>
          <a:p>
            <a:pPr lvl="1"/>
            <a:r>
              <a:rPr lang="fr-FR" dirty="0" smtClean="0"/>
              <a:t>Une propriété est de type : G-</a:t>
            </a:r>
            <a:r>
              <a:rPr lang="fr-FR" dirty="0" err="1" smtClean="0"/>
              <a:t>xxxxx</a:t>
            </a:r>
            <a:r>
              <a:rPr lang="fr-FR" dirty="0" smtClean="0"/>
              <a:t>  (identification de votre site pour Google)</a:t>
            </a:r>
          </a:p>
          <a:p>
            <a:pPr lvl="1"/>
            <a:endParaRPr lang="fr-FR" dirty="0"/>
          </a:p>
          <a:p>
            <a:pPr lvl="1"/>
            <a:r>
              <a:rPr lang="fr-FR" dirty="0" smtClean="0"/>
              <a:t>Google peut vous générer plusieurs propriétés (exemple, site et application)</a:t>
            </a:r>
            <a:endParaRPr lang="fr-FR" dirty="0"/>
          </a:p>
        </p:txBody>
      </p:sp>
      <p:pic>
        <p:nvPicPr>
          <p:cNvPr id="8" name="Image 7"/>
          <p:cNvPicPr>
            <a:picLocks noChangeAspect="1"/>
          </p:cNvPicPr>
          <p:nvPr/>
        </p:nvPicPr>
        <p:blipFill>
          <a:blip r:embed="rId2"/>
          <a:stretch>
            <a:fillRect/>
          </a:stretch>
        </p:blipFill>
        <p:spPr>
          <a:xfrm>
            <a:off x="6724358" y="1249338"/>
            <a:ext cx="4509954" cy="3843036"/>
          </a:xfrm>
          <a:prstGeom prst="rect">
            <a:avLst/>
          </a:prstGeom>
        </p:spPr>
      </p:pic>
    </p:spTree>
    <p:extLst>
      <p:ext uri="{BB962C8B-B14F-4D97-AF65-F5344CB8AC3E}">
        <p14:creationId xmlns:p14="http://schemas.microsoft.com/office/powerpoint/2010/main" val="11414373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a:picLocks noChangeAspect="1"/>
          </p:cNvPicPr>
          <p:nvPr/>
        </p:nvPicPr>
        <p:blipFill>
          <a:blip r:embed="rId2"/>
          <a:stretch>
            <a:fillRect/>
          </a:stretch>
        </p:blipFill>
        <p:spPr>
          <a:xfrm>
            <a:off x="3123028" y="941075"/>
            <a:ext cx="8948725" cy="5172797"/>
          </a:xfrm>
          <a:prstGeom prst="rect">
            <a:avLst/>
          </a:prstGeom>
        </p:spPr>
      </p:pic>
      <p:sp>
        <p:nvSpPr>
          <p:cNvPr id="9" name="Rectangle à coins arrondis 8"/>
          <p:cNvSpPr/>
          <p:nvPr/>
        </p:nvSpPr>
        <p:spPr>
          <a:xfrm>
            <a:off x="0" y="1955409"/>
            <a:ext cx="4206240" cy="218049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Une session correspond à la période pendant laquelle un utilisateur interagit avec votre site Web ou votre application. Une session avec engagement dure plus de 10 secondes, comporte un événement de conversion, ou enregistre au moins deux pages vues ou deux vues d'écran.</a:t>
            </a:r>
          </a:p>
        </p:txBody>
      </p:sp>
      <p:sp>
        <p:nvSpPr>
          <p:cNvPr id="10" name="Rectangle à coins arrondis 9"/>
          <p:cNvSpPr/>
          <p:nvPr/>
        </p:nvSpPr>
        <p:spPr>
          <a:xfrm>
            <a:off x="140677" y="4515729"/>
            <a:ext cx="3460652" cy="9706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Différence Sessions –</a:t>
            </a:r>
            <a:r>
              <a:rPr lang="fr-FR" dirty="0" err="1" smtClean="0"/>
              <a:t>Engaged</a:t>
            </a:r>
            <a:r>
              <a:rPr lang="fr-FR" dirty="0" smtClean="0"/>
              <a:t> sessions = Taux de rebond (</a:t>
            </a:r>
            <a:r>
              <a:rPr lang="fr-FR" dirty="0" err="1" smtClean="0"/>
              <a:t>bounce</a:t>
            </a:r>
            <a:r>
              <a:rPr lang="fr-FR" dirty="0" smtClean="0"/>
              <a:t> rate)</a:t>
            </a:r>
            <a:endParaRPr lang="fr-FR" dirty="0"/>
          </a:p>
        </p:txBody>
      </p:sp>
    </p:spTree>
    <p:extLst>
      <p:ext uri="{BB962C8B-B14F-4D97-AF65-F5344CB8AC3E}">
        <p14:creationId xmlns:p14="http://schemas.microsoft.com/office/powerpoint/2010/main" val="24292077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261388" y="723522"/>
            <a:ext cx="9669224" cy="5410955"/>
          </a:xfrm>
          <a:prstGeom prst="rect">
            <a:avLst/>
          </a:prstGeom>
        </p:spPr>
      </p:pic>
    </p:spTree>
    <p:extLst>
      <p:ext uri="{BB962C8B-B14F-4D97-AF65-F5344CB8AC3E}">
        <p14:creationId xmlns:p14="http://schemas.microsoft.com/office/powerpoint/2010/main" val="17022648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674349" y="624289"/>
            <a:ext cx="5553850" cy="3696216"/>
          </a:xfrm>
          <a:prstGeom prst="rect">
            <a:avLst/>
          </a:prstGeom>
        </p:spPr>
      </p:pic>
      <p:pic>
        <p:nvPicPr>
          <p:cNvPr id="3" name="Image 2"/>
          <p:cNvPicPr>
            <a:picLocks noChangeAspect="1"/>
          </p:cNvPicPr>
          <p:nvPr/>
        </p:nvPicPr>
        <p:blipFill>
          <a:blip r:embed="rId3"/>
          <a:stretch>
            <a:fillRect/>
          </a:stretch>
        </p:blipFill>
        <p:spPr>
          <a:xfrm>
            <a:off x="523691" y="4433433"/>
            <a:ext cx="5975584" cy="2295845"/>
          </a:xfrm>
          <a:prstGeom prst="rect">
            <a:avLst/>
          </a:prstGeom>
        </p:spPr>
      </p:pic>
      <p:pic>
        <p:nvPicPr>
          <p:cNvPr id="4" name="Image 3"/>
          <p:cNvPicPr>
            <a:picLocks noChangeAspect="1"/>
          </p:cNvPicPr>
          <p:nvPr/>
        </p:nvPicPr>
        <p:blipFill>
          <a:blip r:embed="rId4"/>
          <a:stretch>
            <a:fillRect/>
          </a:stretch>
        </p:blipFill>
        <p:spPr>
          <a:xfrm>
            <a:off x="6691533" y="744466"/>
            <a:ext cx="5500467" cy="4525006"/>
          </a:xfrm>
          <a:prstGeom prst="rect">
            <a:avLst/>
          </a:prstGeom>
        </p:spPr>
      </p:pic>
    </p:spTree>
    <p:extLst>
      <p:ext uri="{BB962C8B-B14F-4D97-AF65-F5344CB8AC3E}">
        <p14:creationId xmlns:p14="http://schemas.microsoft.com/office/powerpoint/2010/main" val="39407093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676522" y="195254"/>
            <a:ext cx="10107436" cy="6411220"/>
          </a:xfrm>
          <a:prstGeom prst="rect">
            <a:avLst/>
          </a:prstGeom>
        </p:spPr>
      </p:pic>
      <p:sp>
        <p:nvSpPr>
          <p:cNvPr id="3" name="Rectangle 2"/>
          <p:cNvSpPr/>
          <p:nvPr/>
        </p:nvSpPr>
        <p:spPr>
          <a:xfrm>
            <a:off x="6602750" y="6237142"/>
            <a:ext cx="4894930" cy="369332"/>
          </a:xfrm>
          <a:prstGeom prst="rect">
            <a:avLst/>
          </a:prstGeom>
          <a:solidFill>
            <a:srgbClr val="FFC000"/>
          </a:solidFill>
        </p:spPr>
        <p:txBody>
          <a:bodyPr wrap="none">
            <a:spAutoFit/>
          </a:bodyPr>
          <a:lstStyle/>
          <a:p>
            <a:r>
              <a:rPr lang="fr-FR" dirty="0"/>
              <a:t>https://ga-dev-tools.google/campaign-url-builder/</a:t>
            </a:r>
          </a:p>
        </p:txBody>
      </p:sp>
    </p:spTree>
    <p:extLst>
      <p:ext uri="{BB962C8B-B14F-4D97-AF65-F5344CB8AC3E}">
        <p14:creationId xmlns:p14="http://schemas.microsoft.com/office/powerpoint/2010/main" val="13432984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731519" y="755760"/>
            <a:ext cx="7760677" cy="5028406"/>
          </a:xfrm>
          <a:prstGeom prst="rect">
            <a:avLst/>
          </a:prstGeom>
        </p:spPr>
      </p:pic>
      <p:sp>
        <p:nvSpPr>
          <p:cNvPr id="3" name="Rectangle à coins arrondis 2"/>
          <p:cNvSpPr/>
          <p:nvPr/>
        </p:nvSpPr>
        <p:spPr>
          <a:xfrm>
            <a:off x="8806375" y="2250831"/>
            <a:ext cx="3108960" cy="59084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LANDING PAGE</a:t>
            </a:r>
            <a:endParaRPr lang="fr-FR" dirty="0"/>
          </a:p>
        </p:txBody>
      </p:sp>
    </p:spTree>
    <p:extLst>
      <p:ext uri="{BB962C8B-B14F-4D97-AF65-F5344CB8AC3E}">
        <p14:creationId xmlns:p14="http://schemas.microsoft.com/office/powerpoint/2010/main" val="14588184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922695" y="2683939"/>
            <a:ext cx="7840169" cy="2953162"/>
          </a:xfrm>
          <a:prstGeom prst="rect">
            <a:avLst/>
          </a:prstGeom>
        </p:spPr>
      </p:pic>
      <p:sp>
        <p:nvSpPr>
          <p:cNvPr id="3" name="Titre 2"/>
          <p:cNvSpPr>
            <a:spLocks noGrp="1"/>
          </p:cNvSpPr>
          <p:nvPr>
            <p:ph type="title"/>
          </p:nvPr>
        </p:nvSpPr>
        <p:spPr/>
        <p:txBody>
          <a:bodyPr/>
          <a:lstStyle/>
          <a:p>
            <a:r>
              <a:rPr lang="fr-FR" dirty="0" smtClean="0"/>
              <a:t>Installer GA4 </a:t>
            </a:r>
            <a:r>
              <a:rPr lang="fr-FR" dirty="0" err="1" smtClean="0"/>
              <a:t>demo</a:t>
            </a:r>
            <a:r>
              <a:rPr lang="fr-FR" dirty="0" smtClean="0"/>
              <a:t> </a:t>
            </a:r>
            <a:r>
              <a:rPr lang="fr-FR" dirty="0" err="1" smtClean="0"/>
              <a:t>account</a:t>
            </a:r>
            <a:endParaRPr lang="fr-FR" dirty="0"/>
          </a:p>
        </p:txBody>
      </p:sp>
      <p:sp>
        <p:nvSpPr>
          <p:cNvPr id="4" name="Rectangle 3"/>
          <p:cNvSpPr/>
          <p:nvPr/>
        </p:nvSpPr>
        <p:spPr>
          <a:xfrm>
            <a:off x="1922694" y="1690688"/>
            <a:ext cx="8796887" cy="369332"/>
          </a:xfrm>
          <a:prstGeom prst="rect">
            <a:avLst/>
          </a:prstGeom>
          <a:solidFill>
            <a:srgbClr val="FFC000"/>
          </a:solidFill>
        </p:spPr>
        <p:txBody>
          <a:bodyPr wrap="square">
            <a:spAutoFit/>
          </a:bodyPr>
          <a:lstStyle/>
          <a:p>
            <a:r>
              <a:rPr lang="fr-FR" dirty="0"/>
              <a:t>https://support.google.com/analytics/answer/6367342?hl=en#zippy=%2Cin-this-article</a:t>
            </a:r>
          </a:p>
        </p:txBody>
      </p:sp>
    </p:spTree>
    <p:extLst>
      <p:ext uri="{BB962C8B-B14F-4D97-AF65-F5344CB8AC3E}">
        <p14:creationId xmlns:p14="http://schemas.microsoft.com/office/powerpoint/2010/main" val="808072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err="1" smtClean="0"/>
              <a:t>Etape</a:t>
            </a:r>
            <a:r>
              <a:rPr lang="en-US" dirty="0" smtClean="0"/>
              <a:t> </a:t>
            </a:r>
            <a:r>
              <a:rPr lang="en-US" dirty="0" smtClean="0"/>
              <a:t>1, </a:t>
            </a:r>
            <a:r>
              <a:rPr lang="en-US" dirty="0" err="1" smtClean="0"/>
              <a:t>chercher</a:t>
            </a:r>
            <a:r>
              <a:rPr lang="en-US" dirty="0" smtClean="0"/>
              <a:t> les </a:t>
            </a:r>
            <a:r>
              <a:rPr lang="en-US" dirty="0" err="1" smtClean="0"/>
              <a:t>informations</a:t>
            </a:r>
            <a:r>
              <a:rPr lang="en-US" dirty="0" smtClean="0"/>
              <a:t> sur Google Analytics</a:t>
            </a:r>
            <a:endParaRPr lang="en-US" dirty="0"/>
          </a:p>
        </p:txBody>
      </p:sp>
      <p:sp>
        <p:nvSpPr>
          <p:cNvPr id="3" name="Espace réservé du texte 2"/>
          <p:cNvSpPr>
            <a:spLocks noGrp="1"/>
          </p:cNvSpPr>
          <p:nvPr>
            <p:ph type="body" idx="1"/>
          </p:nvPr>
        </p:nvSpPr>
        <p:spPr/>
        <p:txBody>
          <a:bodyPr/>
          <a:lstStyle/>
          <a:p>
            <a:r>
              <a:rPr lang="en-US" dirty="0" err="1" smtClean="0"/>
              <a:t>Trouvez</a:t>
            </a:r>
            <a:r>
              <a:rPr lang="en-US" dirty="0" smtClean="0"/>
              <a:t> </a:t>
            </a:r>
            <a:endParaRPr lang="en-US" dirty="0"/>
          </a:p>
        </p:txBody>
      </p:sp>
      <p:sp>
        <p:nvSpPr>
          <p:cNvPr id="4" name="Espace réservé du contenu 3"/>
          <p:cNvSpPr>
            <a:spLocks noGrp="1"/>
          </p:cNvSpPr>
          <p:nvPr>
            <p:ph idx="2"/>
          </p:nvPr>
        </p:nvSpPr>
        <p:spPr/>
        <p:txBody>
          <a:bodyPr/>
          <a:lstStyle/>
          <a:p>
            <a:r>
              <a:rPr lang="en-US" dirty="0" smtClean="0"/>
              <a:t>Le </a:t>
            </a:r>
            <a:r>
              <a:rPr lang="en-US" dirty="0" smtClean="0"/>
              <a:t>total des </a:t>
            </a:r>
            <a:r>
              <a:rPr lang="en-US" dirty="0" err="1" smtClean="0"/>
              <a:t>revenus</a:t>
            </a:r>
            <a:r>
              <a:rPr lang="en-US" dirty="0" smtClean="0"/>
              <a:t> </a:t>
            </a:r>
            <a:r>
              <a:rPr lang="en-US" dirty="0" err="1" smtClean="0"/>
              <a:t>générés</a:t>
            </a:r>
            <a:r>
              <a:rPr lang="en-US" dirty="0" smtClean="0"/>
              <a:t> par le site sur les 28 </a:t>
            </a:r>
            <a:r>
              <a:rPr lang="en-US" dirty="0" err="1" smtClean="0"/>
              <a:t>derniers</a:t>
            </a:r>
            <a:r>
              <a:rPr lang="en-US" dirty="0" smtClean="0"/>
              <a:t> </a:t>
            </a:r>
            <a:r>
              <a:rPr lang="en-US" dirty="0" err="1" smtClean="0"/>
              <a:t>jours</a:t>
            </a:r>
            <a:r>
              <a:rPr lang="en-US" dirty="0" smtClean="0"/>
              <a:t> et le </a:t>
            </a:r>
            <a:r>
              <a:rPr lang="en-US" dirty="0" err="1" smtClean="0"/>
              <a:t>nombre</a:t>
            </a:r>
            <a:r>
              <a:rPr lang="en-US" dirty="0" smtClean="0"/>
              <a:t> </a:t>
            </a:r>
            <a:r>
              <a:rPr lang="en-US" dirty="0" err="1" smtClean="0"/>
              <a:t>d’utilisateurs</a:t>
            </a:r>
            <a:r>
              <a:rPr lang="en-US" dirty="0" smtClean="0"/>
              <a:t> au </a:t>
            </a:r>
            <a:r>
              <a:rPr lang="en-US" dirty="0" err="1" smtClean="0"/>
              <a:t>cours</a:t>
            </a:r>
            <a:r>
              <a:rPr lang="en-US" dirty="0" smtClean="0"/>
              <a:t> des 30 </a:t>
            </a:r>
            <a:r>
              <a:rPr lang="en-US" dirty="0" err="1" smtClean="0"/>
              <a:t>dernières</a:t>
            </a:r>
            <a:r>
              <a:rPr lang="en-US" dirty="0" smtClean="0"/>
              <a:t> minutes.   </a:t>
            </a:r>
            <a:endParaRPr lang="en-US" dirty="0" smtClean="0"/>
          </a:p>
          <a:p>
            <a:r>
              <a:rPr lang="en-US" dirty="0" smtClean="0"/>
              <a:t>Le </a:t>
            </a:r>
            <a:r>
              <a:rPr lang="en-US" dirty="0" err="1" smtClean="0"/>
              <a:t>nombre</a:t>
            </a:r>
            <a:r>
              <a:rPr lang="en-US" dirty="0" smtClean="0"/>
              <a:t> </a:t>
            </a:r>
            <a:r>
              <a:rPr lang="en-US" dirty="0" err="1" smtClean="0"/>
              <a:t>d’achats</a:t>
            </a:r>
            <a:r>
              <a:rPr lang="en-US" dirty="0" smtClean="0"/>
              <a:t> par </a:t>
            </a:r>
            <a:r>
              <a:rPr lang="en-US" dirty="0" err="1" smtClean="0"/>
              <a:t>utilisateur</a:t>
            </a:r>
            <a:endParaRPr lang="en-US" dirty="0" smtClean="0"/>
          </a:p>
          <a:p>
            <a:endParaRPr lang="en-US" dirty="0"/>
          </a:p>
        </p:txBody>
      </p:sp>
      <p:sp>
        <p:nvSpPr>
          <p:cNvPr id="6" name="Espace réservé du contenu 5"/>
          <p:cNvSpPr>
            <a:spLocks noGrp="1"/>
          </p:cNvSpPr>
          <p:nvPr>
            <p:ph idx="4"/>
          </p:nvPr>
        </p:nvSpPr>
        <p:spPr/>
        <p:txBody>
          <a:bodyPr>
            <a:normAutofit lnSpcReduction="10000"/>
          </a:bodyPr>
          <a:lstStyle/>
          <a:p>
            <a:r>
              <a:rPr lang="en-US" dirty="0" smtClean="0"/>
              <a:t>Le </a:t>
            </a:r>
            <a:r>
              <a:rPr lang="en-US" dirty="0" err="1" smtClean="0"/>
              <a:t>nombre</a:t>
            </a:r>
            <a:r>
              <a:rPr lang="en-US" dirty="0" smtClean="0"/>
              <a:t> de </a:t>
            </a:r>
            <a:r>
              <a:rPr lang="en-US" dirty="0" smtClean="0"/>
              <a:t>top spenders</a:t>
            </a:r>
            <a:endParaRPr lang="en-US" dirty="0" smtClean="0"/>
          </a:p>
          <a:p>
            <a:r>
              <a:rPr lang="en-US" dirty="0" err="1" smtClean="0"/>
              <a:t>Quelle</a:t>
            </a:r>
            <a:r>
              <a:rPr lang="en-US" dirty="0" smtClean="0"/>
              <a:t> </a:t>
            </a:r>
            <a:r>
              <a:rPr lang="en-US" dirty="0" err="1" smtClean="0"/>
              <a:t>est</a:t>
            </a:r>
            <a:r>
              <a:rPr lang="en-US" dirty="0" smtClean="0"/>
              <a:t> la </a:t>
            </a:r>
            <a:r>
              <a:rPr lang="en-US" dirty="0" err="1" smtClean="0"/>
              <a:t>catégorie</a:t>
            </a:r>
            <a:r>
              <a:rPr lang="en-US" dirty="0" smtClean="0"/>
              <a:t> </a:t>
            </a:r>
            <a:r>
              <a:rPr lang="en-US" dirty="0" err="1" smtClean="0"/>
              <a:t>d’internautes</a:t>
            </a:r>
            <a:r>
              <a:rPr lang="en-US" dirty="0" smtClean="0"/>
              <a:t> la plus </a:t>
            </a:r>
            <a:r>
              <a:rPr lang="en-US" dirty="0" err="1" smtClean="0"/>
              <a:t>représentée</a:t>
            </a:r>
            <a:r>
              <a:rPr lang="en-US" dirty="0" smtClean="0"/>
              <a:t> </a:t>
            </a:r>
            <a:r>
              <a:rPr lang="en-US" dirty="0" err="1" smtClean="0"/>
              <a:t>parmi</a:t>
            </a:r>
            <a:r>
              <a:rPr lang="en-US" dirty="0" smtClean="0"/>
              <a:t> les </a:t>
            </a:r>
            <a:r>
              <a:rPr lang="en-US" dirty="0" err="1" smtClean="0"/>
              <a:t>utilisateurs</a:t>
            </a:r>
            <a:r>
              <a:rPr lang="en-US" dirty="0" smtClean="0"/>
              <a:t> du site ? (pays, </a:t>
            </a:r>
            <a:r>
              <a:rPr lang="en-US" dirty="0" err="1" smtClean="0"/>
              <a:t>ville</a:t>
            </a:r>
            <a:r>
              <a:rPr lang="en-US" dirty="0" smtClean="0"/>
              <a:t>, langue)</a:t>
            </a:r>
          </a:p>
          <a:p>
            <a:r>
              <a:rPr lang="en-US" dirty="0" smtClean="0"/>
              <a:t>Le </a:t>
            </a:r>
            <a:r>
              <a:rPr lang="en-US" dirty="0" err="1" smtClean="0"/>
              <a:t>nombre</a:t>
            </a:r>
            <a:r>
              <a:rPr lang="en-US" dirty="0" smtClean="0"/>
              <a:t> </a:t>
            </a:r>
            <a:r>
              <a:rPr lang="en-US" dirty="0" err="1" smtClean="0"/>
              <a:t>d’utilisateurs</a:t>
            </a:r>
            <a:r>
              <a:rPr lang="en-US" dirty="0" smtClean="0"/>
              <a:t> </a:t>
            </a:r>
            <a:r>
              <a:rPr lang="en-US" dirty="0" err="1" smtClean="0"/>
              <a:t>utilisant</a:t>
            </a:r>
            <a:r>
              <a:rPr lang="en-US" dirty="0" smtClean="0"/>
              <a:t> </a:t>
            </a:r>
            <a:r>
              <a:rPr lang="en-US" dirty="0" err="1" smtClean="0"/>
              <a:t>leur</a:t>
            </a:r>
            <a:r>
              <a:rPr lang="en-US" dirty="0" smtClean="0"/>
              <a:t> mobile pour consulter le site</a:t>
            </a:r>
          </a:p>
        </p:txBody>
      </p:sp>
    </p:spTree>
    <p:extLst>
      <p:ext uri="{BB962C8B-B14F-4D97-AF65-F5344CB8AC3E}">
        <p14:creationId xmlns:p14="http://schemas.microsoft.com/office/powerpoint/2010/main" val="32126727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Correction</a:t>
            </a:r>
            <a:endParaRPr lang="fr-FR" dirty="0"/>
          </a:p>
        </p:txBody>
      </p:sp>
      <p:sp>
        <p:nvSpPr>
          <p:cNvPr id="3" name="Espace réservé du texte 2"/>
          <p:cNvSpPr>
            <a:spLocks noGrp="1"/>
          </p:cNvSpPr>
          <p:nvPr>
            <p:ph type="body" idx="1"/>
          </p:nvPr>
        </p:nvSpPr>
        <p:spPr/>
        <p:txBody>
          <a:bodyPr/>
          <a:lstStyle/>
          <a:p>
            <a:r>
              <a:rPr lang="fr-FR" dirty="0" smtClean="0"/>
              <a:t>Revenus et nombre d’utilisateurs</a:t>
            </a:r>
            <a:endParaRPr lang="fr-FR" dirty="0"/>
          </a:p>
        </p:txBody>
      </p:sp>
      <p:sp>
        <p:nvSpPr>
          <p:cNvPr id="4" name="Espace réservé du contenu 3"/>
          <p:cNvSpPr>
            <a:spLocks noGrp="1"/>
          </p:cNvSpPr>
          <p:nvPr>
            <p:ph idx="2"/>
          </p:nvPr>
        </p:nvSpPr>
        <p:spPr/>
        <p:txBody>
          <a:bodyPr>
            <a:normAutofit fontScale="85000" lnSpcReduction="20000"/>
          </a:bodyPr>
          <a:lstStyle/>
          <a:p>
            <a:r>
              <a:rPr lang="fr-FR" dirty="0" smtClean="0"/>
              <a:t>Monétisation – Achat e-commerce-tableau revenus générés par l’article</a:t>
            </a:r>
          </a:p>
          <a:p>
            <a:pPr lvl="1"/>
            <a:r>
              <a:rPr lang="fr-FR" dirty="0" smtClean="0"/>
              <a:t>Si on veut savoir combien les femmes ont dépensé (comparaison, variables, sexe, contient exactement </a:t>
            </a:r>
            <a:r>
              <a:rPr lang="fr-FR" dirty="0" err="1" smtClean="0"/>
              <a:t>female</a:t>
            </a:r>
            <a:r>
              <a:rPr lang="fr-FR" dirty="0" smtClean="0"/>
              <a:t>)</a:t>
            </a:r>
          </a:p>
          <a:p>
            <a:pPr lvl="1"/>
            <a:r>
              <a:rPr lang="fr-FR" dirty="0" smtClean="0"/>
              <a:t>On peut aussi aller à engagement-évènement, tableau revenus</a:t>
            </a:r>
          </a:p>
          <a:p>
            <a:r>
              <a:rPr lang="fr-FR" dirty="0" smtClean="0"/>
              <a:t>Nombre d’utilisateurs 30 dernières minutes : temps réel</a:t>
            </a:r>
          </a:p>
          <a:p>
            <a:r>
              <a:rPr lang="fr-FR" dirty="0" smtClean="0"/>
              <a:t>Le nombre d’achats par utilisateur : évènements-tableau-cliquer au bout ligne 22, </a:t>
            </a:r>
            <a:r>
              <a:rPr lang="fr-FR" dirty="0" err="1" smtClean="0"/>
              <a:t>purchase</a:t>
            </a:r>
            <a:r>
              <a:rPr lang="fr-FR" dirty="0" smtClean="0"/>
              <a:t>, cliquez</a:t>
            </a:r>
          </a:p>
          <a:p>
            <a:endParaRPr lang="fr-FR" dirty="0"/>
          </a:p>
        </p:txBody>
      </p:sp>
      <p:sp>
        <p:nvSpPr>
          <p:cNvPr id="5" name="Espace réservé du texte 4"/>
          <p:cNvSpPr>
            <a:spLocks noGrp="1"/>
          </p:cNvSpPr>
          <p:nvPr>
            <p:ph type="body" idx="3"/>
          </p:nvPr>
        </p:nvSpPr>
        <p:spPr/>
        <p:txBody>
          <a:bodyPr/>
          <a:lstStyle/>
          <a:p>
            <a:r>
              <a:rPr lang="fr-FR" dirty="0" smtClean="0"/>
              <a:t>Top </a:t>
            </a:r>
            <a:r>
              <a:rPr lang="fr-FR" dirty="0" err="1" smtClean="0"/>
              <a:t>spenders</a:t>
            </a:r>
            <a:r>
              <a:rPr lang="fr-FR" dirty="0" smtClean="0"/>
              <a:t>, pays, catégories mobile</a:t>
            </a:r>
            <a:endParaRPr lang="fr-FR" dirty="0"/>
          </a:p>
        </p:txBody>
      </p:sp>
      <p:sp>
        <p:nvSpPr>
          <p:cNvPr id="6" name="Espace réservé du contenu 5"/>
          <p:cNvSpPr>
            <a:spLocks noGrp="1"/>
          </p:cNvSpPr>
          <p:nvPr>
            <p:ph idx="4"/>
          </p:nvPr>
        </p:nvSpPr>
        <p:spPr/>
        <p:txBody>
          <a:bodyPr/>
          <a:lstStyle/>
          <a:p>
            <a:r>
              <a:rPr lang="fr-FR" dirty="0" smtClean="0"/>
              <a:t>Évènement, top </a:t>
            </a:r>
            <a:r>
              <a:rPr lang="fr-FR" dirty="0" err="1" smtClean="0"/>
              <a:t>spender</a:t>
            </a:r>
            <a:r>
              <a:rPr lang="fr-FR" dirty="0" smtClean="0"/>
              <a:t>, ligne 9</a:t>
            </a:r>
          </a:p>
          <a:p>
            <a:r>
              <a:rPr lang="fr-FR" dirty="0" smtClean="0"/>
              <a:t>Catégorie mobile, Technologie – vue d’ensemble</a:t>
            </a:r>
          </a:p>
          <a:p>
            <a:r>
              <a:rPr lang="fr-FR" dirty="0" smtClean="0"/>
              <a:t>User, données démographiques</a:t>
            </a:r>
          </a:p>
          <a:p>
            <a:r>
              <a:rPr lang="fr-FR" dirty="0" smtClean="0"/>
              <a:t>Dans tableau pays, cliquer sur ville</a:t>
            </a:r>
          </a:p>
          <a:p>
            <a:endParaRPr lang="fr-FR" dirty="0" smtClean="0"/>
          </a:p>
          <a:p>
            <a:endParaRPr lang="fr-FR" dirty="0" smtClean="0"/>
          </a:p>
          <a:p>
            <a:pPr marL="0" indent="0">
              <a:buNone/>
            </a:pPr>
            <a:endParaRPr lang="fr-FR" dirty="0"/>
          </a:p>
          <a:p>
            <a:pPr marL="0" indent="0">
              <a:buNone/>
            </a:pPr>
            <a:endParaRPr lang="fr-FR" dirty="0"/>
          </a:p>
        </p:txBody>
      </p:sp>
    </p:spTree>
    <p:extLst>
      <p:ext uri="{BB962C8B-B14F-4D97-AF65-F5344CB8AC3E}">
        <p14:creationId xmlns:p14="http://schemas.microsoft.com/office/powerpoint/2010/main" val="16458557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309489" y="179994"/>
            <a:ext cx="11563643" cy="6374031"/>
          </a:xfrm>
          <a:prstGeom prst="rect">
            <a:avLst/>
          </a:prstGeom>
        </p:spPr>
      </p:pic>
    </p:spTree>
    <p:extLst>
      <p:ext uri="{BB962C8B-B14F-4D97-AF65-F5344CB8AC3E}">
        <p14:creationId xmlns:p14="http://schemas.microsoft.com/office/powerpoint/2010/main" val="32213481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26609" y="168812"/>
            <a:ext cx="12065391" cy="6559526"/>
          </a:xfrm>
          <a:prstGeom prst="rect">
            <a:avLst/>
          </a:prstGeom>
        </p:spPr>
      </p:pic>
      <p:sp>
        <p:nvSpPr>
          <p:cNvPr id="3" name="Rectangle à coins arrondis 2"/>
          <p:cNvSpPr/>
          <p:nvPr/>
        </p:nvSpPr>
        <p:spPr>
          <a:xfrm>
            <a:off x="9973995" y="2968283"/>
            <a:ext cx="2218006" cy="379828"/>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REAL TIME REPORT</a:t>
            </a:r>
            <a:endParaRPr lang="fr-FR" dirty="0"/>
          </a:p>
        </p:txBody>
      </p:sp>
      <p:sp>
        <p:nvSpPr>
          <p:cNvPr id="4" name="Rectangle à coins arrondis 3"/>
          <p:cNvSpPr/>
          <p:nvPr/>
        </p:nvSpPr>
        <p:spPr>
          <a:xfrm>
            <a:off x="281354" y="6161649"/>
            <a:ext cx="5725551" cy="36576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Rapports – Instantané des rapports –Temps réel</a:t>
            </a:r>
            <a:endParaRPr lang="fr-FR" dirty="0"/>
          </a:p>
        </p:txBody>
      </p:sp>
    </p:spTree>
    <p:extLst>
      <p:ext uri="{BB962C8B-B14F-4D97-AF65-F5344CB8AC3E}">
        <p14:creationId xmlns:p14="http://schemas.microsoft.com/office/powerpoint/2010/main" val="29209734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00346" y="492369"/>
            <a:ext cx="11729057" cy="6119445"/>
          </a:xfrm>
          <a:prstGeom prst="rect">
            <a:avLst/>
          </a:prstGeom>
        </p:spPr>
      </p:pic>
      <p:sp>
        <p:nvSpPr>
          <p:cNvPr id="3" name="Rectangle à coins arrondis 2"/>
          <p:cNvSpPr/>
          <p:nvPr/>
        </p:nvSpPr>
        <p:spPr>
          <a:xfrm>
            <a:off x="10353822" y="4783015"/>
            <a:ext cx="1838178" cy="464234"/>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Instantané d’utilisateur</a:t>
            </a:r>
            <a:endParaRPr lang="fr-FR" dirty="0"/>
          </a:p>
        </p:txBody>
      </p:sp>
      <p:sp>
        <p:nvSpPr>
          <p:cNvPr id="4" name="Rectangle à coins arrondis 3"/>
          <p:cNvSpPr/>
          <p:nvPr/>
        </p:nvSpPr>
        <p:spPr>
          <a:xfrm>
            <a:off x="407963" y="6133514"/>
            <a:ext cx="6189785" cy="36576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Afficher instantané d’utilisateur</a:t>
            </a:r>
            <a:endParaRPr lang="fr-FR" dirty="0"/>
          </a:p>
        </p:txBody>
      </p:sp>
    </p:spTree>
    <p:extLst>
      <p:ext uri="{BB962C8B-B14F-4D97-AF65-F5344CB8AC3E}">
        <p14:creationId xmlns:p14="http://schemas.microsoft.com/office/powerpoint/2010/main" val="13417959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39151" y="122128"/>
            <a:ext cx="11633981" cy="6659373"/>
          </a:xfrm>
          <a:prstGeom prst="rect">
            <a:avLst/>
          </a:prstGeom>
        </p:spPr>
      </p:pic>
      <p:sp>
        <p:nvSpPr>
          <p:cNvPr id="3" name="Rectangle à coins arrondis 2"/>
          <p:cNvSpPr/>
          <p:nvPr/>
        </p:nvSpPr>
        <p:spPr>
          <a:xfrm>
            <a:off x="9214338" y="3460652"/>
            <a:ext cx="2977662" cy="53457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Segmentation – </a:t>
            </a:r>
            <a:r>
              <a:rPr lang="fr-FR" dirty="0" err="1" smtClean="0"/>
              <a:t>add</a:t>
            </a:r>
            <a:r>
              <a:rPr lang="fr-FR" dirty="0" smtClean="0"/>
              <a:t> comparaisons</a:t>
            </a:r>
            <a:endParaRPr lang="fr-FR" dirty="0"/>
          </a:p>
        </p:txBody>
      </p:sp>
    </p:spTree>
    <p:extLst>
      <p:ext uri="{BB962C8B-B14F-4D97-AF65-F5344CB8AC3E}">
        <p14:creationId xmlns:p14="http://schemas.microsoft.com/office/powerpoint/2010/main" val="5690672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369794" y="797438"/>
            <a:ext cx="11517406" cy="5603362"/>
          </a:xfrm>
          <a:prstGeom prst="rect">
            <a:avLst/>
          </a:prstGeom>
        </p:spPr>
      </p:pic>
    </p:spTree>
    <p:extLst>
      <p:ext uri="{BB962C8B-B14F-4D97-AF65-F5344CB8AC3E}">
        <p14:creationId xmlns:p14="http://schemas.microsoft.com/office/powerpoint/2010/main" val="10337329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90368" y="956604"/>
            <a:ext cx="11632057" cy="5022166"/>
          </a:xfrm>
          <a:prstGeom prst="rect">
            <a:avLst/>
          </a:prstGeom>
        </p:spPr>
      </p:pic>
      <p:sp>
        <p:nvSpPr>
          <p:cNvPr id="3" name="Rectangle à coins arrondis 2"/>
          <p:cNvSpPr/>
          <p:nvPr/>
        </p:nvSpPr>
        <p:spPr>
          <a:xfrm>
            <a:off x="8539089" y="5992837"/>
            <a:ext cx="2672862" cy="54864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Acquisition/ Acquisition de trafic</a:t>
            </a:r>
            <a:endParaRPr lang="fr-FR" dirty="0"/>
          </a:p>
        </p:txBody>
      </p:sp>
    </p:spTree>
    <p:extLst>
      <p:ext uri="{BB962C8B-B14F-4D97-AF65-F5344CB8AC3E}">
        <p14:creationId xmlns:p14="http://schemas.microsoft.com/office/powerpoint/2010/main" val="32666337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Etape 2, analysez</a:t>
            </a:r>
            <a:endParaRPr lang="fr-FR" dirty="0"/>
          </a:p>
        </p:txBody>
      </p:sp>
      <p:sp>
        <p:nvSpPr>
          <p:cNvPr id="4" name="Espace réservé du contenu 3"/>
          <p:cNvSpPr>
            <a:spLocks noGrp="1"/>
          </p:cNvSpPr>
          <p:nvPr>
            <p:ph idx="2"/>
          </p:nvPr>
        </p:nvSpPr>
        <p:spPr>
          <a:xfrm>
            <a:off x="839784" y="1690689"/>
            <a:ext cx="10515600" cy="4498966"/>
          </a:xfrm>
        </p:spPr>
        <p:txBody>
          <a:bodyPr/>
          <a:lstStyle/>
          <a:p>
            <a:r>
              <a:rPr lang="fr-FR" dirty="0" smtClean="0"/>
              <a:t>Trouvez le nombre de nouveaux utilisateurs, par quel canal ils arrivent, et quelle est la valeur de vie client ? </a:t>
            </a:r>
            <a:endParaRPr lang="fr-FR" dirty="0"/>
          </a:p>
        </p:txBody>
      </p:sp>
    </p:spTree>
    <p:extLst>
      <p:ext uri="{BB962C8B-B14F-4D97-AF65-F5344CB8AC3E}">
        <p14:creationId xmlns:p14="http://schemas.microsoft.com/office/powerpoint/2010/main" val="29860439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Etape 2, analysez</a:t>
            </a:r>
            <a:endParaRPr lang="fr-FR" dirty="0"/>
          </a:p>
        </p:txBody>
      </p:sp>
      <p:sp>
        <p:nvSpPr>
          <p:cNvPr id="4" name="Espace réservé du contenu 3"/>
          <p:cNvSpPr>
            <a:spLocks noGrp="1"/>
          </p:cNvSpPr>
          <p:nvPr>
            <p:ph idx="2"/>
          </p:nvPr>
        </p:nvSpPr>
        <p:spPr>
          <a:xfrm>
            <a:off x="839784" y="1690689"/>
            <a:ext cx="10515600" cy="4498966"/>
          </a:xfrm>
        </p:spPr>
        <p:txBody>
          <a:bodyPr/>
          <a:lstStyle/>
          <a:p>
            <a:r>
              <a:rPr lang="fr-FR" dirty="0" smtClean="0"/>
              <a:t>Trouvez le nombre de nouveaux utilisateurs, par quel canal ils arrivent, et quelle est la valeur de vie client ? </a:t>
            </a:r>
          </a:p>
          <a:p>
            <a:endParaRPr lang="fr-FR" dirty="0"/>
          </a:p>
          <a:p>
            <a:r>
              <a:rPr lang="fr-FR" dirty="0" smtClean="0"/>
              <a:t>Correction</a:t>
            </a:r>
          </a:p>
          <a:p>
            <a:pPr lvl="1"/>
            <a:r>
              <a:rPr lang="fr-FR" dirty="0" smtClean="0"/>
              <a:t>Life cycle, Acquisition</a:t>
            </a:r>
          </a:p>
          <a:p>
            <a:pPr lvl="1"/>
            <a:r>
              <a:rPr lang="fr-FR" dirty="0" smtClean="0"/>
              <a:t>Cohortes d’acquisition utilisateurs</a:t>
            </a:r>
          </a:p>
          <a:p>
            <a:pPr lvl="1"/>
            <a:endParaRPr lang="fr-FR" dirty="0"/>
          </a:p>
          <a:p>
            <a:pPr lvl="1"/>
            <a:r>
              <a:rPr lang="fr-FR" dirty="0" smtClean="0"/>
              <a:t>LTV (valeur de </a:t>
            </a:r>
            <a:r>
              <a:rPr lang="fr-FR" dirty="0"/>
              <a:t>vie client) : Pour chaque utilisateur, Google </a:t>
            </a:r>
            <a:r>
              <a:rPr lang="fr-FR" dirty="0" err="1"/>
              <a:t>Analytics</a:t>
            </a:r>
            <a:r>
              <a:rPr lang="fr-FR" dirty="0"/>
              <a:t> calcule la somme des revenus générés par les achats, les abonnements et les annonces pendant les 120 premiers jours. La valeur vie client correspond à la moyenne de cette valeur pour tous les utilisateurs.</a:t>
            </a:r>
          </a:p>
        </p:txBody>
      </p:sp>
    </p:spTree>
    <p:extLst>
      <p:ext uri="{BB962C8B-B14F-4D97-AF65-F5344CB8AC3E}">
        <p14:creationId xmlns:p14="http://schemas.microsoft.com/office/powerpoint/2010/main" val="8837470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0" y="0"/>
            <a:ext cx="5553850" cy="1105054"/>
          </a:xfrm>
          <a:prstGeom prst="rect">
            <a:avLst/>
          </a:prstGeom>
        </p:spPr>
      </p:pic>
      <p:pic>
        <p:nvPicPr>
          <p:cNvPr id="3" name="Image 2"/>
          <p:cNvPicPr>
            <a:picLocks noChangeAspect="1"/>
          </p:cNvPicPr>
          <p:nvPr/>
        </p:nvPicPr>
        <p:blipFill>
          <a:blip r:embed="rId3"/>
          <a:stretch>
            <a:fillRect/>
          </a:stretch>
        </p:blipFill>
        <p:spPr>
          <a:xfrm>
            <a:off x="139777" y="1272966"/>
            <a:ext cx="3562847" cy="2286319"/>
          </a:xfrm>
          <a:prstGeom prst="rect">
            <a:avLst/>
          </a:prstGeom>
        </p:spPr>
      </p:pic>
      <p:pic>
        <p:nvPicPr>
          <p:cNvPr id="4" name="Image 3"/>
          <p:cNvPicPr>
            <a:picLocks noChangeAspect="1"/>
          </p:cNvPicPr>
          <p:nvPr/>
        </p:nvPicPr>
        <p:blipFill>
          <a:blip r:embed="rId4"/>
          <a:stretch>
            <a:fillRect/>
          </a:stretch>
        </p:blipFill>
        <p:spPr>
          <a:xfrm>
            <a:off x="4297929" y="1393070"/>
            <a:ext cx="6916115" cy="3743847"/>
          </a:xfrm>
          <a:prstGeom prst="rect">
            <a:avLst/>
          </a:prstGeom>
        </p:spPr>
      </p:pic>
      <p:pic>
        <p:nvPicPr>
          <p:cNvPr id="5" name="Image 4"/>
          <p:cNvPicPr>
            <a:picLocks noChangeAspect="1"/>
          </p:cNvPicPr>
          <p:nvPr/>
        </p:nvPicPr>
        <p:blipFill>
          <a:blip r:embed="rId5"/>
          <a:stretch>
            <a:fillRect/>
          </a:stretch>
        </p:blipFill>
        <p:spPr>
          <a:xfrm>
            <a:off x="339829" y="3727197"/>
            <a:ext cx="3162741" cy="2572109"/>
          </a:xfrm>
          <a:prstGeom prst="rect">
            <a:avLst/>
          </a:prstGeom>
        </p:spPr>
      </p:pic>
      <p:sp>
        <p:nvSpPr>
          <p:cNvPr id="6" name="Rectangle à coins arrondis 5"/>
          <p:cNvSpPr/>
          <p:nvPr/>
        </p:nvSpPr>
        <p:spPr>
          <a:xfrm>
            <a:off x="3702624" y="5669280"/>
            <a:ext cx="3851727" cy="492369"/>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Source/Support ne s’applique qu’aux conversions</a:t>
            </a:r>
            <a:endParaRPr lang="fr-FR" dirty="0"/>
          </a:p>
        </p:txBody>
      </p:sp>
    </p:spTree>
    <p:extLst>
      <p:ext uri="{BB962C8B-B14F-4D97-AF65-F5344CB8AC3E}">
        <p14:creationId xmlns:p14="http://schemas.microsoft.com/office/powerpoint/2010/main" val="19033608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886265" y="956603"/>
            <a:ext cx="10563009" cy="4878499"/>
          </a:xfrm>
          <a:prstGeom prst="rect">
            <a:avLst/>
          </a:prstGeom>
        </p:spPr>
      </p:pic>
      <p:sp>
        <p:nvSpPr>
          <p:cNvPr id="3" name="Rectangle à coins arrondis 2"/>
          <p:cNvSpPr/>
          <p:nvPr/>
        </p:nvSpPr>
        <p:spPr>
          <a:xfrm>
            <a:off x="7610622" y="6020972"/>
            <a:ext cx="3362178" cy="5064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Source de la session +</a:t>
            </a:r>
            <a:endParaRPr lang="fr-FR" dirty="0"/>
          </a:p>
        </p:txBody>
      </p:sp>
    </p:spTree>
    <p:extLst>
      <p:ext uri="{BB962C8B-B14F-4D97-AF65-F5344CB8AC3E}">
        <p14:creationId xmlns:p14="http://schemas.microsoft.com/office/powerpoint/2010/main" val="42357679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772931" y="771049"/>
            <a:ext cx="10635878" cy="4898231"/>
          </a:xfrm>
          <a:prstGeom prst="rect">
            <a:avLst/>
          </a:prstGeom>
        </p:spPr>
      </p:pic>
      <p:sp>
        <p:nvSpPr>
          <p:cNvPr id="3" name="Rectangle à coins arrondis 2"/>
          <p:cNvSpPr/>
          <p:nvPr/>
        </p:nvSpPr>
        <p:spPr>
          <a:xfrm>
            <a:off x="6358508" y="5739618"/>
            <a:ext cx="5050301" cy="675249"/>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Technologie / Données technologiques</a:t>
            </a:r>
            <a:endParaRPr lang="fr-FR" dirty="0"/>
          </a:p>
        </p:txBody>
      </p:sp>
    </p:spTree>
    <p:extLst>
      <p:ext uri="{BB962C8B-B14F-4D97-AF65-F5344CB8AC3E}">
        <p14:creationId xmlns:p14="http://schemas.microsoft.com/office/powerpoint/2010/main" val="11268954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418787" y="700041"/>
            <a:ext cx="11496547" cy="5391270"/>
          </a:xfrm>
          <a:prstGeom prst="rect">
            <a:avLst/>
          </a:prstGeom>
        </p:spPr>
      </p:pic>
      <p:sp>
        <p:nvSpPr>
          <p:cNvPr id="3" name="Rectangle à coins arrondis 2"/>
          <p:cNvSpPr/>
          <p:nvPr/>
        </p:nvSpPr>
        <p:spPr>
          <a:xfrm>
            <a:off x="8243668" y="6091311"/>
            <a:ext cx="3010486" cy="54864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Utiliser moteur de recherche</a:t>
            </a:r>
            <a:endParaRPr lang="fr-FR" dirty="0"/>
          </a:p>
        </p:txBody>
      </p:sp>
    </p:spTree>
    <p:extLst>
      <p:ext uri="{BB962C8B-B14F-4D97-AF65-F5344CB8AC3E}">
        <p14:creationId xmlns:p14="http://schemas.microsoft.com/office/powerpoint/2010/main" val="1059781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7341" y="566114"/>
            <a:ext cx="6096000" cy="1477328"/>
          </a:xfrm>
          <a:prstGeom prst="rect">
            <a:avLst/>
          </a:prstGeom>
          <a:solidFill>
            <a:srgbClr val="FFC000"/>
          </a:solidFill>
        </p:spPr>
        <p:txBody>
          <a:bodyPr>
            <a:spAutoFit/>
          </a:bodyPr>
          <a:lstStyle/>
          <a:p>
            <a:r>
              <a:rPr lang="fr-FR" dirty="0"/>
              <a:t>si un utilisateur visite l'URL "www.googlemerchandisestore.com/</a:t>
            </a:r>
            <a:r>
              <a:rPr lang="fr-FR" dirty="0" err="1"/>
              <a:t>bags?theme</a:t>
            </a:r>
            <a:r>
              <a:rPr lang="fr-FR" dirty="0"/>
              <a:t>=1", "googlemerchandisestore.com" est le domaine, "/</a:t>
            </a:r>
            <a:r>
              <a:rPr lang="fr-FR" dirty="0" err="1"/>
              <a:t>bags</a:t>
            </a:r>
            <a:r>
              <a:rPr lang="fr-FR" dirty="0"/>
              <a:t>" est le chemin de la page et "?</a:t>
            </a:r>
            <a:r>
              <a:rPr lang="fr-FR" dirty="0" err="1"/>
              <a:t>theme</a:t>
            </a:r>
            <a:r>
              <a:rPr lang="fr-FR" dirty="0"/>
              <a:t>=1" est la chaîne de requête. Dans cet exemple, le chemin de la page est "/</a:t>
            </a:r>
            <a:r>
              <a:rPr lang="fr-FR" dirty="0" err="1"/>
              <a:t>bags</a:t>
            </a:r>
            <a:r>
              <a:rPr lang="fr-FR" dirty="0"/>
              <a:t>".</a:t>
            </a:r>
          </a:p>
        </p:txBody>
      </p:sp>
      <p:pic>
        <p:nvPicPr>
          <p:cNvPr id="3" name="Image 2"/>
          <p:cNvPicPr>
            <a:picLocks noChangeAspect="1"/>
          </p:cNvPicPr>
          <p:nvPr/>
        </p:nvPicPr>
        <p:blipFill>
          <a:blip r:embed="rId2"/>
          <a:stretch>
            <a:fillRect/>
          </a:stretch>
        </p:blipFill>
        <p:spPr>
          <a:xfrm>
            <a:off x="417341" y="2149249"/>
            <a:ext cx="8869013" cy="3572374"/>
          </a:xfrm>
          <a:prstGeom prst="rect">
            <a:avLst/>
          </a:prstGeom>
        </p:spPr>
      </p:pic>
      <p:sp>
        <p:nvSpPr>
          <p:cNvPr id="4" name="Rectangle à coins arrondis 3"/>
          <p:cNvSpPr/>
          <p:nvPr/>
        </p:nvSpPr>
        <p:spPr>
          <a:xfrm>
            <a:off x="6513341" y="5852160"/>
            <a:ext cx="5036234" cy="506437"/>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Engagement/ Engagement, page et écran</a:t>
            </a:r>
            <a:endParaRPr lang="fr-FR" dirty="0"/>
          </a:p>
        </p:txBody>
      </p:sp>
    </p:spTree>
    <p:extLst>
      <p:ext uri="{BB962C8B-B14F-4D97-AF65-F5344CB8AC3E}">
        <p14:creationId xmlns:p14="http://schemas.microsoft.com/office/powerpoint/2010/main" val="6636214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673448" y="2761142"/>
            <a:ext cx="9745435" cy="3277057"/>
          </a:xfrm>
          <a:prstGeom prst="rect">
            <a:avLst/>
          </a:prstGeom>
        </p:spPr>
      </p:pic>
      <p:sp>
        <p:nvSpPr>
          <p:cNvPr id="3" name="Rectangle à coins arrondis 2"/>
          <p:cNvSpPr/>
          <p:nvPr/>
        </p:nvSpPr>
        <p:spPr>
          <a:xfrm>
            <a:off x="267286" y="759655"/>
            <a:ext cx="4248443" cy="1392702"/>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Pour comprendre la conversion, affichage des données- évènements – évènements clé</a:t>
            </a:r>
            <a:endParaRPr lang="fr-FR" dirty="0"/>
          </a:p>
        </p:txBody>
      </p:sp>
      <p:sp>
        <p:nvSpPr>
          <p:cNvPr id="4" name="Rectangle à coins arrondis 3"/>
          <p:cNvSpPr/>
          <p:nvPr/>
        </p:nvSpPr>
        <p:spPr>
          <a:xfrm>
            <a:off x="5598941" y="759655"/>
            <a:ext cx="3193366" cy="139270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La conversion s’appelle maintenant évènement clé</a:t>
            </a:r>
            <a:endParaRPr lang="fr-FR" dirty="0"/>
          </a:p>
        </p:txBody>
      </p:sp>
    </p:spTree>
    <p:extLst>
      <p:ext uri="{BB962C8B-B14F-4D97-AF65-F5344CB8AC3E}">
        <p14:creationId xmlns:p14="http://schemas.microsoft.com/office/powerpoint/2010/main" val="36047934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703918" y="2340325"/>
            <a:ext cx="8840434" cy="3724795"/>
          </a:xfrm>
          <a:prstGeom prst="rect">
            <a:avLst/>
          </a:prstGeom>
        </p:spPr>
      </p:pic>
      <p:sp>
        <p:nvSpPr>
          <p:cNvPr id="3" name="Rectangle à coins arrondis 2"/>
          <p:cNvSpPr/>
          <p:nvPr/>
        </p:nvSpPr>
        <p:spPr>
          <a:xfrm>
            <a:off x="295422" y="717452"/>
            <a:ext cx="3756073" cy="122389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Pour comprendre la conversion, affichage des données - audience</a:t>
            </a:r>
            <a:endParaRPr lang="fr-FR" dirty="0"/>
          </a:p>
        </p:txBody>
      </p:sp>
    </p:spTree>
    <p:extLst>
      <p:ext uri="{BB962C8B-B14F-4D97-AF65-F5344CB8AC3E}">
        <p14:creationId xmlns:p14="http://schemas.microsoft.com/office/powerpoint/2010/main" val="13723318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3613" y="680834"/>
            <a:ext cx="6096000" cy="1754326"/>
          </a:xfrm>
          <a:prstGeom prst="rect">
            <a:avLst/>
          </a:prstGeom>
          <a:solidFill>
            <a:srgbClr val="FFC000"/>
          </a:solidFill>
        </p:spPr>
        <p:txBody>
          <a:bodyPr>
            <a:spAutoFit/>
          </a:bodyPr>
          <a:lstStyle/>
          <a:p>
            <a:r>
              <a:rPr lang="fr-FR" dirty="0"/>
              <a:t>Une cohorte est un groupe d'utilisateurs d'applications ou de sites Web qui partagent une caractéristique commune, identifiée par une dimension </a:t>
            </a:r>
            <a:r>
              <a:rPr lang="fr-FR" dirty="0" err="1"/>
              <a:t>Analytics</a:t>
            </a:r>
            <a:r>
              <a:rPr lang="fr-FR" dirty="0"/>
              <a:t>. Par exemple, il peut s'agir de tous les nouveaux utilisateurs de l'application aujourd'hui ou des visiteurs de votre site Web au cours de la semaine précédente.</a:t>
            </a:r>
          </a:p>
        </p:txBody>
      </p:sp>
      <p:pic>
        <p:nvPicPr>
          <p:cNvPr id="3" name="Image 2"/>
          <p:cNvPicPr>
            <a:picLocks noChangeAspect="1"/>
          </p:cNvPicPr>
          <p:nvPr/>
        </p:nvPicPr>
        <p:blipFill>
          <a:blip r:embed="rId2"/>
          <a:stretch>
            <a:fillRect/>
          </a:stretch>
        </p:blipFill>
        <p:spPr>
          <a:xfrm>
            <a:off x="473613" y="2552426"/>
            <a:ext cx="9101064" cy="3621149"/>
          </a:xfrm>
          <a:prstGeom prst="rect">
            <a:avLst/>
          </a:prstGeom>
        </p:spPr>
      </p:pic>
      <p:sp>
        <p:nvSpPr>
          <p:cNvPr id="4" name="Rectangle à coins arrondis 3"/>
          <p:cNvSpPr/>
          <p:nvPr/>
        </p:nvSpPr>
        <p:spPr>
          <a:xfrm>
            <a:off x="7638757" y="1139483"/>
            <a:ext cx="4009292" cy="7033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Explorer </a:t>
            </a:r>
            <a:endParaRPr lang="fr-FR" dirty="0"/>
          </a:p>
        </p:txBody>
      </p:sp>
    </p:spTree>
    <p:extLst>
      <p:ext uri="{BB962C8B-B14F-4D97-AF65-F5344CB8AC3E}">
        <p14:creationId xmlns:p14="http://schemas.microsoft.com/office/powerpoint/2010/main" val="23258863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à coins arrondis 2"/>
          <p:cNvSpPr/>
          <p:nvPr/>
        </p:nvSpPr>
        <p:spPr>
          <a:xfrm>
            <a:off x="8834510" y="773724"/>
            <a:ext cx="2391508" cy="1195754"/>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PUBLICITE – attribution –comparaison des modèles</a:t>
            </a:r>
            <a:endParaRPr lang="fr-FR" dirty="0"/>
          </a:p>
        </p:txBody>
      </p:sp>
      <p:pic>
        <p:nvPicPr>
          <p:cNvPr id="5" name="Image 4"/>
          <p:cNvPicPr>
            <a:picLocks noChangeAspect="1"/>
          </p:cNvPicPr>
          <p:nvPr/>
        </p:nvPicPr>
        <p:blipFill>
          <a:blip r:embed="rId2"/>
          <a:stretch>
            <a:fillRect/>
          </a:stretch>
        </p:blipFill>
        <p:spPr>
          <a:xfrm>
            <a:off x="323556" y="185096"/>
            <a:ext cx="6087663" cy="3482541"/>
          </a:xfrm>
          <a:prstGeom prst="rect">
            <a:avLst/>
          </a:prstGeom>
        </p:spPr>
      </p:pic>
      <p:pic>
        <p:nvPicPr>
          <p:cNvPr id="6" name="Image 5"/>
          <p:cNvPicPr>
            <a:picLocks noChangeAspect="1"/>
          </p:cNvPicPr>
          <p:nvPr/>
        </p:nvPicPr>
        <p:blipFill>
          <a:blip r:embed="rId3"/>
          <a:stretch>
            <a:fillRect/>
          </a:stretch>
        </p:blipFill>
        <p:spPr>
          <a:xfrm>
            <a:off x="4164037" y="3338110"/>
            <a:ext cx="7545624" cy="3297913"/>
          </a:xfrm>
          <a:prstGeom prst="rect">
            <a:avLst/>
          </a:prstGeom>
        </p:spPr>
      </p:pic>
    </p:spTree>
    <p:extLst>
      <p:ext uri="{BB962C8B-B14F-4D97-AF65-F5344CB8AC3E}">
        <p14:creationId xmlns:p14="http://schemas.microsoft.com/office/powerpoint/2010/main" val="9775538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41646" y="0"/>
            <a:ext cx="7125694" cy="1371791"/>
          </a:xfrm>
          <a:prstGeom prst="rect">
            <a:avLst/>
          </a:prstGeom>
        </p:spPr>
      </p:pic>
      <p:pic>
        <p:nvPicPr>
          <p:cNvPr id="3" name="Image 2"/>
          <p:cNvPicPr>
            <a:picLocks noChangeAspect="1"/>
          </p:cNvPicPr>
          <p:nvPr/>
        </p:nvPicPr>
        <p:blipFill>
          <a:blip r:embed="rId3"/>
          <a:stretch>
            <a:fillRect/>
          </a:stretch>
        </p:blipFill>
        <p:spPr>
          <a:xfrm>
            <a:off x="141646" y="1371791"/>
            <a:ext cx="7125694" cy="2175728"/>
          </a:xfrm>
          <a:prstGeom prst="rect">
            <a:avLst/>
          </a:prstGeom>
        </p:spPr>
      </p:pic>
      <p:pic>
        <p:nvPicPr>
          <p:cNvPr id="4" name="Image 3"/>
          <p:cNvPicPr>
            <a:picLocks noChangeAspect="1"/>
          </p:cNvPicPr>
          <p:nvPr/>
        </p:nvPicPr>
        <p:blipFill>
          <a:blip r:embed="rId4"/>
          <a:stretch>
            <a:fillRect/>
          </a:stretch>
        </p:blipFill>
        <p:spPr>
          <a:xfrm>
            <a:off x="5066306" y="3547519"/>
            <a:ext cx="7125694" cy="3143689"/>
          </a:xfrm>
          <a:prstGeom prst="rect">
            <a:avLst/>
          </a:prstGeom>
        </p:spPr>
      </p:pic>
      <p:sp>
        <p:nvSpPr>
          <p:cNvPr id="5" name="Rectangle 4"/>
          <p:cNvSpPr/>
          <p:nvPr/>
        </p:nvSpPr>
        <p:spPr>
          <a:xfrm>
            <a:off x="0" y="5400081"/>
            <a:ext cx="5066306" cy="923330"/>
          </a:xfrm>
          <a:prstGeom prst="rect">
            <a:avLst/>
          </a:prstGeom>
          <a:solidFill>
            <a:srgbClr val="FFC000"/>
          </a:solidFill>
        </p:spPr>
        <p:txBody>
          <a:bodyPr wrap="square">
            <a:spAutoFit/>
          </a:bodyPr>
          <a:lstStyle/>
          <a:p>
            <a:r>
              <a:rPr lang="fr-FR"/>
              <a:t>https://www.formations-analytics.com/comparaison-de-modeles-attribution-google-analytics-ga4/</a:t>
            </a:r>
          </a:p>
        </p:txBody>
      </p:sp>
    </p:spTree>
    <p:extLst>
      <p:ext uri="{BB962C8B-B14F-4D97-AF65-F5344CB8AC3E}">
        <p14:creationId xmlns:p14="http://schemas.microsoft.com/office/powerpoint/2010/main" val="3661585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US" dirty="0" err="1"/>
              <a:t>Etape</a:t>
            </a:r>
            <a:r>
              <a:rPr lang="en-US" dirty="0"/>
              <a:t> </a:t>
            </a:r>
            <a:r>
              <a:rPr lang="en-US" dirty="0" smtClean="0"/>
              <a:t>3, </a:t>
            </a:r>
            <a:r>
              <a:rPr lang="en-US" dirty="0" err="1" smtClean="0"/>
              <a:t>requêtes</a:t>
            </a:r>
            <a:endParaRPr lang="en-US" dirty="0"/>
          </a:p>
        </p:txBody>
      </p:sp>
      <p:sp>
        <p:nvSpPr>
          <p:cNvPr id="6" name="Espace réservé du contenu 5"/>
          <p:cNvSpPr>
            <a:spLocks noGrp="1"/>
          </p:cNvSpPr>
          <p:nvPr>
            <p:ph idx="4"/>
          </p:nvPr>
        </p:nvSpPr>
        <p:spPr>
          <a:xfrm>
            <a:off x="914400" y="2378462"/>
            <a:ext cx="5183184" cy="3684583"/>
          </a:xfrm>
        </p:spPr>
        <p:txBody>
          <a:bodyPr/>
          <a:lstStyle/>
          <a:p>
            <a:r>
              <a:rPr lang="en-US" dirty="0" err="1" smtClean="0"/>
              <a:t>Quelle</a:t>
            </a:r>
            <a:r>
              <a:rPr lang="en-US" dirty="0" smtClean="0"/>
              <a:t> </a:t>
            </a:r>
            <a:r>
              <a:rPr lang="en-US" dirty="0" err="1" smtClean="0"/>
              <a:t>est</a:t>
            </a:r>
            <a:r>
              <a:rPr lang="en-US" dirty="0" smtClean="0"/>
              <a:t> la </a:t>
            </a:r>
            <a:r>
              <a:rPr lang="en-US" dirty="0" err="1" smtClean="0"/>
              <a:t>requête</a:t>
            </a:r>
            <a:r>
              <a:rPr lang="en-US" dirty="0" smtClean="0"/>
              <a:t> qui </a:t>
            </a:r>
            <a:r>
              <a:rPr lang="en-US" dirty="0" err="1" smtClean="0"/>
              <a:t>apporte</a:t>
            </a:r>
            <a:r>
              <a:rPr lang="en-US" dirty="0" smtClean="0"/>
              <a:t> le plus </a:t>
            </a:r>
            <a:r>
              <a:rPr lang="en-US" dirty="0" err="1" smtClean="0"/>
              <a:t>d’impressions</a:t>
            </a:r>
            <a:r>
              <a:rPr lang="en-US" dirty="0" smtClean="0"/>
              <a:t>, le </a:t>
            </a:r>
            <a:r>
              <a:rPr lang="en-US" dirty="0" err="1" smtClean="0"/>
              <a:t>meilleur</a:t>
            </a:r>
            <a:r>
              <a:rPr lang="en-US" dirty="0" smtClean="0"/>
              <a:t> CTR, la </a:t>
            </a:r>
            <a:r>
              <a:rPr lang="en-US" dirty="0" err="1" smtClean="0"/>
              <a:t>meilleure</a:t>
            </a:r>
            <a:r>
              <a:rPr lang="en-US" dirty="0" smtClean="0"/>
              <a:t> position ? </a:t>
            </a:r>
            <a:endParaRPr lang="en-US" dirty="0"/>
          </a:p>
        </p:txBody>
      </p:sp>
    </p:spTree>
    <p:extLst>
      <p:ext uri="{BB962C8B-B14F-4D97-AF65-F5344CB8AC3E}">
        <p14:creationId xmlns:p14="http://schemas.microsoft.com/office/powerpoint/2010/main" val="10217572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US" dirty="0" err="1"/>
              <a:t>Etape</a:t>
            </a:r>
            <a:r>
              <a:rPr lang="en-US" dirty="0"/>
              <a:t> </a:t>
            </a:r>
            <a:r>
              <a:rPr lang="en-US" dirty="0" smtClean="0"/>
              <a:t>3, correction</a:t>
            </a:r>
            <a:endParaRPr lang="en-US" dirty="0"/>
          </a:p>
        </p:txBody>
      </p:sp>
      <p:sp>
        <p:nvSpPr>
          <p:cNvPr id="6" name="Espace réservé du contenu 5"/>
          <p:cNvSpPr>
            <a:spLocks noGrp="1"/>
          </p:cNvSpPr>
          <p:nvPr>
            <p:ph idx="4"/>
          </p:nvPr>
        </p:nvSpPr>
        <p:spPr>
          <a:xfrm>
            <a:off x="914400" y="2378462"/>
            <a:ext cx="5183184" cy="3684583"/>
          </a:xfrm>
        </p:spPr>
        <p:txBody>
          <a:bodyPr/>
          <a:lstStyle/>
          <a:p>
            <a:r>
              <a:rPr lang="en-US" dirty="0" err="1" smtClean="0"/>
              <a:t>Allez</a:t>
            </a:r>
            <a:r>
              <a:rPr lang="en-US" dirty="0" smtClean="0"/>
              <a:t> </a:t>
            </a:r>
            <a:r>
              <a:rPr lang="en-US" dirty="0" err="1" smtClean="0"/>
              <a:t>dans</a:t>
            </a:r>
            <a:r>
              <a:rPr lang="en-US" dirty="0" smtClean="0"/>
              <a:t> Search Console. </a:t>
            </a:r>
            <a:r>
              <a:rPr lang="en-US" dirty="0" err="1" smtClean="0"/>
              <a:t>Quelle</a:t>
            </a:r>
            <a:r>
              <a:rPr lang="en-US" dirty="0" smtClean="0"/>
              <a:t> </a:t>
            </a:r>
            <a:r>
              <a:rPr lang="en-US" dirty="0" err="1" smtClean="0"/>
              <a:t>est</a:t>
            </a:r>
            <a:r>
              <a:rPr lang="en-US" dirty="0" smtClean="0"/>
              <a:t> la </a:t>
            </a:r>
            <a:r>
              <a:rPr lang="en-US" dirty="0" err="1" smtClean="0"/>
              <a:t>requête</a:t>
            </a:r>
            <a:r>
              <a:rPr lang="en-US" dirty="0" smtClean="0"/>
              <a:t> qui </a:t>
            </a:r>
            <a:r>
              <a:rPr lang="en-US" dirty="0" err="1" smtClean="0"/>
              <a:t>apporte</a:t>
            </a:r>
            <a:r>
              <a:rPr lang="en-US" dirty="0" smtClean="0"/>
              <a:t> le plus </a:t>
            </a:r>
            <a:r>
              <a:rPr lang="en-US" dirty="0" err="1" smtClean="0"/>
              <a:t>d’impressions</a:t>
            </a:r>
            <a:r>
              <a:rPr lang="en-US" dirty="0" smtClean="0"/>
              <a:t>, le </a:t>
            </a:r>
            <a:r>
              <a:rPr lang="en-US" dirty="0" err="1" smtClean="0"/>
              <a:t>meilleur</a:t>
            </a:r>
            <a:r>
              <a:rPr lang="en-US" dirty="0" smtClean="0"/>
              <a:t> CTR, la </a:t>
            </a:r>
            <a:r>
              <a:rPr lang="en-US" dirty="0" err="1" smtClean="0"/>
              <a:t>meilleure</a:t>
            </a:r>
            <a:r>
              <a:rPr lang="en-US" dirty="0" smtClean="0"/>
              <a:t> position ? </a:t>
            </a:r>
            <a:endParaRPr lang="en-US" dirty="0" smtClean="0"/>
          </a:p>
          <a:p>
            <a:endParaRPr lang="en-US" dirty="0"/>
          </a:p>
          <a:p>
            <a:r>
              <a:rPr lang="en-US" dirty="0" smtClean="0"/>
              <a:t>Rapports, search console</a:t>
            </a:r>
            <a:endParaRPr lang="en-US" dirty="0"/>
          </a:p>
        </p:txBody>
      </p:sp>
    </p:spTree>
    <p:extLst>
      <p:ext uri="{BB962C8B-B14F-4D97-AF65-F5344CB8AC3E}">
        <p14:creationId xmlns:p14="http://schemas.microsoft.com/office/powerpoint/2010/main" val="39370159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p:txBody>
          <a:bodyPr/>
          <a:lstStyle/>
          <a:p>
            <a:r>
              <a:rPr lang="fr-FR" dirty="0" smtClean="0"/>
              <a:t>Exploration publicité</a:t>
            </a:r>
            <a:endParaRPr lang="fr-FR" dirty="0"/>
          </a:p>
        </p:txBody>
      </p:sp>
      <p:pic>
        <p:nvPicPr>
          <p:cNvPr id="8" name="Image 7"/>
          <p:cNvPicPr>
            <a:picLocks noChangeAspect="1"/>
          </p:cNvPicPr>
          <p:nvPr/>
        </p:nvPicPr>
        <p:blipFill>
          <a:blip r:embed="rId2"/>
          <a:stretch>
            <a:fillRect/>
          </a:stretch>
        </p:blipFill>
        <p:spPr>
          <a:xfrm>
            <a:off x="699262" y="1991960"/>
            <a:ext cx="6573167" cy="3296110"/>
          </a:xfrm>
          <a:prstGeom prst="rect">
            <a:avLst/>
          </a:prstGeom>
        </p:spPr>
      </p:pic>
    </p:spTree>
    <p:extLst>
      <p:ext uri="{BB962C8B-B14F-4D97-AF65-F5344CB8AC3E}">
        <p14:creationId xmlns:p14="http://schemas.microsoft.com/office/powerpoint/2010/main" val="3471591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ThèmeMMG">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èmeMMG" id="{8525FF0E-806B-462B-A98C-BCC67DB28E5C}" vid="{6849C229-69FE-49B5-A70C-A454256A5FB6}"/>
    </a:ext>
  </a:extLst>
</a:theme>
</file>

<file path=docProps/app.xml><?xml version="1.0" encoding="utf-8"?>
<Properties xmlns="http://schemas.openxmlformats.org/officeDocument/2006/extended-properties" xmlns:vt="http://schemas.openxmlformats.org/officeDocument/2006/docPropsVTypes">
  <Template>ThèmeMMG</Template>
  <TotalTime>1838</TotalTime>
  <Words>884</Words>
  <Application>Microsoft Office PowerPoint</Application>
  <PresentationFormat>Grand écran</PresentationFormat>
  <Paragraphs>126</Paragraphs>
  <Slides>37</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37</vt:i4>
      </vt:variant>
    </vt:vector>
  </HeadingPairs>
  <TitlesOfParts>
    <vt:vector size="42" baseType="lpstr">
      <vt:lpstr>Arial</vt:lpstr>
      <vt:lpstr>Calibri</vt:lpstr>
      <vt:lpstr>Corbel</vt:lpstr>
      <vt:lpstr>Wingdings</vt:lpstr>
      <vt:lpstr>ThèmeMMG</vt:lpstr>
      <vt:lpstr>COMPRENDRE GA4</vt:lpstr>
      <vt:lpstr>Quelques notions d’analytics</vt:lpstr>
      <vt:lpstr>Users (utilisateurs)</vt:lpstr>
      <vt:lpstr>Présentation PowerPoint</vt:lpstr>
      <vt:lpstr>Ce que l’on trouve sur ga4</vt:lpstr>
      <vt:lpstr>Installation</vt:lpstr>
      <vt:lpstr>Installation</vt:lpstr>
      <vt:lpstr>Présentation PowerPoint</vt:lpstr>
      <vt:lpstr>Présentation PowerPoint</vt:lpstr>
      <vt:lpstr>Présentation PowerPoint</vt:lpstr>
      <vt:lpstr>Présentation PowerPoint</vt:lpstr>
      <vt:lpstr>Présentation PowerPoint</vt:lpstr>
      <vt:lpstr>Présentation PowerPoint</vt:lpstr>
      <vt:lpstr>Installer GA4 demo account</vt:lpstr>
      <vt:lpstr>Etape 1, chercher les informations sur Google Analytics</vt:lpstr>
      <vt:lpstr>Correction</vt:lpstr>
      <vt:lpstr>Présentation PowerPoint</vt:lpstr>
      <vt:lpstr>Présentation PowerPoint</vt:lpstr>
      <vt:lpstr>Présentation PowerPoint</vt:lpstr>
      <vt:lpstr>Présentation PowerPoint</vt:lpstr>
      <vt:lpstr>Présentation PowerPoint</vt:lpstr>
      <vt:lpstr>Présentation PowerPoint</vt:lpstr>
      <vt:lpstr>Etape 2, analysez</vt:lpstr>
      <vt:lpstr>Etape 2, analysez</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Etape 3, requêtes</vt:lpstr>
      <vt:lpstr>Etape 3, correction</vt:lpstr>
      <vt:lpstr>Exploration publicité</vt:lpstr>
    </vt:vector>
  </TitlesOfParts>
  <Company>IAEDEPARIS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ANONYME</dc:creator>
  <cp:lastModifiedBy>ANONYME</cp:lastModifiedBy>
  <cp:revision>40</cp:revision>
  <dcterms:created xsi:type="dcterms:W3CDTF">2024-03-21T08:55:37Z</dcterms:created>
  <dcterms:modified xsi:type="dcterms:W3CDTF">2024-03-22T15:34:34Z</dcterms:modified>
</cp:coreProperties>
</file>