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64" d="100"/>
          <a:sy n="64" d="100"/>
        </p:scale>
        <p:origin x="900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smtClean="0"/>
              <a:t>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5D52CB-3065-4B7B-9C9E-783C324BA712}" type="datetimeFigureOut">
              <a:rPr lang="fr-FR" smtClean="0"/>
              <a:t>12/09/2024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B2CDA-DB5E-47BA-8911-93007BFF25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220389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5D52CB-3065-4B7B-9C9E-783C324BA712}" type="datetimeFigureOut">
              <a:rPr lang="fr-FR" smtClean="0"/>
              <a:t>12/09/2024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B2CDA-DB5E-47BA-8911-93007BFF25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914823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5D52CB-3065-4B7B-9C9E-783C324BA712}" type="datetimeFigureOut">
              <a:rPr lang="fr-FR" smtClean="0"/>
              <a:t>12/09/2024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B2CDA-DB5E-47BA-8911-93007BFF25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241054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5D52CB-3065-4B7B-9C9E-783C324BA712}" type="datetimeFigureOut">
              <a:rPr lang="fr-FR" smtClean="0"/>
              <a:t>12/09/2024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B2CDA-DB5E-47BA-8911-93007BFF25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048131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5D52CB-3065-4B7B-9C9E-783C324BA712}" type="datetimeFigureOut">
              <a:rPr lang="fr-FR" smtClean="0"/>
              <a:t>12/09/2024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B2CDA-DB5E-47BA-8911-93007BFF25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304105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5D52CB-3065-4B7B-9C9E-783C324BA712}" type="datetimeFigureOut">
              <a:rPr lang="fr-FR" smtClean="0"/>
              <a:t>12/09/2024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B2CDA-DB5E-47BA-8911-93007BFF25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398937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5D52CB-3065-4B7B-9C9E-783C324BA712}" type="datetimeFigureOut">
              <a:rPr lang="fr-FR" smtClean="0"/>
              <a:t>12/09/2024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B2CDA-DB5E-47BA-8911-93007BFF25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400543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5D52CB-3065-4B7B-9C9E-783C324BA712}" type="datetimeFigureOut">
              <a:rPr lang="fr-FR" smtClean="0"/>
              <a:t>12/09/2024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B2CDA-DB5E-47BA-8911-93007BFF25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603609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5D52CB-3065-4B7B-9C9E-783C324BA712}" type="datetimeFigureOut">
              <a:rPr lang="fr-FR" smtClean="0"/>
              <a:t>12/09/2024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B2CDA-DB5E-47BA-8911-93007BFF25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185688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5D52CB-3065-4B7B-9C9E-783C324BA712}" type="datetimeFigureOut">
              <a:rPr lang="fr-FR" smtClean="0"/>
              <a:t>12/09/2024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B2CDA-DB5E-47BA-8911-93007BFF25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82448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5D52CB-3065-4B7B-9C9E-783C324BA712}" type="datetimeFigureOut">
              <a:rPr lang="fr-FR" smtClean="0"/>
              <a:t>12/09/2024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B2CDA-DB5E-47BA-8911-93007BFF25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467070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5D52CB-3065-4B7B-9C9E-783C324BA712}" type="datetimeFigureOut">
              <a:rPr lang="fr-FR" smtClean="0"/>
              <a:t>12/09/2024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1B2CDA-DB5E-47BA-8911-93007BFF25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380969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766" y="132522"/>
            <a:ext cx="11913704" cy="65465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9608911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Office PowerPoint</Application>
  <PresentationFormat>Grand écran</PresentationFormat>
  <Paragraphs>0</Paragraphs>
  <Slides>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Thème Office</vt:lpstr>
      <vt:lpstr>Présentation PowerPoint</vt:lpstr>
    </vt:vector>
  </TitlesOfParts>
  <Company>IAEDEPARIS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ANONYME</dc:creator>
  <cp:lastModifiedBy>GUERIN</cp:lastModifiedBy>
  <cp:revision>1</cp:revision>
  <dcterms:created xsi:type="dcterms:W3CDTF">2023-09-28T16:36:26Z</dcterms:created>
  <dcterms:modified xsi:type="dcterms:W3CDTF">2024-09-12T18:02:16Z</dcterms:modified>
</cp:coreProperties>
</file>