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sldIdLst>
    <p:sldId id="256" r:id="rId2"/>
    <p:sldId id="382" r:id="rId3"/>
    <p:sldId id="383" r:id="rId4"/>
    <p:sldId id="349" r:id="rId5"/>
    <p:sldId id="350" r:id="rId6"/>
    <p:sldId id="352" r:id="rId7"/>
    <p:sldId id="354" r:id="rId8"/>
    <p:sldId id="374" r:id="rId9"/>
    <p:sldId id="375" r:id="rId10"/>
    <p:sldId id="376" r:id="rId11"/>
    <p:sldId id="351" r:id="rId12"/>
    <p:sldId id="355" r:id="rId13"/>
    <p:sldId id="356" r:id="rId14"/>
    <p:sldId id="357" r:id="rId15"/>
    <p:sldId id="367" r:id="rId16"/>
    <p:sldId id="358" r:id="rId17"/>
    <p:sldId id="361" r:id="rId18"/>
    <p:sldId id="360" r:id="rId19"/>
    <p:sldId id="363" r:id="rId20"/>
    <p:sldId id="359" r:id="rId21"/>
    <p:sldId id="366" r:id="rId22"/>
    <p:sldId id="364" r:id="rId23"/>
    <p:sldId id="365" r:id="rId24"/>
    <p:sldId id="368" r:id="rId25"/>
    <p:sldId id="369" r:id="rId26"/>
    <p:sldId id="370" r:id="rId27"/>
    <p:sldId id="371" r:id="rId28"/>
    <p:sldId id="372" r:id="rId29"/>
    <p:sldId id="373" r:id="rId30"/>
    <p:sldId id="362" r:id="rId31"/>
    <p:sldId id="377" r:id="rId32"/>
    <p:sldId id="378" r:id="rId33"/>
    <p:sldId id="379" r:id="rId34"/>
    <p:sldId id="380" r:id="rId35"/>
    <p:sldId id="381" r:id="rId36"/>
    <p:sldId id="257" r:id="rId37"/>
    <p:sldId id="333" r:id="rId38"/>
    <p:sldId id="302" r:id="rId39"/>
    <p:sldId id="303" r:id="rId40"/>
    <p:sldId id="304" r:id="rId41"/>
    <p:sldId id="329" r:id="rId42"/>
    <p:sldId id="330" r:id="rId43"/>
    <p:sldId id="331" r:id="rId44"/>
    <p:sldId id="332" r:id="rId45"/>
    <p:sldId id="336" r:id="rId46"/>
    <p:sldId id="347" r:id="rId47"/>
    <p:sldId id="294" r:id="rId48"/>
    <p:sldId id="317" r:id="rId49"/>
    <p:sldId id="318" r:id="rId50"/>
    <p:sldId id="339" r:id="rId51"/>
    <p:sldId id="291" r:id="rId52"/>
    <p:sldId id="293" r:id="rId53"/>
    <p:sldId id="292" r:id="rId54"/>
    <p:sldId id="299" r:id="rId55"/>
    <p:sldId id="300" r:id="rId56"/>
    <p:sldId id="258" r:id="rId57"/>
    <p:sldId id="348" r:id="rId58"/>
    <p:sldId id="266" r:id="rId59"/>
    <p:sldId id="268" r:id="rId60"/>
    <p:sldId id="272" r:id="rId61"/>
    <p:sldId id="273" r:id="rId62"/>
    <p:sldId id="275" r:id="rId63"/>
    <p:sldId id="319" r:id="rId64"/>
    <p:sldId id="269" r:id="rId65"/>
    <p:sldId id="311" r:id="rId66"/>
    <p:sldId id="274" r:id="rId67"/>
    <p:sldId id="280" r:id="rId68"/>
    <p:sldId id="321" r:id="rId69"/>
    <p:sldId id="323" r:id="rId70"/>
    <p:sldId id="281" r:id="rId71"/>
    <p:sldId id="315" r:id="rId72"/>
    <p:sldId id="313" r:id="rId73"/>
    <p:sldId id="325" r:id="rId74"/>
    <p:sldId id="286" r:id="rId75"/>
    <p:sldId id="287" r:id="rId76"/>
    <p:sldId id="288" r:id="rId77"/>
    <p:sldId id="326" r:id="rId78"/>
    <p:sldId id="341" r:id="rId7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a Mercanti" initials="mM" lastIdx="0" clrIdx="0">
    <p:extLst>
      <p:ext uri="{19B8F6BF-5375-455C-9EA6-DF929625EA0E}">
        <p15:presenceInfo xmlns:p15="http://schemas.microsoft.com/office/powerpoint/2012/main" userId="8f2fa6ed804b570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259" autoAdjust="0"/>
  </p:normalViewPr>
  <p:slideViewPr>
    <p:cSldViewPr snapToGrid="0">
      <p:cViewPr varScale="1">
        <p:scale>
          <a:sx n="64" d="100"/>
          <a:sy n="64" d="100"/>
        </p:scale>
        <p:origin x="876"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87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E1FB2B-6CDE-46E2-BB31-E642EFDFAD9D}"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fr-FR"/>
        </a:p>
      </dgm:t>
    </dgm:pt>
    <dgm:pt modelId="{3AEA689C-7152-48FF-A225-C290446A96C1}">
      <dgm:prSet custT="1"/>
      <dgm:spPr/>
      <dgm:t>
        <a:bodyPr/>
        <a:lstStyle/>
        <a:p>
          <a:pPr rtl="0"/>
          <a:r>
            <a:rPr lang="fr-FR" sz="2000" dirty="0" smtClean="0">
              <a:solidFill>
                <a:srgbClr val="FF0000"/>
              </a:solidFill>
            </a:rPr>
            <a:t>MQL (lead qualifié marketing) </a:t>
          </a:r>
        </a:p>
        <a:p>
          <a:pPr rtl="0"/>
          <a:r>
            <a:rPr lang="fr-FR" sz="1600" dirty="0" smtClean="0"/>
            <a:t> Un directeur informatique télécharge un livre blanc sur la sécurité informatique depuis un site de logiciels B2B, montrant un intérêt préliminaire sans intention d'achat immédiate, qualifié de MQL par son action et son poste.</a:t>
          </a:r>
          <a:endParaRPr lang="fr-FR" sz="1600" dirty="0"/>
        </a:p>
      </dgm:t>
    </dgm:pt>
    <dgm:pt modelId="{B02F8FB2-21D4-4424-9AA6-BE196B8325B8}" type="parTrans" cxnId="{FB8407FA-EA43-461F-B1D9-C186DD569490}">
      <dgm:prSet/>
      <dgm:spPr/>
      <dgm:t>
        <a:bodyPr/>
        <a:lstStyle/>
        <a:p>
          <a:endParaRPr lang="fr-FR"/>
        </a:p>
      </dgm:t>
    </dgm:pt>
    <dgm:pt modelId="{103142AF-49C0-4308-8F1F-9466C4B85476}" type="sibTrans" cxnId="{FB8407FA-EA43-461F-B1D9-C186DD569490}">
      <dgm:prSet/>
      <dgm:spPr/>
      <dgm:t>
        <a:bodyPr/>
        <a:lstStyle/>
        <a:p>
          <a:endParaRPr lang="fr-FR"/>
        </a:p>
      </dgm:t>
    </dgm:pt>
    <dgm:pt modelId="{8D51F62B-ADFB-46FA-B8E2-1CC1AC162F67}">
      <dgm:prSet custT="1"/>
      <dgm:spPr/>
      <dgm:t>
        <a:bodyPr/>
        <a:lstStyle/>
        <a:p>
          <a:pPr rtl="0"/>
          <a:r>
            <a:rPr lang="fr-FR" sz="2000" dirty="0" smtClean="0">
              <a:solidFill>
                <a:srgbClr val="FF0000"/>
              </a:solidFill>
            </a:rPr>
            <a:t>SQL (lead qualifié vente) </a:t>
          </a:r>
        </a:p>
        <a:p>
          <a:pPr rtl="0"/>
          <a:r>
            <a:rPr lang="fr-FR" sz="1600" dirty="0" smtClean="0"/>
            <a:t> Un client configure en ligne un véhicule et demande un essai routier, montrant une intention d'achat claire. Ce comportement le qualifie comme SQL, prêt pour une approche de vente directe.</a:t>
          </a:r>
          <a:endParaRPr lang="fr-FR" sz="1600" dirty="0"/>
        </a:p>
      </dgm:t>
    </dgm:pt>
    <dgm:pt modelId="{285BCCA0-A95F-477A-B55F-F971200DFC50}" type="parTrans" cxnId="{E9E7031F-62F3-49ED-9550-ACFBC51ED4BF}">
      <dgm:prSet/>
      <dgm:spPr/>
      <dgm:t>
        <a:bodyPr/>
        <a:lstStyle/>
        <a:p>
          <a:endParaRPr lang="fr-FR"/>
        </a:p>
      </dgm:t>
    </dgm:pt>
    <dgm:pt modelId="{29442621-0D92-4442-A791-9E3B2CB73A10}" type="sibTrans" cxnId="{E9E7031F-62F3-49ED-9550-ACFBC51ED4BF}">
      <dgm:prSet/>
      <dgm:spPr/>
      <dgm:t>
        <a:bodyPr/>
        <a:lstStyle/>
        <a:p>
          <a:endParaRPr lang="fr-FR"/>
        </a:p>
      </dgm:t>
    </dgm:pt>
    <dgm:pt modelId="{7ECA730C-7074-4DD4-BCA9-6BEEF7185D26}">
      <dgm:prSet custT="1"/>
      <dgm:spPr/>
      <dgm:t>
        <a:bodyPr/>
        <a:lstStyle/>
        <a:p>
          <a:pPr rtl="0"/>
          <a:r>
            <a:rPr lang="fr-FR" sz="2000" dirty="0" smtClean="0">
              <a:solidFill>
                <a:srgbClr val="FF0000"/>
              </a:solidFill>
            </a:rPr>
            <a:t>PQL (lead qualifié produit)</a:t>
          </a:r>
        </a:p>
        <a:p>
          <a:pPr rtl="0"/>
          <a:r>
            <a:rPr lang="fr-FR" sz="1600" dirty="0" smtClean="0"/>
            <a:t>: Un chef de projet utilise activement une version d'essai d'un service </a:t>
          </a:r>
          <a:r>
            <a:rPr lang="fr-FR" sz="1600" dirty="0" err="1" smtClean="0"/>
            <a:t>SaaS</a:t>
          </a:r>
          <a:r>
            <a:rPr lang="fr-FR" sz="1600" dirty="0" smtClean="0"/>
            <a:t>, indiquant un intérêt à long terme et qualifiant ce prospect comme PQL, potentiel pour un abonnement payant.</a:t>
          </a:r>
          <a:endParaRPr lang="fr-FR" sz="1600" dirty="0"/>
        </a:p>
      </dgm:t>
    </dgm:pt>
    <dgm:pt modelId="{A62213A1-190B-410B-A8C3-6BF759D6CB5D}" type="parTrans" cxnId="{A15C0E68-F579-4840-BF15-FBEC2FA465FF}">
      <dgm:prSet/>
      <dgm:spPr/>
      <dgm:t>
        <a:bodyPr/>
        <a:lstStyle/>
        <a:p>
          <a:endParaRPr lang="fr-FR"/>
        </a:p>
      </dgm:t>
    </dgm:pt>
    <dgm:pt modelId="{C0BC5049-375C-43D2-8221-B41E1C9F2D7B}" type="sibTrans" cxnId="{A15C0E68-F579-4840-BF15-FBEC2FA465FF}">
      <dgm:prSet/>
      <dgm:spPr/>
      <dgm:t>
        <a:bodyPr/>
        <a:lstStyle/>
        <a:p>
          <a:endParaRPr lang="fr-FR"/>
        </a:p>
      </dgm:t>
    </dgm:pt>
    <dgm:pt modelId="{9BD43A9E-71A7-4D4A-8EFF-F69366924AF8}" type="pres">
      <dgm:prSet presAssocID="{4EE1FB2B-6CDE-46E2-BB31-E642EFDFAD9D}" presName="CompostProcess" presStyleCnt="0">
        <dgm:presLayoutVars>
          <dgm:dir/>
          <dgm:resizeHandles val="exact"/>
        </dgm:presLayoutVars>
      </dgm:prSet>
      <dgm:spPr/>
    </dgm:pt>
    <dgm:pt modelId="{B98715FD-0F0B-4136-91B2-14954F7D3CF8}" type="pres">
      <dgm:prSet presAssocID="{4EE1FB2B-6CDE-46E2-BB31-E642EFDFAD9D}" presName="arrow" presStyleLbl="bgShp" presStyleIdx="0" presStyleCnt="1"/>
      <dgm:spPr/>
    </dgm:pt>
    <dgm:pt modelId="{BF7D8082-54ED-465F-87E1-490B0114C881}" type="pres">
      <dgm:prSet presAssocID="{4EE1FB2B-6CDE-46E2-BB31-E642EFDFAD9D}" presName="linearProcess" presStyleCnt="0"/>
      <dgm:spPr/>
    </dgm:pt>
    <dgm:pt modelId="{A756ECAC-15DB-4748-AE2D-B0B405889BB6}" type="pres">
      <dgm:prSet presAssocID="{3AEA689C-7152-48FF-A225-C290446A96C1}" presName="textNode" presStyleLbl="node1" presStyleIdx="0" presStyleCnt="3">
        <dgm:presLayoutVars>
          <dgm:bulletEnabled val="1"/>
        </dgm:presLayoutVars>
      </dgm:prSet>
      <dgm:spPr/>
      <dgm:t>
        <a:bodyPr/>
        <a:lstStyle/>
        <a:p>
          <a:endParaRPr lang="fr-FR"/>
        </a:p>
      </dgm:t>
    </dgm:pt>
    <dgm:pt modelId="{4ED1C03F-6C25-4855-A147-A68749E58D8A}" type="pres">
      <dgm:prSet presAssocID="{103142AF-49C0-4308-8F1F-9466C4B85476}" presName="sibTrans" presStyleCnt="0"/>
      <dgm:spPr/>
    </dgm:pt>
    <dgm:pt modelId="{1098C6D0-7CCD-4BB2-A658-78F75FA7E880}" type="pres">
      <dgm:prSet presAssocID="{8D51F62B-ADFB-46FA-B8E2-1CC1AC162F67}" presName="textNode" presStyleLbl="node1" presStyleIdx="1" presStyleCnt="3">
        <dgm:presLayoutVars>
          <dgm:bulletEnabled val="1"/>
        </dgm:presLayoutVars>
      </dgm:prSet>
      <dgm:spPr/>
      <dgm:t>
        <a:bodyPr/>
        <a:lstStyle/>
        <a:p>
          <a:endParaRPr lang="fr-FR"/>
        </a:p>
      </dgm:t>
    </dgm:pt>
    <dgm:pt modelId="{053FCC40-005E-4A20-BF49-9DC785E667F9}" type="pres">
      <dgm:prSet presAssocID="{29442621-0D92-4442-A791-9E3B2CB73A10}" presName="sibTrans" presStyleCnt="0"/>
      <dgm:spPr/>
    </dgm:pt>
    <dgm:pt modelId="{AF61D1B9-67AB-4431-8CFC-12719B3B4900}" type="pres">
      <dgm:prSet presAssocID="{7ECA730C-7074-4DD4-BCA9-6BEEF7185D26}" presName="textNode" presStyleLbl="node1" presStyleIdx="2" presStyleCnt="3">
        <dgm:presLayoutVars>
          <dgm:bulletEnabled val="1"/>
        </dgm:presLayoutVars>
      </dgm:prSet>
      <dgm:spPr/>
      <dgm:t>
        <a:bodyPr/>
        <a:lstStyle/>
        <a:p>
          <a:endParaRPr lang="fr-FR"/>
        </a:p>
      </dgm:t>
    </dgm:pt>
  </dgm:ptLst>
  <dgm:cxnLst>
    <dgm:cxn modelId="{7D0D75D4-1B0E-4EAE-8D60-4C54700D5C70}" type="presOf" srcId="{3AEA689C-7152-48FF-A225-C290446A96C1}" destId="{A756ECAC-15DB-4748-AE2D-B0B405889BB6}" srcOrd="0" destOrd="0" presId="urn:microsoft.com/office/officeart/2005/8/layout/hProcess9"/>
    <dgm:cxn modelId="{AE4B0772-4D63-499C-8503-A4AF02100E89}" type="presOf" srcId="{4EE1FB2B-6CDE-46E2-BB31-E642EFDFAD9D}" destId="{9BD43A9E-71A7-4D4A-8EFF-F69366924AF8}" srcOrd="0" destOrd="0" presId="urn:microsoft.com/office/officeart/2005/8/layout/hProcess9"/>
    <dgm:cxn modelId="{D0C5BA21-EF49-4B28-94E1-58D7B68B4BAD}" type="presOf" srcId="{8D51F62B-ADFB-46FA-B8E2-1CC1AC162F67}" destId="{1098C6D0-7CCD-4BB2-A658-78F75FA7E880}" srcOrd="0" destOrd="0" presId="urn:microsoft.com/office/officeart/2005/8/layout/hProcess9"/>
    <dgm:cxn modelId="{156C0C0E-F287-4471-970B-012B9537E288}" type="presOf" srcId="{7ECA730C-7074-4DD4-BCA9-6BEEF7185D26}" destId="{AF61D1B9-67AB-4431-8CFC-12719B3B4900}" srcOrd="0" destOrd="0" presId="urn:microsoft.com/office/officeart/2005/8/layout/hProcess9"/>
    <dgm:cxn modelId="{A15C0E68-F579-4840-BF15-FBEC2FA465FF}" srcId="{4EE1FB2B-6CDE-46E2-BB31-E642EFDFAD9D}" destId="{7ECA730C-7074-4DD4-BCA9-6BEEF7185D26}" srcOrd="2" destOrd="0" parTransId="{A62213A1-190B-410B-A8C3-6BF759D6CB5D}" sibTransId="{C0BC5049-375C-43D2-8221-B41E1C9F2D7B}"/>
    <dgm:cxn modelId="{FB8407FA-EA43-461F-B1D9-C186DD569490}" srcId="{4EE1FB2B-6CDE-46E2-BB31-E642EFDFAD9D}" destId="{3AEA689C-7152-48FF-A225-C290446A96C1}" srcOrd="0" destOrd="0" parTransId="{B02F8FB2-21D4-4424-9AA6-BE196B8325B8}" sibTransId="{103142AF-49C0-4308-8F1F-9466C4B85476}"/>
    <dgm:cxn modelId="{E9E7031F-62F3-49ED-9550-ACFBC51ED4BF}" srcId="{4EE1FB2B-6CDE-46E2-BB31-E642EFDFAD9D}" destId="{8D51F62B-ADFB-46FA-B8E2-1CC1AC162F67}" srcOrd="1" destOrd="0" parTransId="{285BCCA0-A95F-477A-B55F-F971200DFC50}" sibTransId="{29442621-0D92-4442-A791-9E3B2CB73A10}"/>
    <dgm:cxn modelId="{F5159193-4757-4E5F-A9B4-40B837F8E9D5}" type="presParOf" srcId="{9BD43A9E-71A7-4D4A-8EFF-F69366924AF8}" destId="{B98715FD-0F0B-4136-91B2-14954F7D3CF8}" srcOrd="0" destOrd="0" presId="urn:microsoft.com/office/officeart/2005/8/layout/hProcess9"/>
    <dgm:cxn modelId="{2F0F60FE-A1DD-424B-9EE3-B57947D1A6A2}" type="presParOf" srcId="{9BD43A9E-71A7-4D4A-8EFF-F69366924AF8}" destId="{BF7D8082-54ED-465F-87E1-490B0114C881}" srcOrd="1" destOrd="0" presId="urn:microsoft.com/office/officeart/2005/8/layout/hProcess9"/>
    <dgm:cxn modelId="{938982C0-F8F4-4B99-BD1D-59C764AE0AC7}" type="presParOf" srcId="{BF7D8082-54ED-465F-87E1-490B0114C881}" destId="{A756ECAC-15DB-4748-AE2D-B0B405889BB6}" srcOrd="0" destOrd="0" presId="urn:microsoft.com/office/officeart/2005/8/layout/hProcess9"/>
    <dgm:cxn modelId="{125A8A1A-AFF6-4245-A761-43C2483D0D57}" type="presParOf" srcId="{BF7D8082-54ED-465F-87E1-490B0114C881}" destId="{4ED1C03F-6C25-4855-A147-A68749E58D8A}" srcOrd="1" destOrd="0" presId="urn:microsoft.com/office/officeart/2005/8/layout/hProcess9"/>
    <dgm:cxn modelId="{973FE11F-83BA-49C9-829D-8219C67A84DB}" type="presParOf" srcId="{BF7D8082-54ED-465F-87E1-490B0114C881}" destId="{1098C6D0-7CCD-4BB2-A658-78F75FA7E880}" srcOrd="2" destOrd="0" presId="urn:microsoft.com/office/officeart/2005/8/layout/hProcess9"/>
    <dgm:cxn modelId="{8EF4E0F1-3EB8-45D5-AA90-35CB7E0FC919}" type="presParOf" srcId="{BF7D8082-54ED-465F-87E1-490B0114C881}" destId="{053FCC40-005E-4A20-BF49-9DC785E667F9}" srcOrd="3" destOrd="0" presId="urn:microsoft.com/office/officeart/2005/8/layout/hProcess9"/>
    <dgm:cxn modelId="{EDD45CEE-ABAA-453D-A904-5391B8B290CD}" type="presParOf" srcId="{BF7D8082-54ED-465F-87E1-490B0114C881}" destId="{AF61D1B9-67AB-4431-8CFC-12719B3B4900}"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006B37-07EE-4405-A519-B6B49E1D9480}"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fr-FR"/>
        </a:p>
      </dgm:t>
    </dgm:pt>
    <dgm:pt modelId="{53FE6907-B2E3-480D-A691-07F5869B175F}">
      <dgm:prSet phldrT="[Texte]"/>
      <dgm:spPr/>
      <dgm:t>
        <a:bodyPr/>
        <a:lstStyle/>
        <a:p>
          <a:r>
            <a:rPr lang="fr-FR" dirty="0" smtClean="0"/>
            <a:t>Google </a:t>
          </a:r>
          <a:r>
            <a:rPr lang="fr-FR" dirty="0" err="1" smtClean="0"/>
            <a:t>Ads</a:t>
          </a:r>
          <a:endParaRPr lang="fr-FR" dirty="0"/>
        </a:p>
      </dgm:t>
    </dgm:pt>
    <dgm:pt modelId="{7DA5996F-9375-4A34-B382-E4DF107EF81C}" type="parTrans" cxnId="{1A577808-8791-443F-B27E-8D9EBF33AE97}">
      <dgm:prSet/>
      <dgm:spPr/>
      <dgm:t>
        <a:bodyPr/>
        <a:lstStyle/>
        <a:p>
          <a:endParaRPr lang="fr-FR"/>
        </a:p>
      </dgm:t>
    </dgm:pt>
    <dgm:pt modelId="{3B70C382-5F7F-463B-B43C-042C804CD934}" type="sibTrans" cxnId="{1A577808-8791-443F-B27E-8D9EBF33AE97}">
      <dgm:prSet/>
      <dgm:spPr/>
      <dgm:t>
        <a:bodyPr/>
        <a:lstStyle/>
        <a:p>
          <a:endParaRPr lang="fr-FR"/>
        </a:p>
      </dgm:t>
    </dgm:pt>
    <dgm:pt modelId="{6EDB7E9A-9D57-4331-ADCE-14AA7602C541}">
      <dgm:prSet phldrT="[Texte]"/>
      <dgm:spPr/>
      <dgm:t>
        <a:bodyPr/>
        <a:lstStyle/>
        <a:p>
          <a:r>
            <a:rPr lang="fr-FR" dirty="0" smtClean="0"/>
            <a:t>Google Shopping</a:t>
          </a:r>
          <a:endParaRPr lang="fr-FR" dirty="0"/>
        </a:p>
      </dgm:t>
    </dgm:pt>
    <dgm:pt modelId="{338C8D19-5E1C-4B85-BD8D-21F6994A6833}" type="parTrans" cxnId="{F0B1106B-95F3-45B7-BAED-4129E141D1A2}">
      <dgm:prSet/>
      <dgm:spPr/>
      <dgm:t>
        <a:bodyPr/>
        <a:lstStyle/>
        <a:p>
          <a:endParaRPr lang="fr-FR"/>
        </a:p>
      </dgm:t>
    </dgm:pt>
    <dgm:pt modelId="{7EF46C26-7706-494A-B50E-EEC4539B8DB0}" type="sibTrans" cxnId="{F0B1106B-95F3-45B7-BAED-4129E141D1A2}">
      <dgm:prSet/>
      <dgm:spPr/>
      <dgm:t>
        <a:bodyPr/>
        <a:lstStyle/>
        <a:p>
          <a:endParaRPr lang="fr-FR"/>
        </a:p>
      </dgm:t>
    </dgm:pt>
    <dgm:pt modelId="{78F9B609-E666-4C77-97E9-92C37EB4DF96}">
      <dgm:prSet phldrT="[Texte]"/>
      <dgm:spPr/>
      <dgm:t>
        <a:bodyPr/>
        <a:lstStyle/>
        <a:p>
          <a:r>
            <a:rPr lang="fr-FR" dirty="0" smtClean="0"/>
            <a:t>Google Business Profile (Google 3 pack) ET Google </a:t>
          </a:r>
          <a:r>
            <a:rPr lang="fr-FR" dirty="0" err="1" smtClean="0"/>
            <a:t>Pointy</a:t>
          </a:r>
          <a:endParaRPr lang="fr-FR" dirty="0"/>
        </a:p>
      </dgm:t>
    </dgm:pt>
    <dgm:pt modelId="{C69A670B-E330-47A5-815E-1C0F2BE22F20}" type="parTrans" cxnId="{0EECAB65-6947-4ED2-BBD8-30D361E892AE}">
      <dgm:prSet/>
      <dgm:spPr/>
      <dgm:t>
        <a:bodyPr/>
        <a:lstStyle/>
        <a:p>
          <a:endParaRPr lang="fr-FR"/>
        </a:p>
      </dgm:t>
    </dgm:pt>
    <dgm:pt modelId="{1F860696-3740-4F9D-AA5A-5B036F79E372}" type="sibTrans" cxnId="{0EECAB65-6947-4ED2-BBD8-30D361E892AE}">
      <dgm:prSet/>
      <dgm:spPr/>
      <dgm:t>
        <a:bodyPr/>
        <a:lstStyle/>
        <a:p>
          <a:endParaRPr lang="fr-FR"/>
        </a:p>
      </dgm:t>
    </dgm:pt>
    <dgm:pt modelId="{19EA2D38-89D6-4CB6-A1DD-568C2D0C3E97}">
      <dgm:prSet phldrT="[Texte]"/>
      <dgm:spPr/>
      <dgm:t>
        <a:bodyPr/>
        <a:lstStyle/>
        <a:p>
          <a:r>
            <a:rPr lang="fr-FR" dirty="0" err="1" smtClean="0"/>
            <a:t>True</a:t>
          </a:r>
          <a:r>
            <a:rPr lang="fr-FR" dirty="0" smtClean="0"/>
            <a:t> </a:t>
          </a:r>
          <a:r>
            <a:rPr lang="fr-FR" dirty="0" err="1" smtClean="0"/>
            <a:t>View</a:t>
          </a:r>
          <a:r>
            <a:rPr lang="fr-FR" dirty="0" smtClean="0"/>
            <a:t> YouTube</a:t>
          </a:r>
        </a:p>
        <a:p>
          <a:r>
            <a:rPr lang="fr-FR" dirty="0" smtClean="0"/>
            <a:t>Brand Lift YouTube</a:t>
          </a:r>
          <a:endParaRPr lang="fr-FR" dirty="0"/>
        </a:p>
      </dgm:t>
    </dgm:pt>
    <dgm:pt modelId="{3BDAA339-7B33-4935-A729-ECC7181A2897}" type="parTrans" cxnId="{4219A9FC-4786-4503-AE86-67319FE2C3AF}">
      <dgm:prSet/>
      <dgm:spPr/>
      <dgm:t>
        <a:bodyPr/>
        <a:lstStyle/>
        <a:p>
          <a:endParaRPr lang="fr-FR"/>
        </a:p>
      </dgm:t>
    </dgm:pt>
    <dgm:pt modelId="{EFF630FE-A3ED-4E2C-AB53-99DF2C53FF1D}" type="sibTrans" cxnId="{4219A9FC-4786-4503-AE86-67319FE2C3AF}">
      <dgm:prSet/>
      <dgm:spPr/>
      <dgm:t>
        <a:bodyPr/>
        <a:lstStyle/>
        <a:p>
          <a:endParaRPr lang="fr-FR"/>
        </a:p>
      </dgm:t>
    </dgm:pt>
    <dgm:pt modelId="{13D3CEE7-9077-4776-A9BA-C2BB8BC4FCEE}">
      <dgm:prSet/>
      <dgm:spPr/>
      <dgm:t>
        <a:bodyPr/>
        <a:lstStyle/>
        <a:p>
          <a:r>
            <a:rPr lang="fr-FR" dirty="0" err="1" smtClean="0"/>
            <a:t>Waze</a:t>
          </a:r>
          <a:r>
            <a:rPr lang="fr-FR" dirty="0" smtClean="0"/>
            <a:t> Local </a:t>
          </a:r>
          <a:r>
            <a:rPr lang="fr-FR" dirty="0" err="1" smtClean="0"/>
            <a:t>Ads</a:t>
          </a:r>
          <a:endParaRPr lang="fr-FR" dirty="0" smtClean="0"/>
        </a:p>
        <a:p>
          <a:r>
            <a:rPr lang="fr-FR" dirty="0" smtClean="0"/>
            <a:t>Google Local Inventory</a:t>
          </a:r>
        </a:p>
        <a:p>
          <a:r>
            <a:rPr lang="fr-FR" dirty="0" smtClean="0"/>
            <a:t>Gmail </a:t>
          </a:r>
          <a:r>
            <a:rPr lang="fr-FR" dirty="0" err="1" smtClean="0"/>
            <a:t>Ads</a:t>
          </a:r>
          <a:endParaRPr lang="fr-FR" dirty="0" smtClean="0"/>
        </a:p>
        <a:p>
          <a:r>
            <a:rPr lang="fr-FR" dirty="0" smtClean="0"/>
            <a:t>Ad Mob</a:t>
          </a:r>
          <a:endParaRPr lang="fr-FR" dirty="0"/>
        </a:p>
      </dgm:t>
    </dgm:pt>
    <dgm:pt modelId="{6F590AEA-42BE-49F0-A2D5-F100CF71A031}" type="parTrans" cxnId="{A1C18454-1078-4D0B-8E4C-054E47FF8BD8}">
      <dgm:prSet/>
      <dgm:spPr/>
      <dgm:t>
        <a:bodyPr/>
        <a:lstStyle/>
        <a:p>
          <a:endParaRPr lang="fr-FR"/>
        </a:p>
      </dgm:t>
    </dgm:pt>
    <dgm:pt modelId="{F00ECC3F-3488-4C20-902B-0DC5E2D6ED86}" type="sibTrans" cxnId="{A1C18454-1078-4D0B-8E4C-054E47FF8BD8}">
      <dgm:prSet/>
      <dgm:spPr/>
      <dgm:t>
        <a:bodyPr/>
        <a:lstStyle/>
        <a:p>
          <a:endParaRPr lang="fr-FR"/>
        </a:p>
      </dgm:t>
    </dgm:pt>
    <dgm:pt modelId="{B0C27DCE-760C-489D-B35B-642443D3917F}" type="pres">
      <dgm:prSet presAssocID="{08006B37-07EE-4405-A519-B6B49E1D9480}" presName="diagram" presStyleCnt="0">
        <dgm:presLayoutVars>
          <dgm:dir/>
          <dgm:resizeHandles val="exact"/>
        </dgm:presLayoutVars>
      </dgm:prSet>
      <dgm:spPr/>
      <dgm:t>
        <a:bodyPr/>
        <a:lstStyle/>
        <a:p>
          <a:endParaRPr lang="fr-FR"/>
        </a:p>
      </dgm:t>
    </dgm:pt>
    <dgm:pt modelId="{40833CDB-084D-44D8-906D-14049253826D}" type="pres">
      <dgm:prSet presAssocID="{53FE6907-B2E3-480D-A691-07F5869B175F}" presName="node" presStyleLbl="node1" presStyleIdx="0" presStyleCnt="5" custLinFactX="100000" custLinFactNeighborX="128257" custLinFactNeighborY="5584">
        <dgm:presLayoutVars>
          <dgm:bulletEnabled val="1"/>
        </dgm:presLayoutVars>
      </dgm:prSet>
      <dgm:spPr/>
      <dgm:t>
        <a:bodyPr/>
        <a:lstStyle/>
        <a:p>
          <a:endParaRPr lang="fr-FR"/>
        </a:p>
      </dgm:t>
    </dgm:pt>
    <dgm:pt modelId="{54D7876A-5120-4F9B-B7F6-EDC11587BA58}" type="pres">
      <dgm:prSet presAssocID="{3B70C382-5F7F-463B-B43C-042C804CD934}" presName="sibTrans" presStyleCnt="0"/>
      <dgm:spPr/>
    </dgm:pt>
    <dgm:pt modelId="{F7DDF048-9880-4880-AA92-287AB5BB6A61}" type="pres">
      <dgm:prSet presAssocID="{6EDB7E9A-9D57-4331-ADCE-14AA7602C541}" presName="node" presStyleLbl="node1" presStyleIdx="1" presStyleCnt="5">
        <dgm:presLayoutVars>
          <dgm:bulletEnabled val="1"/>
        </dgm:presLayoutVars>
      </dgm:prSet>
      <dgm:spPr/>
      <dgm:t>
        <a:bodyPr/>
        <a:lstStyle/>
        <a:p>
          <a:endParaRPr lang="fr-FR"/>
        </a:p>
      </dgm:t>
    </dgm:pt>
    <dgm:pt modelId="{249E9507-E515-4B89-8B73-5B12A296C45C}" type="pres">
      <dgm:prSet presAssocID="{7EF46C26-7706-494A-B50E-EEC4539B8DB0}" presName="sibTrans" presStyleCnt="0"/>
      <dgm:spPr/>
    </dgm:pt>
    <dgm:pt modelId="{C5A8D6CF-6C4B-44FC-943B-B08780C14848}" type="pres">
      <dgm:prSet presAssocID="{78F9B609-E666-4C77-97E9-92C37EB4DF96}" presName="node" presStyleLbl="node1" presStyleIdx="2" presStyleCnt="5" custLinFactX="-100000" custLinFactNeighborX="-118679" custLinFactNeighborY="5584">
        <dgm:presLayoutVars>
          <dgm:bulletEnabled val="1"/>
        </dgm:presLayoutVars>
      </dgm:prSet>
      <dgm:spPr/>
      <dgm:t>
        <a:bodyPr/>
        <a:lstStyle/>
        <a:p>
          <a:endParaRPr lang="fr-FR"/>
        </a:p>
      </dgm:t>
    </dgm:pt>
    <dgm:pt modelId="{E198551C-0B20-451A-BD25-6F9C9D128CF0}" type="pres">
      <dgm:prSet presAssocID="{1F860696-3740-4F9D-AA5A-5B036F79E372}" presName="sibTrans" presStyleCnt="0"/>
      <dgm:spPr/>
    </dgm:pt>
    <dgm:pt modelId="{081AC9E1-F37D-478D-B8C8-18BC351CE09C}" type="pres">
      <dgm:prSet presAssocID="{19EA2D38-89D6-4CB6-A1DD-568C2D0C3E97}" presName="node" presStyleLbl="node1" presStyleIdx="3" presStyleCnt="5">
        <dgm:presLayoutVars>
          <dgm:bulletEnabled val="1"/>
        </dgm:presLayoutVars>
      </dgm:prSet>
      <dgm:spPr/>
      <dgm:t>
        <a:bodyPr/>
        <a:lstStyle/>
        <a:p>
          <a:endParaRPr lang="fr-FR"/>
        </a:p>
      </dgm:t>
    </dgm:pt>
    <dgm:pt modelId="{9A4ECC3B-2B80-4AF4-9F4D-BE0AB2FE9FE4}" type="pres">
      <dgm:prSet presAssocID="{EFF630FE-A3ED-4E2C-AB53-99DF2C53FF1D}" presName="sibTrans" presStyleCnt="0"/>
      <dgm:spPr/>
    </dgm:pt>
    <dgm:pt modelId="{CD97BD46-69AC-4F6B-9957-10A4472B2BFF}" type="pres">
      <dgm:prSet presAssocID="{13D3CEE7-9077-4776-A9BA-C2BB8BC4FCEE}" presName="node" presStyleLbl="node1" presStyleIdx="4" presStyleCnt="5">
        <dgm:presLayoutVars>
          <dgm:bulletEnabled val="1"/>
        </dgm:presLayoutVars>
      </dgm:prSet>
      <dgm:spPr/>
      <dgm:t>
        <a:bodyPr/>
        <a:lstStyle/>
        <a:p>
          <a:endParaRPr lang="fr-FR"/>
        </a:p>
      </dgm:t>
    </dgm:pt>
  </dgm:ptLst>
  <dgm:cxnLst>
    <dgm:cxn modelId="{4219A9FC-4786-4503-AE86-67319FE2C3AF}" srcId="{08006B37-07EE-4405-A519-B6B49E1D9480}" destId="{19EA2D38-89D6-4CB6-A1DD-568C2D0C3E97}" srcOrd="3" destOrd="0" parTransId="{3BDAA339-7B33-4935-A729-ECC7181A2897}" sibTransId="{EFF630FE-A3ED-4E2C-AB53-99DF2C53FF1D}"/>
    <dgm:cxn modelId="{D48370C3-E7D0-46BC-81D3-0996AE4750A6}" type="presOf" srcId="{78F9B609-E666-4C77-97E9-92C37EB4DF96}" destId="{C5A8D6CF-6C4B-44FC-943B-B08780C14848}" srcOrd="0" destOrd="0" presId="urn:microsoft.com/office/officeart/2005/8/layout/default"/>
    <dgm:cxn modelId="{AA7C6B5D-C1CF-4BA1-A829-65B3F6B98C3C}" type="presOf" srcId="{6EDB7E9A-9D57-4331-ADCE-14AA7602C541}" destId="{F7DDF048-9880-4880-AA92-287AB5BB6A61}" srcOrd="0" destOrd="0" presId="urn:microsoft.com/office/officeart/2005/8/layout/default"/>
    <dgm:cxn modelId="{F0B1106B-95F3-45B7-BAED-4129E141D1A2}" srcId="{08006B37-07EE-4405-A519-B6B49E1D9480}" destId="{6EDB7E9A-9D57-4331-ADCE-14AA7602C541}" srcOrd="1" destOrd="0" parTransId="{338C8D19-5E1C-4B85-BD8D-21F6994A6833}" sibTransId="{7EF46C26-7706-494A-B50E-EEC4539B8DB0}"/>
    <dgm:cxn modelId="{825EF4EC-6DE7-4D75-AE6C-B6DA890B9FE3}" type="presOf" srcId="{13D3CEE7-9077-4776-A9BA-C2BB8BC4FCEE}" destId="{CD97BD46-69AC-4F6B-9957-10A4472B2BFF}" srcOrd="0" destOrd="0" presId="urn:microsoft.com/office/officeart/2005/8/layout/default"/>
    <dgm:cxn modelId="{0A6E3854-C0EC-4EAC-A1F4-911BD2BA9283}" type="presOf" srcId="{53FE6907-B2E3-480D-A691-07F5869B175F}" destId="{40833CDB-084D-44D8-906D-14049253826D}" srcOrd="0" destOrd="0" presId="urn:microsoft.com/office/officeart/2005/8/layout/default"/>
    <dgm:cxn modelId="{0EECAB65-6947-4ED2-BBD8-30D361E892AE}" srcId="{08006B37-07EE-4405-A519-B6B49E1D9480}" destId="{78F9B609-E666-4C77-97E9-92C37EB4DF96}" srcOrd="2" destOrd="0" parTransId="{C69A670B-E330-47A5-815E-1C0F2BE22F20}" sibTransId="{1F860696-3740-4F9D-AA5A-5B036F79E372}"/>
    <dgm:cxn modelId="{DCB7149D-84B7-4302-8E9A-C5493F813B84}" type="presOf" srcId="{08006B37-07EE-4405-A519-B6B49E1D9480}" destId="{B0C27DCE-760C-489D-B35B-642443D3917F}" srcOrd="0" destOrd="0" presId="urn:microsoft.com/office/officeart/2005/8/layout/default"/>
    <dgm:cxn modelId="{A1C18454-1078-4D0B-8E4C-054E47FF8BD8}" srcId="{08006B37-07EE-4405-A519-B6B49E1D9480}" destId="{13D3CEE7-9077-4776-A9BA-C2BB8BC4FCEE}" srcOrd="4" destOrd="0" parTransId="{6F590AEA-42BE-49F0-A2D5-F100CF71A031}" sibTransId="{F00ECC3F-3488-4C20-902B-0DC5E2D6ED86}"/>
    <dgm:cxn modelId="{1A577808-8791-443F-B27E-8D9EBF33AE97}" srcId="{08006B37-07EE-4405-A519-B6B49E1D9480}" destId="{53FE6907-B2E3-480D-A691-07F5869B175F}" srcOrd="0" destOrd="0" parTransId="{7DA5996F-9375-4A34-B382-E4DF107EF81C}" sibTransId="{3B70C382-5F7F-463B-B43C-042C804CD934}"/>
    <dgm:cxn modelId="{CC50CD00-0B03-4776-AC35-DE315A9D081C}" type="presOf" srcId="{19EA2D38-89D6-4CB6-A1DD-568C2D0C3E97}" destId="{081AC9E1-F37D-478D-B8C8-18BC351CE09C}" srcOrd="0" destOrd="0" presId="urn:microsoft.com/office/officeart/2005/8/layout/default"/>
    <dgm:cxn modelId="{05250C9F-E08B-4AFB-AC65-FDEBFB75A6C2}" type="presParOf" srcId="{B0C27DCE-760C-489D-B35B-642443D3917F}" destId="{40833CDB-084D-44D8-906D-14049253826D}" srcOrd="0" destOrd="0" presId="urn:microsoft.com/office/officeart/2005/8/layout/default"/>
    <dgm:cxn modelId="{325BABDB-8D56-4C51-8D4A-3E0C444F3360}" type="presParOf" srcId="{B0C27DCE-760C-489D-B35B-642443D3917F}" destId="{54D7876A-5120-4F9B-B7F6-EDC11587BA58}" srcOrd="1" destOrd="0" presId="urn:microsoft.com/office/officeart/2005/8/layout/default"/>
    <dgm:cxn modelId="{10BE3E9C-C493-4E14-8470-DFD59D9796FF}" type="presParOf" srcId="{B0C27DCE-760C-489D-B35B-642443D3917F}" destId="{F7DDF048-9880-4880-AA92-287AB5BB6A61}" srcOrd="2" destOrd="0" presId="urn:microsoft.com/office/officeart/2005/8/layout/default"/>
    <dgm:cxn modelId="{9BD44B1F-9725-486D-88AF-CAB682004E36}" type="presParOf" srcId="{B0C27DCE-760C-489D-B35B-642443D3917F}" destId="{249E9507-E515-4B89-8B73-5B12A296C45C}" srcOrd="3" destOrd="0" presId="urn:microsoft.com/office/officeart/2005/8/layout/default"/>
    <dgm:cxn modelId="{5D2095BC-2F40-4261-A0F5-366F2C16A637}" type="presParOf" srcId="{B0C27DCE-760C-489D-B35B-642443D3917F}" destId="{C5A8D6CF-6C4B-44FC-943B-B08780C14848}" srcOrd="4" destOrd="0" presId="urn:microsoft.com/office/officeart/2005/8/layout/default"/>
    <dgm:cxn modelId="{A1CB5023-65CB-421C-8A5F-05D2BF6832EE}" type="presParOf" srcId="{B0C27DCE-760C-489D-B35B-642443D3917F}" destId="{E198551C-0B20-451A-BD25-6F9C9D128CF0}" srcOrd="5" destOrd="0" presId="urn:microsoft.com/office/officeart/2005/8/layout/default"/>
    <dgm:cxn modelId="{125DE71B-8325-4B08-B7E5-02844280C790}" type="presParOf" srcId="{B0C27DCE-760C-489D-B35B-642443D3917F}" destId="{081AC9E1-F37D-478D-B8C8-18BC351CE09C}" srcOrd="6" destOrd="0" presId="urn:microsoft.com/office/officeart/2005/8/layout/default"/>
    <dgm:cxn modelId="{541318B1-AF3E-4C6A-865F-8C1AE5FE062F}" type="presParOf" srcId="{B0C27DCE-760C-489D-B35B-642443D3917F}" destId="{9A4ECC3B-2B80-4AF4-9F4D-BE0AB2FE9FE4}" srcOrd="7" destOrd="0" presId="urn:microsoft.com/office/officeart/2005/8/layout/default"/>
    <dgm:cxn modelId="{3BFB9B47-7C8F-4293-B253-10326875696E}" type="presParOf" srcId="{B0C27DCE-760C-489D-B35B-642443D3917F}" destId="{CD97BD46-69AC-4F6B-9957-10A4472B2BFF}"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FD0F237-3198-4003-8A66-643E6741229E}"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fr-FR"/>
        </a:p>
      </dgm:t>
    </dgm:pt>
    <dgm:pt modelId="{369A69C4-6F45-4D8E-BD8A-2E54AF998978}">
      <dgm:prSet phldrT="[Texte]"/>
      <dgm:spPr/>
      <dgm:t>
        <a:bodyPr/>
        <a:lstStyle/>
        <a:p>
          <a:r>
            <a:rPr lang="fr-FR" dirty="0" smtClean="0"/>
            <a:t>Citation Flow (quantité)</a:t>
          </a:r>
          <a:endParaRPr lang="fr-FR" dirty="0"/>
        </a:p>
      </dgm:t>
    </dgm:pt>
    <dgm:pt modelId="{40273F80-7D46-4488-9C17-668BACF5AA25}" type="parTrans" cxnId="{EE3D8D19-1872-4F4A-808F-1BDC6AE7C2DD}">
      <dgm:prSet/>
      <dgm:spPr/>
      <dgm:t>
        <a:bodyPr/>
        <a:lstStyle/>
        <a:p>
          <a:endParaRPr lang="fr-FR"/>
        </a:p>
      </dgm:t>
    </dgm:pt>
    <dgm:pt modelId="{E3CB7994-ABDE-4F6D-BD20-7F86C2039F82}" type="sibTrans" cxnId="{EE3D8D19-1872-4F4A-808F-1BDC6AE7C2DD}">
      <dgm:prSet/>
      <dgm:spPr/>
      <dgm:t>
        <a:bodyPr/>
        <a:lstStyle/>
        <a:p>
          <a:endParaRPr lang="fr-FR"/>
        </a:p>
      </dgm:t>
    </dgm:pt>
    <dgm:pt modelId="{130A9BCD-83A7-428A-BAED-9A246710093F}">
      <dgm:prSet/>
      <dgm:spPr/>
      <dgm:t>
        <a:bodyPr/>
        <a:lstStyle/>
        <a:p>
          <a:r>
            <a:rPr lang="fr-FR" smtClean="0"/>
            <a:t>Trust Flow (qualité) </a:t>
          </a:r>
          <a:endParaRPr lang="fr-FR"/>
        </a:p>
      </dgm:t>
    </dgm:pt>
    <dgm:pt modelId="{BE290A60-8252-41EB-8535-58A5FD5C5A26}" type="parTrans" cxnId="{D9258421-11D4-4F1D-BDDB-C58D9E1E24B4}">
      <dgm:prSet/>
      <dgm:spPr/>
      <dgm:t>
        <a:bodyPr/>
        <a:lstStyle/>
        <a:p>
          <a:endParaRPr lang="fr-FR"/>
        </a:p>
      </dgm:t>
    </dgm:pt>
    <dgm:pt modelId="{6D03692D-118A-4B5B-A173-91FEF785FE3E}" type="sibTrans" cxnId="{D9258421-11D4-4F1D-BDDB-C58D9E1E24B4}">
      <dgm:prSet/>
      <dgm:spPr/>
      <dgm:t>
        <a:bodyPr/>
        <a:lstStyle/>
        <a:p>
          <a:endParaRPr lang="fr-FR"/>
        </a:p>
      </dgm:t>
    </dgm:pt>
    <dgm:pt modelId="{55048DA2-DFFF-4575-B407-71A9D357420C}">
      <dgm:prSet/>
      <dgm:spPr/>
      <dgm:t>
        <a:bodyPr/>
        <a:lstStyle/>
        <a:p>
          <a:r>
            <a:rPr lang="fr-FR" dirty="0" smtClean="0"/>
            <a:t>TTF (</a:t>
          </a:r>
          <a:r>
            <a:rPr lang="fr-FR" dirty="0" err="1" smtClean="0"/>
            <a:t>topical</a:t>
          </a:r>
          <a:r>
            <a:rPr lang="fr-FR" dirty="0" smtClean="0"/>
            <a:t> trust flow, thématique) dans quelle mesure un domaine ou une URL est pertinent dans sa thématique. Le contenu qui renvoie vers une page aide à déterminer son </a:t>
          </a:r>
          <a:r>
            <a:rPr lang="fr-FR" dirty="0" err="1" smtClean="0"/>
            <a:t>Topical</a:t>
          </a:r>
          <a:r>
            <a:rPr lang="fr-FR" dirty="0" smtClean="0"/>
            <a:t> Trust Flow. </a:t>
          </a:r>
          <a:endParaRPr lang="fr-FR" dirty="0"/>
        </a:p>
      </dgm:t>
    </dgm:pt>
    <dgm:pt modelId="{6971193F-BEA9-4786-B039-9791749AD580}" type="parTrans" cxnId="{4A7C3F1B-2D80-4D91-9CA1-773C0BA45436}">
      <dgm:prSet/>
      <dgm:spPr/>
      <dgm:t>
        <a:bodyPr/>
        <a:lstStyle/>
        <a:p>
          <a:endParaRPr lang="fr-FR"/>
        </a:p>
      </dgm:t>
    </dgm:pt>
    <dgm:pt modelId="{27ADD101-3941-4185-BDF3-F7DE87022920}" type="sibTrans" cxnId="{4A7C3F1B-2D80-4D91-9CA1-773C0BA45436}">
      <dgm:prSet/>
      <dgm:spPr/>
      <dgm:t>
        <a:bodyPr/>
        <a:lstStyle/>
        <a:p>
          <a:endParaRPr lang="fr-FR"/>
        </a:p>
      </dgm:t>
    </dgm:pt>
    <dgm:pt modelId="{77972A6D-CF3C-47C4-8CC3-65B311577731}" type="pres">
      <dgm:prSet presAssocID="{2FD0F237-3198-4003-8A66-643E6741229E}" presName="diagram" presStyleCnt="0">
        <dgm:presLayoutVars>
          <dgm:dir/>
          <dgm:resizeHandles val="exact"/>
        </dgm:presLayoutVars>
      </dgm:prSet>
      <dgm:spPr/>
      <dgm:t>
        <a:bodyPr/>
        <a:lstStyle/>
        <a:p>
          <a:endParaRPr lang="fr-FR"/>
        </a:p>
      </dgm:t>
    </dgm:pt>
    <dgm:pt modelId="{CDB341D0-3DB5-4119-86E4-5E922BF6CF10}" type="pres">
      <dgm:prSet presAssocID="{369A69C4-6F45-4D8E-BD8A-2E54AF998978}" presName="node" presStyleLbl="node1" presStyleIdx="0" presStyleCnt="3">
        <dgm:presLayoutVars>
          <dgm:bulletEnabled val="1"/>
        </dgm:presLayoutVars>
      </dgm:prSet>
      <dgm:spPr/>
      <dgm:t>
        <a:bodyPr/>
        <a:lstStyle/>
        <a:p>
          <a:endParaRPr lang="fr-FR"/>
        </a:p>
      </dgm:t>
    </dgm:pt>
    <dgm:pt modelId="{A1613BDB-787C-4FA6-A628-358AAEBF1ABB}" type="pres">
      <dgm:prSet presAssocID="{E3CB7994-ABDE-4F6D-BD20-7F86C2039F82}" presName="sibTrans" presStyleCnt="0"/>
      <dgm:spPr/>
    </dgm:pt>
    <dgm:pt modelId="{2BB30E6D-59FF-417F-9763-4F4D3141AC03}" type="pres">
      <dgm:prSet presAssocID="{130A9BCD-83A7-428A-BAED-9A246710093F}" presName="node" presStyleLbl="node1" presStyleIdx="1" presStyleCnt="3">
        <dgm:presLayoutVars>
          <dgm:bulletEnabled val="1"/>
        </dgm:presLayoutVars>
      </dgm:prSet>
      <dgm:spPr/>
      <dgm:t>
        <a:bodyPr/>
        <a:lstStyle/>
        <a:p>
          <a:endParaRPr lang="fr-FR"/>
        </a:p>
      </dgm:t>
    </dgm:pt>
    <dgm:pt modelId="{0F9D0C76-1EA5-46FF-92D8-284ABAA6F2AF}" type="pres">
      <dgm:prSet presAssocID="{6D03692D-118A-4B5B-A173-91FEF785FE3E}" presName="sibTrans" presStyleCnt="0"/>
      <dgm:spPr/>
    </dgm:pt>
    <dgm:pt modelId="{922A3603-6390-4620-A51D-5605B4796039}" type="pres">
      <dgm:prSet presAssocID="{55048DA2-DFFF-4575-B407-71A9D357420C}" presName="node" presStyleLbl="node1" presStyleIdx="2" presStyleCnt="3" custScaleX="169022">
        <dgm:presLayoutVars>
          <dgm:bulletEnabled val="1"/>
        </dgm:presLayoutVars>
      </dgm:prSet>
      <dgm:spPr/>
      <dgm:t>
        <a:bodyPr/>
        <a:lstStyle/>
        <a:p>
          <a:endParaRPr lang="fr-FR"/>
        </a:p>
      </dgm:t>
    </dgm:pt>
  </dgm:ptLst>
  <dgm:cxnLst>
    <dgm:cxn modelId="{4A7C3F1B-2D80-4D91-9CA1-773C0BA45436}" srcId="{2FD0F237-3198-4003-8A66-643E6741229E}" destId="{55048DA2-DFFF-4575-B407-71A9D357420C}" srcOrd="2" destOrd="0" parTransId="{6971193F-BEA9-4786-B039-9791749AD580}" sibTransId="{27ADD101-3941-4185-BDF3-F7DE87022920}"/>
    <dgm:cxn modelId="{F72DBE6E-5583-4E35-83B9-7A87CFB01E16}" type="presOf" srcId="{2FD0F237-3198-4003-8A66-643E6741229E}" destId="{77972A6D-CF3C-47C4-8CC3-65B311577731}" srcOrd="0" destOrd="0" presId="urn:microsoft.com/office/officeart/2005/8/layout/default"/>
    <dgm:cxn modelId="{C848CACD-206F-4A3D-887D-A2A1243A2D74}" type="presOf" srcId="{369A69C4-6F45-4D8E-BD8A-2E54AF998978}" destId="{CDB341D0-3DB5-4119-86E4-5E922BF6CF10}" srcOrd="0" destOrd="0" presId="urn:microsoft.com/office/officeart/2005/8/layout/default"/>
    <dgm:cxn modelId="{EE3D8D19-1872-4F4A-808F-1BDC6AE7C2DD}" srcId="{2FD0F237-3198-4003-8A66-643E6741229E}" destId="{369A69C4-6F45-4D8E-BD8A-2E54AF998978}" srcOrd="0" destOrd="0" parTransId="{40273F80-7D46-4488-9C17-668BACF5AA25}" sibTransId="{E3CB7994-ABDE-4F6D-BD20-7F86C2039F82}"/>
    <dgm:cxn modelId="{C0152A5A-C319-4A1D-AF22-1EB17F17411F}" type="presOf" srcId="{55048DA2-DFFF-4575-B407-71A9D357420C}" destId="{922A3603-6390-4620-A51D-5605B4796039}" srcOrd="0" destOrd="0" presId="urn:microsoft.com/office/officeart/2005/8/layout/default"/>
    <dgm:cxn modelId="{B2DB41EB-3DBE-4D72-B89B-8D896EFDACCF}" type="presOf" srcId="{130A9BCD-83A7-428A-BAED-9A246710093F}" destId="{2BB30E6D-59FF-417F-9763-4F4D3141AC03}" srcOrd="0" destOrd="0" presId="urn:microsoft.com/office/officeart/2005/8/layout/default"/>
    <dgm:cxn modelId="{D9258421-11D4-4F1D-BDDB-C58D9E1E24B4}" srcId="{2FD0F237-3198-4003-8A66-643E6741229E}" destId="{130A9BCD-83A7-428A-BAED-9A246710093F}" srcOrd="1" destOrd="0" parTransId="{BE290A60-8252-41EB-8535-58A5FD5C5A26}" sibTransId="{6D03692D-118A-4B5B-A173-91FEF785FE3E}"/>
    <dgm:cxn modelId="{9D7DDC96-C61C-49A6-9681-F8088E7757EC}" type="presParOf" srcId="{77972A6D-CF3C-47C4-8CC3-65B311577731}" destId="{CDB341D0-3DB5-4119-86E4-5E922BF6CF10}" srcOrd="0" destOrd="0" presId="urn:microsoft.com/office/officeart/2005/8/layout/default"/>
    <dgm:cxn modelId="{F48DB4EB-69C5-44A1-BC5E-C5F0357C2A9E}" type="presParOf" srcId="{77972A6D-CF3C-47C4-8CC3-65B311577731}" destId="{A1613BDB-787C-4FA6-A628-358AAEBF1ABB}" srcOrd="1" destOrd="0" presId="urn:microsoft.com/office/officeart/2005/8/layout/default"/>
    <dgm:cxn modelId="{24116B14-4BE2-4657-A045-7686D55AD669}" type="presParOf" srcId="{77972A6D-CF3C-47C4-8CC3-65B311577731}" destId="{2BB30E6D-59FF-417F-9763-4F4D3141AC03}" srcOrd="2" destOrd="0" presId="urn:microsoft.com/office/officeart/2005/8/layout/default"/>
    <dgm:cxn modelId="{F9EE562E-65B4-40EE-B4C3-4BC157664EAF}" type="presParOf" srcId="{77972A6D-CF3C-47C4-8CC3-65B311577731}" destId="{0F9D0C76-1EA5-46FF-92D8-284ABAA6F2AF}" srcOrd="3" destOrd="0" presId="urn:microsoft.com/office/officeart/2005/8/layout/default"/>
    <dgm:cxn modelId="{45587316-FDE1-47A5-BDE1-B42572EFD82E}" type="presParOf" srcId="{77972A6D-CF3C-47C4-8CC3-65B311577731}" destId="{922A3603-6390-4620-A51D-5605B4796039}"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1605CBD-4D74-4E1A-93A4-4E4B2E6C4201}" type="doc">
      <dgm:prSet loTypeId="urn:microsoft.com/office/officeart/2005/8/layout/cycle7" loCatId="cycle" qsTypeId="urn:microsoft.com/office/officeart/2005/8/quickstyle/simple1" qsCatId="simple" csTypeId="urn:microsoft.com/office/officeart/2005/8/colors/colorful2" csCatId="colorful" phldr="1"/>
      <dgm:spPr/>
      <dgm:t>
        <a:bodyPr/>
        <a:lstStyle/>
        <a:p>
          <a:endParaRPr lang="fr-FR"/>
        </a:p>
      </dgm:t>
    </dgm:pt>
    <dgm:pt modelId="{B9B15E96-0B46-465F-80FF-FE117BD424C3}">
      <dgm:prSet phldrT="[Texte]"/>
      <dgm:spPr/>
      <dgm:t>
        <a:bodyPr/>
        <a:lstStyle/>
        <a:p>
          <a:r>
            <a:rPr lang="fr-FR" dirty="0" smtClean="0"/>
            <a:t>Google </a:t>
          </a:r>
          <a:r>
            <a:rPr lang="fr-FR" dirty="0" err="1" smtClean="0"/>
            <a:t>Ads</a:t>
          </a:r>
          <a:endParaRPr lang="fr-FR" dirty="0"/>
        </a:p>
      </dgm:t>
    </dgm:pt>
    <dgm:pt modelId="{9497586F-7887-4C73-A7E8-15CF9BDABBCD}" type="parTrans" cxnId="{0504FCDE-9D3E-4436-9497-E8DCD7FDB942}">
      <dgm:prSet/>
      <dgm:spPr/>
      <dgm:t>
        <a:bodyPr/>
        <a:lstStyle/>
        <a:p>
          <a:endParaRPr lang="fr-FR"/>
        </a:p>
      </dgm:t>
    </dgm:pt>
    <dgm:pt modelId="{1D06B277-14C0-4B6A-A199-56C63C237DFA}" type="sibTrans" cxnId="{0504FCDE-9D3E-4436-9497-E8DCD7FDB942}">
      <dgm:prSet/>
      <dgm:spPr/>
      <dgm:t>
        <a:bodyPr/>
        <a:lstStyle/>
        <a:p>
          <a:endParaRPr lang="fr-FR"/>
        </a:p>
      </dgm:t>
    </dgm:pt>
    <dgm:pt modelId="{5DE5D0B6-1D7E-49D5-98C8-0E6E07679CA1}">
      <dgm:prSet phldrT="[Texte]"/>
      <dgm:spPr/>
      <dgm:t>
        <a:bodyPr/>
        <a:lstStyle/>
        <a:p>
          <a:r>
            <a:rPr lang="fr-FR" dirty="0" smtClean="0"/>
            <a:t>Réseau Display</a:t>
          </a:r>
          <a:endParaRPr lang="fr-FR" dirty="0"/>
        </a:p>
      </dgm:t>
    </dgm:pt>
    <dgm:pt modelId="{4D292200-731F-4A34-8956-F36519935A39}" type="parTrans" cxnId="{0E25B228-F5F0-44BB-AC8B-48E4EB84F54C}">
      <dgm:prSet/>
      <dgm:spPr/>
      <dgm:t>
        <a:bodyPr/>
        <a:lstStyle/>
        <a:p>
          <a:endParaRPr lang="fr-FR"/>
        </a:p>
      </dgm:t>
    </dgm:pt>
    <dgm:pt modelId="{2E74CD77-2663-4D07-A61F-33B52501F507}" type="sibTrans" cxnId="{0E25B228-F5F0-44BB-AC8B-48E4EB84F54C}">
      <dgm:prSet/>
      <dgm:spPr/>
      <dgm:t>
        <a:bodyPr/>
        <a:lstStyle/>
        <a:p>
          <a:endParaRPr lang="fr-FR"/>
        </a:p>
      </dgm:t>
    </dgm:pt>
    <dgm:pt modelId="{571EC1A2-95A4-45AE-9337-3E08596BA2D6}">
      <dgm:prSet phldrT="[Texte]"/>
      <dgm:spPr/>
      <dgm:t>
        <a:bodyPr/>
        <a:lstStyle/>
        <a:p>
          <a:r>
            <a:rPr lang="fr-FR" dirty="0" smtClean="0"/>
            <a:t>Réseau recherche</a:t>
          </a:r>
          <a:endParaRPr lang="fr-FR" dirty="0"/>
        </a:p>
      </dgm:t>
    </dgm:pt>
    <dgm:pt modelId="{45FE372D-993E-4A04-9BC1-029BCF3E77AC}" type="parTrans" cxnId="{4B6A1847-F0AB-4F15-A0C4-156C0137AD97}">
      <dgm:prSet/>
      <dgm:spPr/>
      <dgm:t>
        <a:bodyPr/>
        <a:lstStyle/>
        <a:p>
          <a:endParaRPr lang="fr-FR"/>
        </a:p>
      </dgm:t>
    </dgm:pt>
    <dgm:pt modelId="{DA611381-3C04-4DC8-9551-22F21D179734}" type="sibTrans" cxnId="{4B6A1847-F0AB-4F15-A0C4-156C0137AD97}">
      <dgm:prSet/>
      <dgm:spPr/>
      <dgm:t>
        <a:bodyPr/>
        <a:lstStyle/>
        <a:p>
          <a:endParaRPr lang="fr-FR"/>
        </a:p>
      </dgm:t>
    </dgm:pt>
    <dgm:pt modelId="{D3EC220D-35FB-4672-9789-AD712A393CCA}" type="pres">
      <dgm:prSet presAssocID="{C1605CBD-4D74-4E1A-93A4-4E4B2E6C4201}" presName="Name0" presStyleCnt="0">
        <dgm:presLayoutVars>
          <dgm:dir/>
          <dgm:resizeHandles val="exact"/>
        </dgm:presLayoutVars>
      </dgm:prSet>
      <dgm:spPr/>
      <dgm:t>
        <a:bodyPr/>
        <a:lstStyle/>
        <a:p>
          <a:endParaRPr lang="fr-FR"/>
        </a:p>
      </dgm:t>
    </dgm:pt>
    <dgm:pt modelId="{7003FE4E-53B7-4A18-B87D-EB10CF4FCE95}" type="pres">
      <dgm:prSet presAssocID="{B9B15E96-0B46-465F-80FF-FE117BD424C3}" presName="node" presStyleLbl="node1" presStyleIdx="0" presStyleCnt="3">
        <dgm:presLayoutVars>
          <dgm:bulletEnabled val="1"/>
        </dgm:presLayoutVars>
      </dgm:prSet>
      <dgm:spPr/>
      <dgm:t>
        <a:bodyPr/>
        <a:lstStyle/>
        <a:p>
          <a:endParaRPr lang="fr-FR"/>
        </a:p>
      </dgm:t>
    </dgm:pt>
    <dgm:pt modelId="{49991181-9924-4396-B720-D114BF4641D4}" type="pres">
      <dgm:prSet presAssocID="{1D06B277-14C0-4B6A-A199-56C63C237DFA}" presName="sibTrans" presStyleLbl="sibTrans2D1" presStyleIdx="0" presStyleCnt="3"/>
      <dgm:spPr/>
      <dgm:t>
        <a:bodyPr/>
        <a:lstStyle/>
        <a:p>
          <a:endParaRPr lang="fr-FR"/>
        </a:p>
      </dgm:t>
    </dgm:pt>
    <dgm:pt modelId="{0BC6B68F-EEA0-4FDC-9D07-7649C039CD11}" type="pres">
      <dgm:prSet presAssocID="{1D06B277-14C0-4B6A-A199-56C63C237DFA}" presName="connectorText" presStyleLbl="sibTrans2D1" presStyleIdx="0" presStyleCnt="3"/>
      <dgm:spPr/>
      <dgm:t>
        <a:bodyPr/>
        <a:lstStyle/>
        <a:p>
          <a:endParaRPr lang="fr-FR"/>
        </a:p>
      </dgm:t>
    </dgm:pt>
    <dgm:pt modelId="{10534B71-659C-429D-A50F-E9F488B5B616}" type="pres">
      <dgm:prSet presAssocID="{5DE5D0B6-1D7E-49D5-98C8-0E6E07679CA1}" presName="node" presStyleLbl="node1" presStyleIdx="1" presStyleCnt="3" custScaleX="132841">
        <dgm:presLayoutVars>
          <dgm:bulletEnabled val="1"/>
        </dgm:presLayoutVars>
      </dgm:prSet>
      <dgm:spPr/>
      <dgm:t>
        <a:bodyPr/>
        <a:lstStyle/>
        <a:p>
          <a:endParaRPr lang="fr-FR"/>
        </a:p>
      </dgm:t>
    </dgm:pt>
    <dgm:pt modelId="{C42E1ADD-AA21-485A-89B7-8B61D7BD0CCA}" type="pres">
      <dgm:prSet presAssocID="{2E74CD77-2663-4D07-A61F-33B52501F507}" presName="sibTrans" presStyleLbl="sibTrans2D1" presStyleIdx="1" presStyleCnt="3"/>
      <dgm:spPr/>
      <dgm:t>
        <a:bodyPr/>
        <a:lstStyle/>
        <a:p>
          <a:endParaRPr lang="fr-FR"/>
        </a:p>
      </dgm:t>
    </dgm:pt>
    <dgm:pt modelId="{718A9BA9-ACF3-4823-9015-1073753BC50C}" type="pres">
      <dgm:prSet presAssocID="{2E74CD77-2663-4D07-A61F-33B52501F507}" presName="connectorText" presStyleLbl="sibTrans2D1" presStyleIdx="1" presStyleCnt="3"/>
      <dgm:spPr/>
      <dgm:t>
        <a:bodyPr/>
        <a:lstStyle/>
        <a:p>
          <a:endParaRPr lang="fr-FR"/>
        </a:p>
      </dgm:t>
    </dgm:pt>
    <dgm:pt modelId="{69658D5A-A64F-4600-B1B9-1EFFC6947F2A}" type="pres">
      <dgm:prSet presAssocID="{571EC1A2-95A4-45AE-9337-3E08596BA2D6}" presName="node" presStyleLbl="node1" presStyleIdx="2" presStyleCnt="3">
        <dgm:presLayoutVars>
          <dgm:bulletEnabled val="1"/>
        </dgm:presLayoutVars>
      </dgm:prSet>
      <dgm:spPr/>
      <dgm:t>
        <a:bodyPr/>
        <a:lstStyle/>
        <a:p>
          <a:endParaRPr lang="fr-FR"/>
        </a:p>
      </dgm:t>
    </dgm:pt>
    <dgm:pt modelId="{D50D24C9-C2CC-47BA-AEAC-85B7748F8EE3}" type="pres">
      <dgm:prSet presAssocID="{DA611381-3C04-4DC8-9551-22F21D179734}" presName="sibTrans" presStyleLbl="sibTrans2D1" presStyleIdx="2" presStyleCnt="3"/>
      <dgm:spPr/>
      <dgm:t>
        <a:bodyPr/>
        <a:lstStyle/>
        <a:p>
          <a:endParaRPr lang="fr-FR"/>
        </a:p>
      </dgm:t>
    </dgm:pt>
    <dgm:pt modelId="{37007E5F-FDAC-4573-A7DD-12EA279A7461}" type="pres">
      <dgm:prSet presAssocID="{DA611381-3C04-4DC8-9551-22F21D179734}" presName="connectorText" presStyleLbl="sibTrans2D1" presStyleIdx="2" presStyleCnt="3"/>
      <dgm:spPr/>
      <dgm:t>
        <a:bodyPr/>
        <a:lstStyle/>
        <a:p>
          <a:endParaRPr lang="fr-FR"/>
        </a:p>
      </dgm:t>
    </dgm:pt>
  </dgm:ptLst>
  <dgm:cxnLst>
    <dgm:cxn modelId="{2142F6C1-7790-4A3D-A8B2-412A5EA10546}" type="presOf" srcId="{B9B15E96-0B46-465F-80FF-FE117BD424C3}" destId="{7003FE4E-53B7-4A18-B87D-EB10CF4FCE95}" srcOrd="0" destOrd="0" presId="urn:microsoft.com/office/officeart/2005/8/layout/cycle7"/>
    <dgm:cxn modelId="{C049845E-9409-4DFE-B7A5-9B3FB419296E}" type="presOf" srcId="{5DE5D0B6-1D7E-49D5-98C8-0E6E07679CA1}" destId="{10534B71-659C-429D-A50F-E9F488B5B616}" srcOrd="0" destOrd="0" presId="urn:microsoft.com/office/officeart/2005/8/layout/cycle7"/>
    <dgm:cxn modelId="{32EEE934-76E8-4CEC-83B7-506B2359804E}" type="presOf" srcId="{1D06B277-14C0-4B6A-A199-56C63C237DFA}" destId="{0BC6B68F-EEA0-4FDC-9D07-7649C039CD11}" srcOrd="1" destOrd="0" presId="urn:microsoft.com/office/officeart/2005/8/layout/cycle7"/>
    <dgm:cxn modelId="{14E0BC2B-5324-4652-BA98-4422A6525165}" type="presOf" srcId="{2E74CD77-2663-4D07-A61F-33B52501F507}" destId="{C42E1ADD-AA21-485A-89B7-8B61D7BD0CCA}" srcOrd="0" destOrd="0" presId="urn:microsoft.com/office/officeart/2005/8/layout/cycle7"/>
    <dgm:cxn modelId="{4B6A1847-F0AB-4F15-A0C4-156C0137AD97}" srcId="{C1605CBD-4D74-4E1A-93A4-4E4B2E6C4201}" destId="{571EC1A2-95A4-45AE-9337-3E08596BA2D6}" srcOrd="2" destOrd="0" parTransId="{45FE372D-993E-4A04-9BC1-029BCF3E77AC}" sibTransId="{DA611381-3C04-4DC8-9551-22F21D179734}"/>
    <dgm:cxn modelId="{0E25B228-F5F0-44BB-AC8B-48E4EB84F54C}" srcId="{C1605CBD-4D74-4E1A-93A4-4E4B2E6C4201}" destId="{5DE5D0B6-1D7E-49D5-98C8-0E6E07679CA1}" srcOrd="1" destOrd="0" parTransId="{4D292200-731F-4A34-8956-F36519935A39}" sibTransId="{2E74CD77-2663-4D07-A61F-33B52501F507}"/>
    <dgm:cxn modelId="{33078C51-273E-4559-9E94-DB701AFAC2A0}" type="presOf" srcId="{571EC1A2-95A4-45AE-9337-3E08596BA2D6}" destId="{69658D5A-A64F-4600-B1B9-1EFFC6947F2A}" srcOrd="0" destOrd="0" presId="urn:microsoft.com/office/officeart/2005/8/layout/cycle7"/>
    <dgm:cxn modelId="{3AEFE629-F3EA-40B4-A2F7-D9A6AE6B177A}" type="presOf" srcId="{2E74CD77-2663-4D07-A61F-33B52501F507}" destId="{718A9BA9-ACF3-4823-9015-1073753BC50C}" srcOrd="1" destOrd="0" presId="urn:microsoft.com/office/officeart/2005/8/layout/cycle7"/>
    <dgm:cxn modelId="{05B9701E-65D0-4D83-92CB-07C076F4B423}" type="presOf" srcId="{DA611381-3C04-4DC8-9551-22F21D179734}" destId="{D50D24C9-C2CC-47BA-AEAC-85B7748F8EE3}" srcOrd="0" destOrd="0" presId="urn:microsoft.com/office/officeart/2005/8/layout/cycle7"/>
    <dgm:cxn modelId="{F6AF3B2D-2ECB-4A64-B5E5-32587242115E}" type="presOf" srcId="{1D06B277-14C0-4B6A-A199-56C63C237DFA}" destId="{49991181-9924-4396-B720-D114BF4641D4}" srcOrd="0" destOrd="0" presId="urn:microsoft.com/office/officeart/2005/8/layout/cycle7"/>
    <dgm:cxn modelId="{0504FCDE-9D3E-4436-9497-E8DCD7FDB942}" srcId="{C1605CBD-4D74-4E1A-93A4-4E4B2E6C4201}" destId="{B9B15E96-0B46-465F-80FF-FE117BD424C3}" srcOrd="0" destOrd="0" parTransId="{9497586F-7887-4C73-A7E8-15CF9BDABBCD}" sibTransId="{1D06B277-14C0-4B6A-A199-56C63C237DFA}"/>
    <dgm:cxn modelId="{E480EC3B-1FBB-4142-8EEA-89529AD217D9}" type="presOf" srcId="{C1605CBD-4D74-4E1A-93A4-4E4B2E6C4201}" destId="{D3EC220D-35FB-4672-9789-AD712A393CCA}" srcOrd="0" destOrd="0" presId="urn:microsoft.com/office/officeart/2005/8/layout/cycle7"/>
    <dgm:cxn modelId="{7728D6E2-C360-4802-9259-F8405A3D3D92}" type="presOf" srcId="{DA611381-3C04-4DC8-9551-22F21D179734}" destId="{37007E5F-FDAC-4573-A7DD-12EA279A7461}" srcOrd="1" destOrd="0" presId="urn:microsoft.com/office/officeart/2005/8/layout/cycle7"/>
    <dgm:cxn modelId="{F235429D-9CB4-4BAF-A94B-9C3BEF3DF72B}" type="presParOf" srcId="{D3EC220D-35FB-4672-9789-AD712A393CCA}" destId="{7003FE4E-53B7-4A18-B87D-EB10CF4FCE95}" srcOrd="0" destOrd="0" presId="urn:microsoft.com/office/officeart/2005/8/layout/cycle7"/>
    <dgm:cxn modelId="{74DC05A6-6DA8-4964-8111-37693848DDFE}" type="presParOf" srcId="{D3EC220D-35FB-4672-9789-AD712A393CCA}" destId="{49991181-9924-4396-B720-D114BF4641D4}" srcOrd="1" destOrd="0" presId="urn:microsoft.com/office/officeart/2005/8/layout/cycle7"/>
    <dgm:cxn modelId="{06F74EC9-218C-4DD7-BDE9-90EC03D07E6D}" type="presParOf" srcId="{49991181-9924-4396-B720-D114BF4641D4}" destId="{0BC6B68F-EEA0-4FDC-9D07-7649C039CD11}" srcOrd="0" destOrd="0" presId="urn:microsoft.com/office/officeart/2005/8/layout/cycle7"/>
    <dgm:cxn modelId="{6E887A0F-E159-42BF-8B05-85449469A9DC}" type="presParOf" srcId="{D3EC220D-35FB-4672-9789-AD712A393CCA}" destId="{10534B71-659C-429D-A50F-E9F488B5B616}" srcOrd="2" destOrd="0" presId="urn:microsoft.com/office/officeart/2005/8/layout/cycle7"/>
    <dgm:cxn modelId="{86AAD665-02F6-4170-9A0C-546EAC7AED87}" type="presParOf" srcId="{D3EC220D-35FB-4672-9789-AD712A393CCA}" destId="{C42E1ADD-AA21-485A-89B7-8B61D7BD0CCA}" srcOrd="3" destOrd="0" presId="urn:microsoft.com/office/officeart/2005/8/layout/cycle7"/>
    <dgm:cxn modelId="{E24725B4-A7E2-4CEC-BECD-B86B312C1A8F}" type="presParOf" srcId="{C42E1ADD-AA21-485A-89B7-8B61D7BD0CCA}" destId="{718A9BA9-ACF3-4823-9015-1073753BC50C}" srcOrd="0" destOrd="0" presId="urn:microsoft.com/office/officeart/2005/8/layout/cycle7"/>
    <dgm:cxn modelId="{D8C7ADD0-EC55-4709-9C7F-4F19FE2602B6}" type="presParOf" srcId="{D3EC220D-35FB-4672-9789-AD712A393CCA}" destId="{69658D5A-A64F-4600-B1B9-1EFFC6947F2A}" srcOrd="4" destOrd="0" presId="urn:microsoft.com/office/officeart/2005/8/layout/cycle7"/>
    <dgm:cxn modelId="{2201362C-4B7B-4DCE-B47C-38EFFBC7764D}" type="presParOf" srcId="{D3EC220D-35FB-4672-9789-AD712A393CCA}" destId="{D50D24C9-C2CC-47BA-AEAC-85B7748F8EE3}" srcOrd="5" destOrd="0" presId="urn:microsoft.com/office/officeart/2005/8/layout/cycle7"/>
    <dgm:cxn modelId="{6319B0FF-97A2-417D-A458-66C931E7711C}" type="presParOf" srcId="{D50D24C9-C2CC-47BA-AEAC-85B7748F8EE3}" destId="{37007E5F-FDAC-4573-A7DD-12EA279A7461}"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F8E95C7-A5AD-44D1-A617-ABD9343D2067}"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fr-FR"/>
        </a:p>
      </dgm:t>
    </dgm:pt>
    <dgm:pt modelId="{159B6283-CB06-4C6E-A772-C85A2C0D2729}">
      <dgm:prSet phldrT="[Texte]"/>
      <dgm:spPr/>
      <dgm:t>
        <a:bodyPr/>
        <a:lstStyle/>
        <a:p>
          <a:r>
            <a:rPr lang="fr-FR" dirty="0" smtClean="0"/>
            <a:t>Nombre moyen de recherches mensuelles</a:t>
          </a:r>
          <a:endParaRPr lang="fr-FR" dirty="0"/>
        </a:p>
      </dgm:t>
    </dgm:pt>
    <dgm:pt modelId="{36064366-4E41-4955-B9B7-5CA34B5DB47E}" type="parTrans" cxnId="{E9086526-37BE-466D-9129-4D721E6AD9EA}">
      <dgm:prSet/>
      <dgm:spPr/>
      <dgm:t>
        <a:bodyPr/>
        <a:lstStyle/>
        <a:p>
          <a:endParaRPr lang="fr-FR"/>
        </a:p>
      </dgm:t>
    </dgm:pt>
    <dgm:pt modelId="{6DD27BDF-AE86-4AC2-B57C-E3FB0BACD220}" type="sibTrans" cxnId="{E9086526-37BE-466D-9129-4D721E6AD9EA}">
      <dgm:prSet/>
      <dgm:spPr/>
      <dgm:t>
        <a:bodyPr/>
        <a:lstStyle/>
        <a:p>
          <a:endParaRPr lang="fr-FR"/>
        </a:p>
      </dgm:t>
    </dgm:pt>
    <dgm:pt modelId="{FE74014E-DB01-4DAA-9732-B68A177ACE20}">
      <dgm:prSet phldrT="[Texte]"/>
      <dgm:spPr/>
      <dgm:t>
        <a:bodyPr/>
        <a:lstStyle/>
        <a:p>
          <a:r>
            <a:rPr lang="fr-FR" dirty="0" smtClean="0"/>
            <a:t>Concurrence</a:t>
          </a:r>
          <a:endParaRPr lang="fr-FR" dirty="0"/>
        </a:p>
      </dgm:t>
    </dgm:pt>
    <dgm:pt modelId="{A9B0CA0D-69B0-4F30-BA8D-CB20B486CC45}" type="parTrans" cxnId="{7852DFE9-4FF8-4C63-AB67-32B847B1FBE5}">
      <dgm:prSet/>
      <dgm:spPr/>
      <dgm:t>
        <a:bodyPr/>
        <a:lstStyle/>
        <a:p>
          <a:endParaRPr lang="fr-FR"/>
        </a:p>
      </dgm:t>
    </dgm:pt>
    <dgm:pt modelId="{F2CB7A86-ADC8-4892-AB97-E30B39FAEF16}" type="sibTrans" cxnId="{7852DFE9-4FF8-4C63-AB67-32B847B1FBE5}">
      <dgm:prSet/>
      <dgm:spPr/>
      <dgm:t>
        <a:bodyPr/>
        <a:lstStyle/>
        <a:p>
          <a:endParaRPr lang="fr-FR"/>
        </a:p>
      </dgm:t>
    </dgm:pt>
    <dgm:pt modelId="{68016171-3DCC-4323-8385-0EED94A604F5}">
      <dgm:prSet phldrT="[Texte]"/>
      <dgm:spPr/>
      <dgm:t>
        <a:bodyPr/>
        <a:lstStyle/>
        <a:p>
          <a:r>
            <a:rPr lang="fr-FR" dirty="0" smtClean="0"/>
            <a:t>Enchères</a:t>
          </a:r>
          <a:endParaRPr lang="fr-FR" dirty="0"/>
        </a:p>
      </dgm:t>
    </dgm:pt>
    <dgm:pt modelId="{2EA8EF67-021F-4CED-A236-68A2862791FB}" type="parTrans" cxnId="{9C025B2C-7A66-465C-BE36-958631A30042}">
      <dgm:prSet/>
      <dgm:spPr/>
      <dgm:t>
        <a:bodyPr/>
        <a:lstStyle/>
        <a:p>
          <a:endParaRPr lang="fr-FR"/>
        </a:p>
      </dgm:t>
    </dgm:pt>
    <dgm:pt modelId="{BA6CAA2B-7324-4EB3-9811-750CAE574422}" type="sibTrans" cxnId="{9C025B2C-7A66-465C-BE36-958631A30042}">
      <dgm:prSet/>
      <dgm:spPr/>
      <dgm:t>
        <a:bodyPr/>
        <a:lstStyle/>
        <a:p>
          <a:endParaRPr lang="fr-FR"/>
        </a:p>
      </dgm:t>
    </dgm:pt>
    <dgm:pt modelId="{52CCA010-78F0-4BA2-8D47-0E7914F794A9}" type="pres">
      <dgm:prSet presAssocID="{9F8E95C7-A5AD-44D1-A617-ABD9343D2067}" presName="diagram" presStyleCnt="0">
        <dgm:presLayoutVars>
          <dgm:dir/>
          <dgm:resizeHandles val="exact"/>
        </dgm:presLayoutVars>
      </dgm:prSet>
      <dgm:spPr/>
      <dgm:t>
        <a:bodyPr/>
        <a:lstStyle/>
        <a:p>
          <a:endParaRPr lang="fr-FR"/>
        </a:p>
      </dgm:t>
    </dgm:pt>
    <dgm:pt modelId="{47B9A99F-E6AE-4672-8639-81F5D112FE4D}" type="pres">
      <dgm:prSet presAssocID="{159B6283-CB06-4C6E-A772-C85A2C0D2729}" presName="node" presStyleLbl="node1" presStyleIdx="0" presStyleCnt="3">
        <dgm:presLayoutVars>
          <dgm:bulletEnabled val="1"/>
        </dgm:presLayoutVars>
      </dgm:prSet>
      <dgm:spPr/>
      <dgm:t>
        <a:bodyPr/>
        <a:lstStyle/>
        <a:p>
          <a:endParaRPr lang="fr-FR"/>
        </a:p>
      </dgm:t>
    </dgm:pt>
    <dgm:pt modelId="{C65C087C-F2DE-48BB-A65A-4F95BFA65C99}" type="pres">
      <dgm:prSet presAssocID="{6DD27BDF-AE86-4AC2-B57C-E3FB0BACD220}" presName="sibTrans" presStyleCnt="0"/>
      <dgm:spPr/>
    </dgm:pt>
    <dgm:pt modelId="{0273458A-A953-45DA-81FF-5EB10E8E4D04}" type="pres">
      <dgm:prSet presAssocID="{FE74014E-DB01-4DAA-9732-B68A177ACE20}" presName="node" presStyleLbl="node1" presStyleIdx="1" presStyleCnt="3">
        <dgm:presLayoutVars>
          <dgm:bulletEnabled val="1"/>
        </dgm:presLayoutVars>
      </dgm:prSet>
      <dgm:spPr/>
      <dgm:t>
        <a:bodyPr/>
        <a:lstStyle/>
        <a:p>
          <a:endParaRPr lang="fr-FR"/>
        </a:p>
      </dgm:t>
    </dgm:pt>
    <dgm:pt modelId="{0578C194-1923-4A5C-A250-2793B333358B}" type="pres">
      <dgm:prSet presAssocID="{F2CB7A86-ADC8-4892-AB97-E30B39FAEF16}" presName="sibTrans" presStyleCnt="0"/>
      <dgm:spPr/>
    </dgm:pt>
    <dgm:pt modelId="{9E85A342-053D-48F0-A706-5F948A2D01C3}" type="pres">
      <dgm:prSet presAssocID="{68016171-3DCC-4323-8385-0EED94A604F5}" presName="node" presStyleLbl="node1" presStyleIdx="2" presStyleCnt="3">
        <dgm:presLayoutVars>
          <dgm:bulletEnabled val="1"/>
        </dgm:presLayoutVars>
      </dgm:prSet>
      <dgm:spPr/>
      <dgm:t>
        <a:bodyPr/>
        <a:lstStyle/>
        <a:p>
          <a:endParaRPr lang="fr-FR"/>
        </a:p>
      </dgm:t>
    </dgm:pt>
  </dgm:ptLst>
  <dgm:cxnLst>
    <dgm:cxn modelId="{7852DFE9-4FF8-4C63-AB67-32B847B1FBE5}" srcId="{9F8E95C7-A5AD-44D1-A617-ABD9343D2067}" destId="{FE74014E-DB01-4DAA-9732-B68A177ACE20}" srcOrd="1" destOrd="0" parTransId="{A9B0CA0D-69B0-4F30-BA8D-CB20B486CC45}" sibTransId="{F2CB7A86-ADC8-4892-AB97-E30B39FAEF16}"/>
    <dgm:cxn modelId="{9C025B2C-7A66-465C-BE36-958631A30042}" srcId="{9F8E95C7-A5AD-44D1-A617-ABD9343D2067}" destId="{68016171-3DCC-4323-8385-0EED94A604F5}" srcOrd="2" destOrd="0" parTransId="{2EA8EF67-021F-4CED-A236-68A2862791FB}" sibTransId="{BA6CAA2B-7324-4EB3-9811-750CAE574422}"/>
    <dgm:cxn modelId="{DED1E405-0D18-455B-AC95-8359DC7217DA}" type="presOf" srcId="{FE74014E-DB01-4DAA-9732-B68A177ACE20}" destId="{0273458A-A953-45DA-81FF-5EB10E8E4D04}" srcOrd="0" destOrd="0" presId="urn:microsoft.com/office/officeart/2005/8/layout/default"/>
    <dgm:cxn modelId="{89C4EFEC-4866-41E6-9CD3-B425DECC5F03}" type="presOf" srcId="{68016171-3DCC-4323-8385-0EED94A604F5}" destId="{9E85A342-053D-48F0-A706-5F948A2D01C3}" srcOrd="0" destOrd="0" presId="urn:microsoft.com/office/officeart/2005/8/layout/default"/>
    <dgm:cxn modelId="{E9086526-37BE-466D-9129-4D721E6AD9EA}" srcId="{9F8E95C7-A5AD-44D1-A617-ABD9343D2067}" destId="{159B6283-CB06-4C6E-A772-C85A2C0D2729}" srcOrd="0" destOrd="0" parTransId="{36064366-4E41-4955-B9B7-5CA34B5DB47E}" sibTransId="{6DD27BDF-AE86-4AC2-B57C-E3FB0BACD220}"/>
    <dgm:cxn modelId="{C7D43BC3-CDBF-4768-B1D9-155629080259}" type="presOf" srcId="{9F8E95C7-A5AD-44D1-A617-ABD9343D2067}" destId="{52CCA010-78F0-4BA2-8D47-0E7914F794A9}" srcOrd="0" destOrd="0" presId="urn:microsoft.com/office/officeart/2005/8/layout/default"/>
    <dgm:cxn modelId="{09D7A80A-AA5B-402E-9B1A-0683D15D35DA}" type="presOf" srcId="{159B6283-CB06-4C6E-A772-C85A2C0D2729}" destId="{47B9A99F-E6AE-4672-8639-81F5D112FE4D}" srcOrd="0" destOrd="0" presId="urn:microsoft.com/office/officeart/2005/8/layout/default"/>
    <dgm:cxn modelId="{B61E0223-125A-45AF-AAD8-83EEC99EE54D}" type="presParOf" srcId="{52CCA010-78F0-4BA2-8D47-0E7914F794A9}" destId="{47B9A99F-E6AE-4672-8639-81F5D112FE4D}" srcOrd="0" destOrd="0" presId="urn:microsoft.com/office/officeart/2005/8/layout/default"/>
    <dgm:cxn modelId="{9DBC6BA0-D57F-4F18-AEC8-462EB5BD1DD8}" type="presParOf" srcId="{52CCA010-78F0-4BA2-8D47-0E7914F794A9}" destId="{C65C087C-F2DE-48BB-A65A-4F95BFA65C99}" srcOrd="1" destOrd="0" presId="urn:microsoft.com/office/officeart/2005/8/layout/default"/>
    <dgm:cxn modelId="{2BE25900-0E7C-458F-B6D3-48A4F7F9ADA4}" type="presParOf" srcId="{52CCA010-78F0-4BA2-8D47-0E7914F794A9}" destId="{0273458A-A953-45DA-81FF-5EB10E8E4D04}" srcOrd="2" destOrd="0" presId="urn:microsoft.com/office/officeart/2005/8/layout/default"/>
    <dgm:cxn modelId="{252000B1-1F1B-41B8-A3D4-12682FF196F8}" type="presParOf" srcId="{52CCA010-78F0-4BA2-8D47-0E7914F794A9}" destId="{0578C194-1923-4A5C-A250-2793B333358B}" srcOrd="3" destOrd="0" presId="urn:microsoft.com/office/officeart/2005/8/layout/default"/>
    <dgm:cxn modelId="{AB59328B-2ED4-450D-A6BB-60E318536731}" type="presParOf" srcId="{52CCA010-78F0-4BA2-8D47-0E7914F794A9}" destId="{9E85A342-053D-48F0-A706-5F948A2D01C3}"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F8215F9-E896-4FC2-B8B1-CE38FCA1F35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fr-FR"/>
        </a:p>
      </dgm:t>
    </dgm:pt>
    <dgm:pt modelId="{2918BFA9-7504-43D4-9C8B-B275E7EF9022}">
      <dgm:prSet phldrT="[Texte]"/>
      <dgm:spPr/>
      <dgm:t>
        <a:bodyPr/>
        <a:lstStyle/>
        <a:p>
          <a:r>
            <a:rPr lang="fr-FR" dirty="0" smtClean="0"/>
            <a:t>Compte L’</a:t>
          </a:r>
          <a:r>
            <a:rPr lang="fr-FR" dirty="0" err="1" smtClean="0"/>
            <a:t>oreal</a:t>
          </a:r>
          <a:endParaRPr lang="fr-FR" dirty="0"/>
        </a:p>
      </dgm:t>
    </dgm:pt>
    <dgm:pt modelId="{6ED59B93-8C49-4F67-8E0D-8C316C9C27D9}" type="parTrans" cxnId="{4553F1F3-2EC2-45C2-8F02-61DA34E5CD60}">
      <dgm:prSet/>
      <dgm:spPr/>
      <dgm:t>
        <a:bodyPr/>
        <a:lstStyle/>
        <a:p>
          <a:endParaRPr lang="fr-FR"/>
        </a:p>
      </dgm:t>
    </dgm:pt>
    <dgm:pt modelId="{C06C8899-CB14-4375-A263-32829F254BA7}" type="sibTrans" cxnId="{4553F1F3-2EC2-45C2-8F02-61DA34E5CD60}">
      <dgm:prSet/>
      <dgm:spPr/>
      <dgm:t>
        <a:bodyPr/>
        <a:lstStyle/>
        <a:p>
          <a:endParaRPr lang="fr-FR"/>
        </a:p>
      </dgm:t>
    </dgm:pt>
    <dgm:pt modelId="{2B9BF75B-0CBF-42B3-9FF7-9C4C7BB40E08}">
      <dgm:prSet phldrT="[Texte]"/>
      <dgm:spPr/>
      <dgm:t>
        <a:bodyPr/>
        <a:lstStyle/>
        <a:p>
          <a:r>
            <a:rPr lang="fr-FR" dirty="0" smtClean="0"/>
            <a:t>Campagne 1 </a:t>
          </a:r>
        </a:p>
        <a:p>
          <a:r>
            <a:rPr lang="fr-FR" dirty="0" smtClean="0"/>
            <a:t>Maquillage</a:t>
          </a:r>
          <a:endParaRPr lang="fr-FR" dirty="0"/>
        </a:p>
      </dgm:t>
    </dgm:pt>
    <dgm:pt modelId="{946D4DAC-0DBE-4645-8B2B-1AFFCF3E832B}" type="parTrans" cxnId="{3543FAAE-8510-4C20-B5DB-AF32D4F51373}">
      <dgm:prSet/>
      <dgm:spPr/>
      <dgm:t>
        <a:bodyPr/>
        <a:lstStyle/>
        <a:p>
          <a:endParaRPr lang="fr-FR"/>
        </a:p>
      </dgm:t>
    </dgm:pt>
    <dgm:pt modelId="{6C34DE4A-4ECE-4693-AF12-1BF1EB2347DF}" type="sibTrans" cxnId="{3543FAAE-8510-4C20-B5DB-AF32D4F51373}">
      <dgm:prSet/>
      <dgm:spPr/>
      <dgm:t>
        <a:bodyPr/>
        <a:lstStyle/>
        <a:p>
          <a:endParaRPr lang="fr-FR"/>
        </a:p>
      </dgm:t>
    </dgm:pt>
    <dgm:pt modelId="{0723BE75-8BC2-49D4-8148-F4CCB7759354}">
      <dgm:prSet phldrT="[Texte]"/>
      <dgm:spPr/>
      <dgm:t>
        <a:bodyPr/>
        <a:lstStyle/>
        <a:p>
          <a:r>
            <a:rPr lang="fr-FR" dirty="0" smtClean="0"/>
            <a:t>Annonce ROUGE A LEVRES</a:t>
          </a:r>
          <a:endParaRPr lang="fr-FR" dirty="0"/>
        </a:p>
      </dgm:t>
    </dgm:pt>
    <dgm:pt modelId="{42C76EE6-274A-4DC0-9068-E760AF19959F}" type="parTrans" cxnId="{AB1112E3-04A4-464D-9266-3BD80CEBC163}">
      <dgm:prSet/>
      <dgm:spPr/>
      <dgm:t>
        <a:bodyPr/>
        <a:lstStyle/>
        <a:p>
          <a:endParaRPr lang="fr-FR"/>
        </a:p>
      </dgm:t>
    </dgm:pt>
    <dgm:pt modelId="{ACF99A83-6751-4566-937E-B5BD734E5BF2}" type="sibTrans" cxnId="{AB1112E3-04A4-464D-9266-3BD80CEBC163}">
      <dgm:prSet/>
      <dgm:spPr/>
      <dgm:t>
        <a:bodyPr/>
        <a:lstStyle/>
        <a:p>
          <a:endParaRPr lang="fr-FR"/>
        </a:p>
      </dgm:t>
    </dgm:pt>
    <dgm:pt modelId="{372E81B4-9409-4ED8-90EC-93D5531A6F95}">
      <dgm:prSet phldrT="[Texte]"/>
      <dgm:spPr/>
      <dgm:t>
        <a:bodyPr/>
        <a:lstStyle/>
        <a:p>
          <a:r>
            <a:rPr lang="fr-FR" dirty="0" smtClean="0"/>
            <a:t>Annonce</a:t>
          </a:r>
        </a:p>
        <a:p>
          <a:r>
            <a:rPr lang="fr-FR" dirty="0" smtClean="0"/>
            <a:t>FOND DE TEINT</a:t>
          </a:r>
          <a:endParaRPr lang="fr-FR" dirty="0"/>
        </a:p>
      </dgm:t>
    </dgm:pt>
    <dgm:pt modelId="{ACA4BB49-4E9A-4E4B-AB8A-1AC9134190FB}" type="parTrans" cxnId="{7BBB5395-CD80-4BF9-9A4E-87A169648E2A}">
      <dgm:prSet/>
      <dgm:spPr/>
      <dgm:t>
        <a:bodyPr/>
        <a:lstStyle/>
        <a:p>
          <a:endParaRPr lang="fr-FR"/>
        </a:p>
      </dgm:t>
    </dgm:pt>
    <dgm:pt modelId="{8BA1BDFE-CD87-44F4-A38A-8C0059391391}" type="sibTrans" cxnId="{7BBB5395-CD80-4BF9-9A4E-87A169648E2A}">
      <dgm:prSet/>
      <dgm:spPr/>
      <dgm:t>
        <a:bodyPr/>
        <a:lstStyle/>
        <a:p>
          <a:endParaRPr lang="fr-FR"/>
        </a:p>
      </dgm:t>
    </dgm:pt>
    <dgm:pt modelId="{CAEC9470-D9C6-444A-9355-DE25FA70AB4B}">
      <dgm:prSet phldrT="[Texte]"/>
      <dgm:spPr/>
      <dgm:t>
        <a:bodyPr/>
        <a:lstStyle/>
        <a:p>
          <a:r>
            <a:rPr lang="fr-FR" dirty="0" smtClean="0"/>
            <a:t>Campagne 2</a:t>
          </a:r>
        </a:p>
        <a:p>
          <a:r>
            <a:rPr lang="fr-FR" dirty="0" smtClean="0"/>
            <a:t>Soins de la peau</a:t>
          </a:r>
          <a:endParaRPr lang="fr-FR" dirty="0"/>
        </a:p>
      </dgm:t>
    </dgm:pt>
    <dgm:pt modelId="{3BD05A93-2B8C-4C98-B974-1AC882DB4EB1}" type="parTrans" cxnId="{31852D42-6EC2-48E0-ADBA-225EADC58958}">
      <dgm:prSet/>
      <dgm:spPr/>
      <dgm:t>
        <a:bodyPr/>
        <a:lstStyle/>
        <a:p>
          <a:endParaRPr lang="fr-FR"/>
        </a:p>
      </dgm:t>
    </dgm:pt>
    <dgm:pt modelId="{6CA53DA2-B70B-4B95-BCD7-4BD904AA632F}" type="sibTrans" cxnId="{31852D42-6EC2-48E0-ADBA-225EADC58958}">
      <dgm:prSet/>
      <dgm:spPr/>
      <dgm:t>
        <a:bodyPr/>
        <a:lstStyle/>
        <a:p>
          <a:endParaRPr lang="fr-FR"/>
        </a:p>
      </dgm:t>
    </dgm:pt>
    <dgm:pt modelId="{DB0F84A8-C092-410B-BCFD-37BB381E589A}">
      <dgm:prSet phldrT="[Texte]"/>
      <dgm:spPr/>
      <dgm:t>
        <a:bodyPr/>
        <a:lstStyle/>
        <a:p>
          <a:r>
            <a:rPr lang="fr-FR" dirty="0" smtClean="0"/>
            <a:t>ANNONCE ANTI-RIDE</a:t>
          </a:r>
          <a:endParaRPr lang="fr-FR" dirty="0"/>
        </a:p>
      </dgm:t>
    </dgm:pt>
    <dgm:pt modelId="{0355F2FC-8FAF-4EAD-818E-3BA1940B364E}" type="parTrans" cxnId="{14B04A7A-74E5-4A19-B074-0AABF59349AA}">
      <dgm:prSet/>
      <dgm:spPr/>
      <dgm:t>
        <a:bodyPr/>
        <a:lstStyle/>
        <a:p>
          <a:endParaRPr lang="fr-FR"/>
        </a:p>
      </dgm:t>
    </dgm:pt>
    <dgm:pt modelId="{08191C79-7ABD-42B9-B12E-A0554C49427B}" type="sibTrans" cxnId="{14B04A7A-74E5-4A19-B074-0AABF59349AA}">
      <dgm:prSet/>
      <dgm:spPr/>
      <dgm:t>
        <a:bodyPr/>
        <a:lstStyle/>
        <a:p>
          <a:endParaRPr lang="fr-FR"/>
        </a:p>
      </dgm:t>
    </dgm:pt>
    <dgm:pt modelId="{6A44F87D-858D-40E7-B129-4C85CA0A4509}">
      <dgm:prSet/>
      <dgm:spPr/>
      <dgm:t>
        <a:bodyPr/>
        <a:lstStyle/>
        <a:p>
          <a:r>
            <a:rPr lang="fr-FR" dirty="0" smtClean="0"/>
            <a:t>MOTS CLES</a:t>
          </a:r>
        </a:p>
        <a:p>
          <a:r>
            <a:rPr lang="fr-FR" dirty="0" smtClean="0"/>
            <a:t>RIDES</a:t>
          </a:r>
        </a:p>
        <a:p>
          <a:r>
            <a:rPr lang="fr-FR" dirty="0" smtClean="0"/>
            <a:t>PEAU</a:t>
          </a:r>
          <a:endParaRPr lang="fr-FR" dirty="0"/>
        </a:p>
      </dgm:t>
    </dgm:pt>
    <dgm:pt modelId="{504D6E75-0BB2-4AB3-BB1F-90C586FFF761}" type="parTrans" cxnId="{16D8D648-AB35-4E8A-926E-35EC88457272}">
      <dgm:prSet/>
      <dgm:spPr/>
      <dgm:t>
        <a:bodyPr/>
        <a:lstStyle/>
        <a:p>
          <a:endParaRPr lang="fr-FR"/>
        </a:p>
      </dgm:t>
    </dgm:pt>
    <dgm:pt modelId="{D35AF41C-9E05-4D30-BBD8-2270467B0C52}" type="sibTrans" cxnId="{16D8D648-AB35-4E8A-926E-35EC88457272}">
      <dgm:prSet/>
      <dgm:spPr/>
      <dgm:t>
        <a:bodyPr/>
        <a:lstStyle/>
        <a:p>
          <a:endParaRPr lang="fr-FR"/>
        </a:p>
      </dgm:t>
    </dgm:pt>
    <dgm:pt modelId="{6039A9C1-24EE-4587-B9BC-18D1D7E119E5}">
      <dgm:prSet/>
      <dgm:spPr/>
      <dgm:t>
        <a:bodyPr/>
        <a:lstStyle/>
        <a:p>
          <a:r>
            <a:rPr lang="fr-FR" dirty="0" smtClean="0"/>
            <a:t>MOTS CLES</a:t>
          </a:r>
        </a:p>
        <a:p>
          <a:r>
            <a:rPr lang="fr-FR" dirty="0" smtClean="0"/>
            <a:t>LUMIERE</a:t>
          </a:r>
        </a:p>
        <a:p>
          <a:r>
            <a:rPr lang="fr-FR" dirty="0" smtClean="0"/>
            <a:t>BONNE MINE</a:t>
          </a:r>
          <a:endParaRPr lang="fr-FR" dirty="0"/>
        </a:p>
      </dgm:t>
    </dgm:pt>
    <dgm:pt modelId="{CDA3129A-EA5A-40A8-B21F-554704DE0934}" type="parTrans" cxnId="{F2F7D68B-7C82-4186-920E-49F8D9770AC3}">
      <dgm:prSet/>
      <dgm:spPr/>
      <dgm:t>
        <a:bodyPr/>
        <a:lstStyle/>
        <a:p>
          <a:endParaRPr lang="fr-FR"/>
        </a:p>
      </dgm:t>
    </dgm:pt>
    <dgm:pt modelId="{8FB80B04-828A-4D0B-8943-01AA1FE5BB6E}" type="sibTrans" cxnId="{F2F7D68B-7C82-4186-920E-49F8D9770AC3}">
      <dgm:prSet/>
      <dgm:spPr/>
      <dgm:t>
        <a:bodyPr/>
        <a:lstStyle/>
        <a:p>
          <a:endParaRPr lang="fr-FR"/>
        </a:p>
      </dgm:t>
    </dgm:pt>
    <dgm:pt modelId="{171BFD4F-B9CB-40C8-82BE-0C24E5386388}">
      <dgm:prSet/>
      <dgm:spPr/>
      <dgm:t>
        <a:bodyPr/>
        <a:lstStyle/>
        <a:p>
          <a:r>
            <a:rPr lang="fr-FR" dirty="0" smtClean="0"/>
            <a:t>MOTS CLES</a:t>
          </a:r>
        </a:p>
        <a:p>
          <a:r>
            <a:rPr lang="fr-FR" dirty="0" smtClean="0"/>
            <a:t>BOUCHE</a:t>
          </a:r>
        </a:p>
        <a:p>
          <a:r>
            <a:rPr lang="fr-FR" dirty="0" smtClean="0"/>
            <a:t>ROUGE</a:t>
          </a:r>
          <a:endParaRPr lang="fr-FR" dirty="0"/>
        </a:p>
      </dgm:t>
    </dgm:pt>
    <dgm:pt modelId="{BE95E0D1-9721-4BF0-842B-CE5079037AD2}" type="parTrans" cxnId="{1694BA43-EBEC-4379-A019-42A8C3804C58}">
      <dgm:prSet/>
      <dgm:spPr/>
      <dgm:t>
        <a:bodyPr/>
        <a:lstStyle/>
        <a:p>
          <a:endParaRPr lang="fr-FR"/>
        </a:p>
      </dgm:t>
    </dgm:pt>
    <dgm:pt modelId="{E8353580-7E33-411E-B684-34D7FFD13AB3}" type="sibTrans" cxnId="{1694BA43-EBEC-4379-A019-42A8C3804C58}">
      <dgm:prSet/>
      <dgm:spPr/>
      <dgm:t>
        <a:bodyPr/>
        <a:lstStyle/>
        <a:p>
          <a:endParaRPr lang="fr-FR"/>
        </a:p>
      </dgm:t>
    </dgm:pt>
    <dgm:pt modelId="{8BBAF2BE-C0E6-49F9-A4AD-071AF1161800}" type="pres">
      <dgm:prSet presAssocID="{0F8215F9-E896-4FC2-B8B1-CE38FCA1F35D}" presName="hierChild1" presStyleCnt="0">
        <dgm:presLayoutVars>
          <dgm:chPref val="1"/>
          <dgm:dir/>
          <dgm:animOne val="branch"/>
          <dgm:animLvl val="lvl"/>
          <dgm:resizeHandles/>
        </dgm:presLayoutVars>
      </dgm:prSet>
      <dgm:spPr/>
      <dgm:t>
        <a:bodyPr/>
        <a:lstStyle/>
        <a:p>
          <a:endParaRPr lang="fr-FR"/>
        </a:p>
      </dgm:t>
    </dgm:pt>
    <dgm:pt modelId="{41D5475B-65B4-4BD4-AFD4-35E0606CD752}" type="pres">
      <dgm:prSet presAssocID="{2918BFA9-7504-43D4-9C8B-B275E7EF9022}" presName="hierRoot1" presStyleCnt="0"/>
      <dgm:spPr/>
    </dgm:pt>
    <dgm:pt modelId="{AA9E209C-A25B-4D23-B72E-5AED2316D1FB}" type="pres">
      <dgm:prSet presAssocID="{2918BFA9-7504-43D4-9C8B-B275E7EF9022}" presName="composite" presStyleCnt="0"/>
      <dgm:spPr/>
    </dgm:pt>
    <dgm:pt modelId="{9FED5DB5-11F5-43C5-9AED-ED45B19A7B4D}" type="pres">
      <dgm:prSet presAssocID="{2918BFA9-7504-43D4-9C8B-B275E7EF9022}" presName="background" presStyleLbl="node0" presStyleIdx="0" presStyleCnt="1"/>
      <dgm:spPr/>
    </dgm:pt>
    <dgm:pt modelId="{14A569CF-1587-43CC-BEA2-1E0F1061CE8E}" type="pres">
      <dgm:prSet presAssocID="{2918BFA9-7504-43D4-9C8B-B275E7EF9022}" presName="text" presStyleLbl="fgAcc0" presStyleIdx="0" presStyleCnt="1">
        <dgm:presLayoutVars>
          <dgm:chPref val="3"/>
        </dgm:presLayoutVars>
      </dgm:prSet>
      <dgm:spPr/>
      <dgm:t>
        <a:bodyPr/>
        <a:lstStyle/>
        <a:p>
          <a:endParaRPr lang="fr-FR"/>
        </a:p>
      </dgm:t>
    </dgm:pt>
    <dgm:pt modelId="{4829470F-6D36-4072-98A3-3FF799D1199C}" type="pres">
      <dgm:prSet presAssocID="{2918BFA9-7504-43D4-9C8B-B275E7EF9022}" presName="hierChild2" presStyleCnt="0"/>
      <dgm:spPr/>
    </dgm:pt>
    <dgm:pt modelId="{ABA6600C-15B1-4A2C-991B-F4586879A118}" type="pres">
      <dgm:prSet presAssocID="{946D4DAC-0DBE-4645-8B2B-1AFFCF3E832B}" presName="Name10" presStyleLbl="parChTrans1D2" presStyleIdx="0" presStyleCnt="2"/>
      <dgm:spPr/>
      <dgm:t>
        <a:bodyPr/>
        <a:lstStyle/>
        <a:p>
          <a:endParaRPr lang="fr-FR"/>
        </a:p>
      </dgm:t>
    </dgm:pt>
    <dgm:pt modelId="{4A5E1CE1-F2AE-487B-A1BC-696523B1DB48}" type="pres">
      <dgm:prSet presAssocID="{2B9BF75B-0CBF-42B3-9FF7-9C4C7BB40E08}" presName="hierRoot2" presStyleCnt="0"/>
      <dgm:spPr/>
    </dgm:pt>
    <dgm:pt modelId="{263CA7DE-8A19-482A-89C3-59C629A4DC33}" type="pres">
      <dgm:prSet presAssocID="{2B9BF75B-0CBF-42B3-9FF7-9C4C7BB40E08}" presName="composite2" presStyleCnt="0"/>
      <dgm:spPr/>
    </dgm:pt>
    <dgm:pt modelId="{04B3C85D-DA32-42B7-8330-F7CFF7D2EDC0}" type="pres">
      <dgm:prSet presAssocID="{2B9BF75B-0CBF-42B3-9FF7-9C4C7BB40E08}" presName="background2" presStyleLbl="node2" presStyleIdx="0" presStyleCnt="2"/>
      <dgm:spPr/>
    </dgm:pt>
    <dgm:pt modelId="{BEF510E8-E245-4BFF-B160-D129599903BD}" type="pres">
      <dgm:prSet presAssocID="{2B9BF75B-0CBF-42B3-9FF7-9C4C7BB40E08}" presName="text2" presStyleLbl="fgAcc2" presStyleIdx="0" presStyleCnt="2">
        <dgm:presLayoutVars>
          <dgm:chPref val="3"/>
        </dgm:presLayoutVars>
      </dgm:prSet>
      <dgm:spPr/>
      <dgm:t>
        <a:bodyPr/>
        <a:lstStyle/>
        <a:p>
          <a:endParaRPr lang="fr-FR"/>
        </a:p>
      </dgm:t>
    </dgm:pt>
    <dgm:pt modelId="{F943D944-9B19-4760-9A66-A89E47251A58}" type="pres">
      <dgm:prSet presAssocID="{2B9BF75B-0CBF-42B3-9FF7-9C4C7BB40E08}" presName="hierChild3" presStyleCnt="0"/>
      <dgm:spPr/>
    </dgm:pt>
    <dgm:pt modelId="{28BC8945-DBED-4E58-8C51-93D57A2FB1DD}" type="pres">
      <dgm:prSet presAssocID="{42C76EE6-274A-4DC0-9068-E760AF19959F}" presName="Name17" presStyleLbl="parChTrans1D3" presStyleIdx="0" presStyleCnt="3"/>
      <dgm:spPr/>
      <dgm:t>
        <a:bodyPr/>
        <a:lstStyle/>
        <a:p>
          <a:endParaRPr lang="fr-FR"/>
        </a:p>
      </dgm:t>
    </dgm:pt>
    <dgm:pt modelId="{E5499BFB-0D8D-4EF2-8F31-8D438AED5355}" type="pres">
      <dgm:prSet presAssocID="{0723BE75-8BC2-49D4-8148-F4CCB7759354}" presName="hierRoot3" presStyleCnt="0"/>
      <dgm:spPr/>
    </dgm:pt>
    <dgm:pt modelId="{CC8C190F-5A3A-4F6D-A04F-0235080A9866}" type="pres">
      <dgm:prSet presAssocID="{0723BE75-8BC2-49D4-8148-F4CCB7759354}" presName="composite3" presStyleCnt="0"/>
      <dgm:spPr/>
    </dgm:pt>
    <dgm:pt modelId="{7D9DAE16-1F44-47F6-B825-9381E9E6F97B}" type="pres">
      <dgm:prSet presAssocID="{0723BE75-8BC2-49D4-8148-F4CCB7759354}" presName="background3" presStyleLbl="node3" presStyleIdx="0" presStyleCnt="3"/>
      <dgm:spPr/>
    </dgm:pt>
    <dgm:pt modelId="{4330FD26-C894-49C9-A6B6-57BB5A3AA76A}" type="pres">
      <dgm:prSet presAssocID="{0723BE75-8BC2-49D4-8148-F4CCB7759354}" presName="text3" presStyleLbl="fgAcc3" presStyleIdx="0" presStyleCnt="3">
        <dgm:presLayoutVars>
          <dgm:chPref val="3"/>
        </dgm:presLayoutVars>
      </dgm:prSet>
      <dgm:spPr/>
      <dgm:t>
        <a:bodyPr/>
        <a:lstStyle/>
        <a:p>
          <a:endParaRPr lang="fr-FR"/>
        </a:p>
      </dgm:t>
    </dgm:pt>
    <dgm:pt modelId="{F143ADC3-D7A1-4469-BAD3-7AD219E9BDFB}" type="pres">
      <dgm:prSet presAssocID="{0723BE75-8BC2-49D4-8148-F4CCB7759354}" presName="hierChild4" presStyleCnt="0"/>
      <dgm:spPr/>
    </dgm:pt>
    <dgm:pt modelId="{A109D5D7-E87B-48D7-881E-BDF0617A4235}" type="pres">
      <dgm:prSet presAssocID="{BE95E0D1-9721-4BF0-842B-CE5079037AD2}" presName="Name23" presStyleLbl="parChTrans1D4" presStyleIdx="0" presStyleCnt="3"/>
      <dgm:spPr/>
      <dgm:t>
        <a:bodyPr/>
        <a:lstStyle/>
        <a:p>
          <a:endParaRPr lang="fr-FR"/>
        </a:p>
      </dgm:t>
    </dgm:pt>
    <dgm:pt modelId="{12548794-E741-46A3-B80A-D9589FD306A8}" type="pres">
      <dgm:prSet presAssocID="{171BFD4F-B9CB-40C8-82BE-0C24E5386388}" presName="hierRoot4" presStyleCnt="0"/>
      <dgm:spPr/>
    </dgm:pt>
    <dgm:pt modelId="{A365DB24-4064-4708-8E8D-5F40DE5F46EC}" type="pres">
      <dgm:prSet presAssocID="{171BFD4F-B9CB-40C8-82BE-0C24E5386388}" presName="composite4" presStyleCnt="0"/>
      <dgm:spPr/>
    </dgm:pt>
    <dgm:pt modelId="{8A6D84DD-8950-4C86-85FD-683744FB4A1D}" type="pres">
      <dgm:prSet presAssocID="{171BFD4F-B9CB-40C8-82BE-0C24E5386388}" presName="background4" presStyleLbl="node4" presStyleIdx="0" presStyleCnt="3"/>
      <dgm:spPr/>
    </dgm:pt>
    <dgm:pt modelId="{828235B9-FB4B-48D8-B8EA-26A166AF4973}" type="pres">
      <dgm:prSet presAssocID="{171BFD4F-B9CB-40C8-82BE-0C24E5386388}" presName="text4" presStyleLbl="fgAcc4" presStyleIdx="0" presStyleCnt="3">
        <dgm:presLayoutVars>
          <dgm:chPref val="3"/>
        </dgm:presLayoutVars>
      </dgm:prSet>
      <dgm:spPr/>
      <dgm:t>
        <a:bodyPr/>
        <a:lstStyle/>
        <a:p>
          <a:endParaRPr lang="fr-FR"/>
        </a:p>
      </dgm:t>
    </dgm:pt>
    <dgm:pt modelId="{3B9D109E-7420-4304-9A05-63CC12236C12}" type="pres">
      <dgm:prSet presAssocID="{171BFD4F-B9CB-40C8-82BE-0C24E5386388}" presName="hierChild5" presStyleCnt="0"/>
      <dgm:spPr/>
    </dgm:pt>
    <dgm:pt modelId="{B69B4D7D-0CB7-4304-A6D2-E64C2248F64E}" type="pres">
      <dgm:prSet presAssocID="{ACA4BB49-4E9A-4E4B-AB8A-1AC9134190FB}" presName="Name17" presStyleLbl="parChTrans1D3" presStyleIdx="1" presStyleCnt="3"/>
      <dgm:spPr/>
      <dgm:t>
        <a:bodyPr/>
        <a:lstStyle/>
        <a:p>
          <a:endParaRPr lang="fr-FR"/>
        </a:p>
      </dgm:t>
    </dgm:pt>
    <dgm:pt modelId="{C225EE9E-6D7B-49C4-BED9-09671A21B11D}" type="pres">
      <dgm:prSet presAssocID="{372E81B4-9409-4ED8-90EC-93D5531A6F95}" presName="hierRoot3" presStyleCnt="0"/>
      <dgm:spPr/>
    </dgm:pt>
    <dgm:pt modelId="{48C4C78B-D8BF-49F6-AE72-FE70F241CBF6}" type="pres">
      <dgm:prSet presAssocID="{372E81B4-9409-4ED8-90EC-93D5531A6F95}" presName="composite3" presStyleCnt="0"/>
      <dgm:spPr/>
    </dgm:pt>
    <dgm:pt modelId="{A84FE7AC-2989-489F-BF8C-A305A379852A}" type="pres">
      <dgm:prSet presAssocID="{372E81B4-9409-4ED8-90EC-93D5531A6F95}" presName="background3" presStyleLbl="node3" presStyleIdx="1" presStyleCnt="3"/>
      <dgm:spPr/>
    </dgm:pt>
    <dgm:pt modelId="{1D943FCF-B69C-4BA3-BF40-47568FF12825}" type="pres">
      <dgm:prSet presAssocID="{372E81B4-9409-4ED8-90EC-93D5531A6F95}" presName="text3" presStyleLbl="fgAcc3" presStyleIdx="1" presStyleCnt="3">
        <dgm:presLayoutVars>
          <dgm:chPref val="3"/>
        </dgm:presLayoutVars>
      </dgm:prSet>
      <dgm:spPr/>
      <dgm:t>
        <a:bodyPr/>
        <a:lstStyle/>
        <a:p>
          <a:endParaRPr lang="fr-FR"/>
        </a:p>
      </dgm:t>
    </dgm:pt>
    <dgm:pt modelId="{85153D7B-E5CD-49A5-9DD7-208A0E542B15}" type="pres">
      <dgm:prSet presAssocID="{372E81B4-9409-4ED8-90EC-93D5531A6F95}" presName="hierChild4" presStyleCnt="0"/>
      <dgm:spPr/>
    </dgm:pt>
    <dgm:pt modelId="{3E3EFAE8-8788-4CC5-9E08-867084C474DB}" type="pres">
      <dgm:prSet presAssocID="{CDA3129A-EA5A-40A8-B21F-554704DE0934}" presName="Name23" presStyleLbl="parChTrans1D4" presStyleIdx="1" presStyleCnt="3"/>
      <dgm:spPr/>
      <dgm:t>
        <a:bodyPr/>
        <a:lstStyle/>
        <a:p>
          <a:endParaRPr lang="fr-FR"/>
        </a:p>
      </dgm:t>
    </dgm:pt>
    <dgm:pt modelId="{32779516-E3FD-4B35-BAF3-BB822F3EFFC2}" type="pres">
      <dgm:prSet presAssocID="{6039A9C1-24EE-4587-B9BC-18D1D7E119E5}" presName="hierRoot4" presStyleCnt="0"/>
      <dgm:spPr/>
    </dgm:pt>
    <dgm:pt modelId="{16287AFA-2438-4C52-B401-DB6C95C9B27E}" type="pres">
      <dgm:prSet presAssocID="{6039A9C1-24EE-4587-B9BC-18D1D7E119E5}" presName="composite4" presStyleCnt="0"/>
      <dgm:spPr/>
    </dgm:pt>
    <dgm:pt modelId="{BE9B58FB-9A0C-4CE7-AE94-3FA92769337A}" type="pres">
      <dgm:prSet presAssocID="{6039A9C1-24EE-4587-B9BC-18D1D7E119E5}" presName="background4" presStyleLbl="node4" presStyleIdx="1" presStyleCnt="3"/>
      <dgm:spPr/>
    </dgm:pt>
    <dgm:pt modelId="{0CF46133-B00A-4E68-BE2E-374BADBB7C16}" type="pres">
      <dgm:prSet presAssocID="{6039A9C1-24EE-4587-B9BC-18D1D7E119E5}" presName="text4" presStyleLbl="fgAcc4" presStyleIdx="1" presStyleCnt="3">
        <dgm:presLayoutVars>
          <dgm:chPref val="3"/>
        </dgm:presLayoutVars>
      </dgm:prSet>
      <dgm:spPr/>
      <dgm:t>
        <a:bodyPr/>
        <a:lstStyle/>
        <a:p>
          <a:endParaRPr lang="fr-FR"/>
        </a:p>
      </dgm:t>
    </dgm:pt>
    <dgm:pt modelId="{53FC5711-3119-4415-973F-92233B7A80B5}" type="pres">
      <dgm:prSet presAssocID="{6039A9C1-24EE-4587-B9BC-18D1D7E119E5}" presName="hierChild5" presStyleCnt="0"/>
      <dgm:spPr/>
    </dgm:pt>
    <dgm:pt modelId="{CB216E0F-72DB-4B10-8D8D-935584336DA8}" type="pres">
      <dgm:prSet presAssocID="{3BD05A93-2B8C-4C98-B974-1AC882DB4EB1}" presName="Name10" presStyleLbl="parChTrans1D2" presStyleIdx="1" presStyleCnt="2"/>
      <dgm:spPr/>
      <dgm:t>
        <a:bodyPr/>
        <a:lstStyle/>
        <a:p>
          <a:endParaRPr lang="fr-FR"/>
        </a:p>
      </dgm:t>
    </dgm:pt>
    <dgm:pt modelId="{6C8CFAF8-F1B1-4D50-ACC0-96132283489A}" type="pres">
      <dgm:prSet presAssocID="{CAEC9470-D9C6-444A-9355-DE25FA70AB4B}" presName="hierRoot2" presStyleCnt="0"/>
      <dgm:spPr/>
    </dgm:pt>
    <dgm:pt modelId="{80D26966-11F5-4060-B689-E6016A60BBF8}" type="pres">
      <dgm:prSet presAssocID="{CAEC9470-D9C6-444A-9355-DE25FA70AB4B}" presName="composite2" presStyleCnt="0"/>
      <dgm:spPr/>
    </dgm:pt>
    <dgm:pt modelId="{9BE8A668-1B31-4AA5-A0B9-2C8971636660}" type="pres">
      <dgm:prSet presAssocID="{CAEC9470-D9C6-444A-9355-DE25FA70AB4B}" presName="background2" presStyleLbl="node2" presStyleIdx="1" presStyleCnt="2"/>
      <dgm:spPr/>
    </dgm:pt>
    <dgm:pt modelId="{A7227578-CFF2-41D6-A90A-612B8FBD91E2}" type="pres">
      <dgm:prSet presAssocID="{CAEC9470-D9C6-444A-9355-DE25FA70AB4B}" presName="text2" presStyleLbl="fgAcc2" presStyleIdx="1" presStyleCnt="2">
        <dgm:presLayoutVars>
          <dgm:chPref val="3"/>
        </dgm:presLayoutVars>
      </dgm:prSet>
      <dgm:spPr/>
      <dgm:t>
        <a:bodyPr/>
        <a:lstStyle/>
        <a:p>
          <a:endParaRPr lang="fr-FR"/>
        </a:p>
      </dgm:t>
    </dgm:pt>
    <dgm:pt modelId="{F51942AC-3C14-44B9-8820-453C8DD7CDCF}" type="pres">
      <dgm:prSet presAssocID="{CAEC9470-D9C6-444A-9355-DE25FA70AB4B}" presName="hierChild3" presStyleCnt="0"/>
      <dgm:spPr/>
    </dgm:pt>
    <dgm:pt modelId="{63DF5215-AFDB-4659-ACC1-129C8272390F}" type="pres">
      <dgm:prSet presAssocID="{0355F2FC-8FAF-4EAD-818E-3BA1940B364E}" presName="Name17" presStyleLbl="parChTrans1D3" presStyleIdx="2" presStyleCnt="3"/>
      <dgm:spPr/>
      <dgm:t>
        <a:bodyPr/>
        <a:lstStyle/>
        <a:p>
          <a:endParaRPr lang="fr-FR"/>
        </a:p>
      </dgm:t>
    </dgm:pt>
    <dgm:pt modelId="{4F74479B-946B-4442-9AE8-0BFC5989B6D6}" type="pres">
      <dgm:prSet presAssocID="{DB0F84A8-C092-410B-BCFD-37BB381E589A}" presName="hierRoot3" presStyleCnt="0"/>
      <dgm:spPr/>
    </dgm:pt>
    <dgm:pt modelId="{B40514A4-AFE1-44B0-9D20-4DF75E98B068}" type="pres">
      <dgm:prSet presAssocID="{DB0F84A8-C092-410B-BCFD-37BB381E589A}" presName="composite3" presStyleCnt="0"/>
      <dgm:spPr/>
    </dgm:pt>
    <dgm:pt modelId="{09DAE36C-BA7B-49A7-97AF-DCA5297B3577}" type="pres">
      <dgm:prSet presAssocID="{DB0F84A8-C092-410B-BCFD-37BB381E589A}" presName="background3" presStyleLbl="node3" presStyleIdx="2" presStyleCnt="3"/>
      <dgm:spPr/>
    </dgm:pt>
    <dgm:pt modelId="{19DFBC4B-5E14-4E57-BB6D-06A76EB00C7F}" type="pres">
      <dgm:prSet presAssocID="{DB0F84A8-C092-410B-BCFD-37BB381E589A}" presName="text3" presStyleLbl="fgAcc3" presStyleIdx="2" presStyleCnt="3">
        <dgm:presLayoutVars>
          <dgm:chPref val="3"/>
        </dgm:presLayoutVars>
      </dgm:prSet>
      <dgm:spPr/>
      <dgm:t>
        <a:bodyPr/>
        <a:lstStyle/>
        <a:p>
          <a:endParaRPr lang="fr-FR"/>
        </a:p>
      </dgm:t>
    </dgm:pt>
    <dgm:pt modelId="{23B0B9A3-418E-4333-9E4A-9EF7796369A0}" type="pres">
      <dgm:prSet presAssocID="{DB0F84A8-C092-410B-BCFD-37BB381E589A}" presName="hierChild4" presStyleCnt="0"/>
      <dgm:spPr/>
    </dgm:pt>
    <dgm:pt modelId="{AD6A73BA-383B-4574-B8E8-AC0CC03D9943}" type="pres">
      <dgm:prSet presAssocID="{504D6E75-0BB2-4AB3-BB1F-90C586FFF761}" presName="Name23" presStyleLbl="parChTrans1D4" presStyleIdx="2" presStyleCnt="3"/>
      <dgm:spPr/>
      <dgm:t>
        <a:bodyPr/>
        <a:lstStyle/>
        <a:p>
          <a:endParaRPr lang="fr-FR"/>
        </a:p>
      </dgm:t>
    </dgm:pt>
    <dgm:pt modelId="{05970A21-75C5-4BDA-AA3F-B89745163098}" type="pres">
      <dgm:prSet presAssocID="{6A44F87D-858D-40E7-B129-4C85CA0A4509}" presName="hierRoot4" presStyleCnt="0"/>
      <dgm:spPr/>
    </dgm:pt>
    <dgm:pt modelId="{207D5451-9781-4980-AFED-A800AAE448EC}" type="pres">
      <dgm:prSet presAssocID="{6A44F87D-858D-40E7-B129-4C85CA0A4509}" presName="composite4" presStyleCnt="0"/>
      <dgm:spPr/>
    </dgm:pt>
    <dgm:pt modelId="{C7E9F991-4864-4D91-95F1-2E951AA01227}" type="pres">
      <dgm:prSet presAssocID="{6A44F87D-858D-40E7-B129-4C85CA0A4509}" presName="background4" presStyleLbl="node4" presStyleIdx="2" presStyleCnt="3"/>
      <dgm:spPr/>
    </dgm:pt>
    <dgm:pt modelId="{730FBA0C-F06A-42CB-9195-78AFC4234DBE}" type="pres">
      <dgm:prSet presAssocID="{6A44F87D-858D-40E7-B129-4C85CA0A4509}" presName="text4" presStyleLbl="fgAcc4" presStyleIdx="2" presStyleCnt="3">
        <dgm:presLayoutVars>
          <dgm:chPref val="3"/>
        </dgm:presLayoutVars>
      </dgm:prSet>
      <dgm:spPr/>
      <dgm:t>
        <a:bodyPr/>
        <a:lstStyle/>
        <a:p>
          <a:endParaRPr lang="fr-FR"/>
        </a:p>
      </dgm:t>
    </dgm:pt>
    <dgm:pt modelId="{A91E8C51-3EA4-4D0D-95A6-72EFBF365BA5}" type="pres">
      <dgm:prSet presAssocID="{6A44F87D-858D-40E7-B129-4C85CA0A4509}" presName="hierChild5" presStyleCnt="0"/>
      <dgm:spPr/>
    </dgm:pt>
  </dgm:ptLst>
  <dgm:cxnLst>
    <dgm:cxn modelId="{31852D42-6EC2-48E0-ADBA-225EADC58958}" srcId="{2918BFA9-7504-43D4-9C8B-B275E7EF9022}" destId="{CAEC9470-D9C6-444A-9355-DE25FA70AB4B}" srcOrd="1" destOrd="0" parTransId="{3BD05A93-2B8C-4C98-B974-1AC882DB4EB1}" sibTransId="{6CA53DA2-B70B-4B95-BCD7-4BD904AA632F}"/>
    <dgm:cxn modelId="{3543FAAE-8510-4C20-B5DB-AF32D4F51373}" srcId="{2918BFA9-7504-43D4-9C8B-B275E7EF9022}" destId="{2B9BF75B-0CBF-42B3-9FF7-9C4C7BB40E08}" srcOrd="0" destOrd="0" parTransId="{946D4DAC-0DBE-4645-8B2B-1AFFCF3E832B}" sibTransId="{6C34DE4A-4ECE-4693-AF12-1BF1EB2347DF}"/>
    <dgm:cxn modelId="{AE7D5E64-AF6A-45C8-B9F0-2E3E1E3C95A8}" type="presOf" srcId="{BE95E0D1-9721-4BF0-842B-CE5079037AD2}" destId="{A109D5D7-E87B-48D7-881E-BDF0617A4235}" srcOrd="0" destOrd="0" presId="urn:microsoft.com/office/officeart/2005/8/layout/hierarchy1"/>
    <dgm:cxn modelId="{3A7CF848-73B6-49B0-AD97-668E2356C7D5}" type="presOf" srcId="{ACA4BB49-4E9A-4E4B-AB8A-1AC9134190FB}" destId="{B69B4D7D-0CB7-4304-A6D2-E64C2248F64E}" srcOrd="0" destOrd="0" presId="urn:microsoft.com/office/officeart/2005/8/layout/hierarchy1"/>
    <dgm:cxn modelId="{5C230245-BE20-463C-88BB-5B592CF7FB40}" type="presOf" srcId="{0723BE75-8BC2-49D4-8148-F4CCB7759354}" destId="{4330FD26-C894-49C9-A6B6-57BB5A3AA76A}" srcOrd="0" destOrd="0" presId="urn:microsoft.com/office/officeart/2005/8/layout/hierarchy1"/>
    <dgm:cxn modelId="{22DEB246-9814-40D6-A125-1CA4544A1210}" type="presOf" srcId="{372E81B4-9409-4ED8-90EC-93D5531A6F95}" destId="{1D943FCF-B69C-4BA3-BF40-47568FF12825}" srcOrd="0" destOrd="0" presId="urn:microsoft.com/office/officeart/2005/8/layout/hierarchy1"/>
    <dgm:cxn modelId="{7967DBAF-9E52-4BE6-A3E5-DEF72ED6772C}" type="presOf" srcId="{946D4DAC-0DBE-4645-8B2B-1AFFCF3E832B}" destId="{ABA6600C-15B1-4A2C-991B-F4586879A118}" srcOrd="0" destOrd="0" presId="urn:microsoft.com/office/officeart/2005/8/layout/hierarchy1"/>
    <dgm:cxn modelId="{7BBB5395-CD80-4BF9-9A4E-87A169648E2A}" srcId="{2B9BF75B-0CBF-42B3-9FF7-9C4C7BB40E08}" destId="{372E81B4-9409-4ED8-90EC-93D5531A6F95}" srcOrd="1" destOrd="0" parTransId="{ACA4BB49-4E9A-4E4B-AB8A-1AC9134190FB}" sibTransId="{8BA1BDFE-CD87-44F4-A38A-8C0059391391}"/>
    <dgm:cxn modelId="{13EED6D5-A763-4D94-9A73-C49FEADFEFDE}" type="presOf" srcId="{CAEC9470-D9C6-444A-9355-DE25FA70AB4B}" destId="{A7227578-CFF2-41D6-A90A-612B8FBD91E2}" srcOrd="0" destOrd="0" presId="urn:microsoft.com/office/officeart/2005/8/layout/hierarchy1"/>
    <dgm:cxn modelId="{6B940CC5-E101-4B2A-A4B3-96545131EAA4}" type="presOf" srcId="{2918BFA9-7504-43D4-9C8B-B275E7EF9022}" destId="{14A569CF-1587-43CC-BEA2-1E0F1061CE8E}" srcOrd="0" destOrd="0" presId="urn:microsoft.com/office/officeart/2005/8/layout/hierarchy1"/>
    <dgm:cxn modelId="{DCC12F5B-8D53-4D28-8C94-0D391DD6C62A}" type="presOf" srcId="{3BD05A93-2B8C-4C98-B974-1AC882DB4EB1}" destId="{CB216E0F-72DB-4B10-8D8D-935584336DA8}" srcOrd="0" destOrd="0" presId="urn:microsoft.com/office/officeart/2005/8/layout/hierarchy1"/>
    <dgm:cxn modelId="{4553F1F3-2EC2-45C2-8F02-61DA34E5CD60}" srcId="{0F8215F9-E896-4FC2-B8B1-CE38FCA1F35D}" destId="{2918BFA9-7504-43D4-9C8B-B275E7EF9022}" srcOrd="0" destOrd="0" parTransId="{6ED59B93-8C49-4F67-8E0D-8C316C9C27D9}" sibTransId="{C06C8899-CB14-4375-A263-32829F254BA7}"/>
    <dgm:cxn modelId="{82CBE0A8-E820-47B4-93FB-CBE6F3319F73}" type="presOf" srcId="{6039A9C1-24EE-4587-B9BC-18D1D7E119E5}" destId="{0CF46133-B00A-4E68-BE2E-374BADBB7C16}" srcOrd="0" destOrd="0" presId="urn:microsoft.com/office/officeart/2005/8/layout/hierarchy1"/>
    <dgm:cxn modelId="{1694BA43-EBEC-4379-A019-42A8C3804C58}" srcId="{0723BE75-8BC2-49D4-8148-F4CCB7759354}" destId="{171BFD4F-B9CB-40C8-82BE-0C24E5386388}" srcOrd="0" destOrd="0" parTransId="{BE95E0D1-9721-4BF0-842B-CE5079037AD2}" sibTransId="{E8353580-7E33-411E-B684-34D7FFD13AB3}"/>
    <dgm:cxn modelId="{6B142A98-E689-4169-8534-7C9592C5BBC4}" type="presOf" srcId="{2B9BF75B-0CBF-42B3-9FF7-9C4C7BB40E08}" destId="{BEF510E8-E245-4BFF-B160-D129599903BD}" srcOrd="0" destOrd="0" presId="urn:microsoft.com/office/officeart/2005/8/layout/hierarchy1"/>
    <dgm:cxn modelId="{C3D714E3-2AFE-4AAE-B84B-F71D18406179}" type="presOf" srcId="{504D6E75-0BB2-4AB3-BB1F-90C586FFF761}" destId="{AD6A73BA-383B-4574-B8E8-AC0CC03D9943}" srcOrd="0" destOrd="0" presId="urn:microsoft.com/office/officeart/2005/8/layout/hierarchy1"/>
    <dgm:cxn modelId="{16D8D648-AB35-4E8A-926E-35EC88457272}" srcId="{DB0F84A8-C092-410B-BCFD-37BB381E589A}" destId="{6A44F87D-858D-40E7-B129-4C85CA0A4509}" srcOrd="0" destOrd="0" parTransId="{504D6E75-0BB2-4AB3-BB1F-90C586FFF761}" sibTransId="{D35AF41C-9E05-4D30-BBD8-2270467B0C52}"/>
    <dgm:cxn modelId="{94E8B8C7-26DD-45C7-A019-404256009BFF}" type="presOf" srcId="{DB0F84A8-C092-410B-BCFD-37BB381E589A}" destId="{19DFBC4B-5E14-4E57-BB6D-06A76EB00C7F}" srcOrd="0" destOrd="0" presId="urn:microsoft.com/office/officeart/2005/8/layout/hierarchy1"/>
    <dgm:cxn modelId="{AB1112E3-04A4-464D-9266-3BD80CEBC163}" srcId="{2B9BF75B-0CBF-42B3-9FF7-9C4C7BB40E08}" destId="{0723BE75-8BC2-49D4-8148-F4CCB7759354}" srcOrd="0" destOrd="0" parTransId="{42C76EE6-274A-4DC0-9068-E760AF19959F}" sibTransId="{ACF99A83-6751-4566-937E-B5BD734E5BF2}"/>
    <dgm:cxn modelId="{9E3E3C15-1A34-4FD3-908A-BF758C9EC62D}" type="presOf" srcId="{0F8215F9-E896-4FC2-B8B1-CE38FCA1F35D}" destId="{8BBAF2BE-C0E6-49F9-A4AD-071AF1161800}" srcOrd="0" destOrd="0" presId="urn:microsoft.com/office/officeart/2005/8/layout/hierarchy1"/>
    <dgm:cxn modelId="{F2F7D68B-7C82-4186-920E-49F8D9770AC3}" srcId="{372E81B4-9409-4ED8-90EC-93D5531A6F95}" destId="{6039A9C1-24EE-4587-B9BC-18D1D7E119E5}" srcOrd="0" destOrd="0" parTransId="{CDA3129A-EA5A-40A8-B21F-554704DE0934}" sibTransId="{8FB80B04-828A-4D0B-8943-01AA1FE5BB6E}"/>
    <dgm:cxn modelId="{B2A77E6F-A741-47E2-8E87-65714F85B50B}" type="presOf" srcId="{6A44F87D-858D-40E7-B129-4C85CA0A4509}" destId="{730FBA0C-F06A-42CB-9195-78AFC4234DBE}" srcOrd="0" destOrd="0" presId="urn:microsoft.com/office/officeart/2005/8/layout/hierarchy1"/>
    <dgm:cxn modelId="{11936129-F400-4E37-8DA8-878F154007E4}" type="presOf" srcId="{0355F2FC-8FAF-4EAD-818E-3BA1940B364E}" destId="{63DF5215-AFDB-4659-ACC1-129C8272390F}" srcOrd="0" destOrd="0" presId="urn:microsoft.com/office/officeart/2005/8/layout/hierarchy1"/>
    <dgm:cxn modelId="{9AB48F66-510E-410E-8A94-00A01EF5F990}" type="presOf" srcId="{CDA3129A-EA5A-40A8-B21F-554704DE0934}" destId="{3E3EFAE8-8788-4CC5-9E08-867084C474DB}" srcOrd="0" destOrd="0" presId="urn:microsoft.com/office/officeart/2005/8/layout/hierarchy1"/>
    <dgm:cxn modelId="{6E0FF017-BBDA-4B70-B29A-6D1391499331}" type="presOf" srcId="{42C76EE6-274A-4DC0-9068-E760AF19959F}" destId="{28BC8945-DBED-4E58-8C51-93D57A2FB1DD}" srcOrd="0" destOrd="0" presId="urn:microsoft.com/office/officeart/2005/8/layout/hierarchy1"/>
    <dgm:cxn modelId="{14B04A7A-74E5-4A19-B074-0AABF59349AA}" srcId="{CAEC9470-D9C6-444A-9355-DE25FA70AB4B}" destId="{DB0F84A8-C092-410B-BCFD-37BB381E589A}" srcOrd="0" destOrd="0" parTransId="{0355F2FC-8FAF-4EAD-818E-3BA1940B364E}" sibTransId="{08191C79-7ABD-42B9-B12E-A0554C49427B}"/>
    <dgm:cxn modelId="{69C6572D-8CA4-434B-B3D0-EE1CCFEBC058}" type="presOf" srcId="{171BFD4F-B9CB-40C8-82BE-0C24E5386388}" destId="{828235B9-FB4B-48D8-B8EA-26A166AF4973}" srcOrd="0" destOrd="0" presId="urn:microsoft.com/office/officeart/2005/8/layout/hierarchy1"/>
    <dgm:cxn modelId="{9CC64C86-63FA-4CCD-AF8D-BB341B1C4699}" type="presParOf" srcId="{8BBAF2BE-C0E6-49F9-A4AD-071AF1161800}" destId="{41D5475B-65B4-4BD4-AFD4-35E0606CD752}" srcOrd="0" destOrd="0" presId="urn:microsoft.com/office/officeart/2005/8/layout/hierarchy1"/>
    <dgm:cxn modelId="{BB76F939-6A05-4EF7-9ECF-8F558E4908A1}" type="presParOf" srcId="{41D5475B-65B4-4BD4-AFD4-35E0606CD752}" destId="{AA9E209C-A25B-4D23-B72E-5AED2316D1FB}" srcOrd="0" destOrd="0" presId="urn:microsoft.com/office/officeart/2005/8/layout/hierarchy1"/>
    <dgm:cxn modelId="{1321F8ED-4839-495D-A32A-BC49DE7B05A2}" type="presParOf" srcId="{AA9E209C-A25B-4D23-B72E-5AED2316D1FB}" destId="{9FED5DB5-11F5-43C5-9AED-ED45B19A7B4D}" srcOrd="0" destOrd="0" presId="urn:microsoft.com/office/officeart/2005/8/layout/hierarchy1"/>
    <dgm:cxn modelId="{7D0C278F-1304-4E14-B31D-CB677BD3A020}" type="presParOf" srcId="{AA9E209C-A25B-4D23-B72E-5AED2316D1FB}" destId="{14A569CF-1587-43CC-BEA2-1E0F1061CE8E}" srcOrd="1" destOrd="0" presId="urn:microsoft.com/office/officeart/2005/8/layout/hierarchy1"/>
    <dgm:cxn modelId="{12A84639-5EFC-439C-81D3-2247368A4E88}" type="presParOf" srcId="{41D5475B-65B4-4BD4-AFD4-35E0606CD752}" destId="{4829470F-6D36-4072-98A3-3FF799D1199C}" srcOrd="1" destOrd="0" presId="urn:microsoft.com/office/officeart/2005/8/layout/hierarchy1"/>
    <dgm:cxn modelId="{4247844A-4DD4-4EE1-A216-FC70025A6ADF}" type="presParOf" srcId="{4829470F-6D36-4072-98A3-3FF799D1199C}" destId="{ABA6600C-15B1-4A2C-991B-F4586879A118}" srcOrd="0" destOrd="0" presId="urn:microsoft.com/office/officeart/2005/8/layout/hierarchy1"/>
    <dgm:cxn modelId="{55617285-6F89-4416-ABEF-75537710343E}" type="presParOf" srcId="{4829470F-6D36-4072-98A3-3FF799D1199C}" destId="{4A5E1CE1-F2AE-487B-A1BC-696523B1DB48}" srcOrd="1" destOrd="0" presId="urn:microsoft.com/office/officeart/2005/8/layout/hierarchy1"/>
    <dgm:cxn modelId="{D5F09F12-9EF8-45E7-8DBB-F3E393892A82}" type="presParOf" srcId="{4A5E1CE1-F2AE-487B-A1BC-696523B1DB48}" destId="{263CA7DE-8A19-482A-89C3-59C629A4DC33}" srcOrd="0" destOrd="0" presId="urn:microsoft.com/office/officeart/2005/8/layout/hierarchy1"/>
    <dgm:cxn modelId="{2F1D5817-B93B-407A-953F-94600EE64641}" type="presParOf" srcId="{263CA7DE-8A19-482A-89C3-59C629A4DC33}" destId="{04B3C85D-DA32-42B7-8330-F7CFF7D2EDC0}" srcOrd="0" destOrd="0" presId="urn:microsoft.com/office/officeart/2005/8/layout/hierarchy1"/>
    <dgm:cxn modelId="{FE35E10A-5D39-43A6-AA5A-B3CC91C479E5}" type="presParOf" srcId="{263CA7DE-8A19-482A-89C3-59C629A4DC33}" destId="{BEF510E8-E245-4BFF-B160-D129599903BD}" srcOrd="1" destOrd="0" presId="urn:microsoft.com/office/officeart/2005/8/layout/hierarchy1"/>
    <dgm:cxn modelId="{46FE6DE2-3DE4-4D75-936F-1E5878C57290}" type="presParOf" srcId="{4A5E1CE1-F2AE-487B-A1BC-696523B1DB48}" destId="{F943D944-9B19-4760-9A66-A89E47251A58}" srcOrd="1" destOrd="0" presId="urn:microsoft.com/office/officeart/2005/8/layout/hierarchy1"/>
    <dgm:cxn modelId="{1E406FE2-2520-4ECD-B54E-ED6D8E9564D5}" type="presParOf" srcId="{F943D944-9B19-4760-9A66-A89E47251A58}" destId="{28BC8945-DBED-4E58-8C51-93D57A2FB1DD}" srcOrd="0" destOrd="0" presId="urn:microsoft.com/office/officeart/2005/8/layout/hierarchy1"/>
    <dgm:cxn modelId="{DAE033F3-64A8-4767-8029-0B2F46E9B513}" type="presParOf" srcId="{F943D944-9B19-4760-9A66-A89E47251A58}" destId="{E5499BFB-0D8D-4EF2-8F31-8D438AED5355}" srcOrd="1" destOrd="0" presId="urn:microsoft.com/office/officeart/2005/8/layout/hierarchy1"/>
    <dgm:cxn modelId="{EBC8065A-DCA8-4BE0-8207-E84A1AB76FFC}" type="presParOf" srcId="{E5499BFB-0D8D-4EF2-8F31-8D438AED5355}" destId="{CC8C190F-5A3A-4F6D-A04F-0235080A9866}" srcOrd="0" destOrd="0" presId="urn:microsoft.com/office/officeart/2005/8/layout/hierarchy1"/>
    <dgm:cxn modelId="{3AA5624A-C846-4BD3-B48A-118C30449E45}" type="presParOf" srcId="{CC8C190F-5A3A-4F6D-A04F-0235080A9866}" destId="{7D9DAE16-1F44-47F6-B825-9381E9E6F97B}" srcOrd="0" destOrd="0" presId="urn:microsoft.com/office/officeart/2005/8/layout/hierarchy1"/>
    <dgm:cxn modelId="{82F8C266-F02C-4ACF-AC02-CC38B4D36ABA}" type="presParOf" srcId="{CC8C190F-5A3A-4F6D-A04F-0235080A9866}" destId="{4330FD26-C894-49C9-A6B6-57BB5A3AA76A}" srcOrd="1" destOrd="0" presId="urn:microsoft.com/office/officeart/2005/8/layout/hierarchy1"/>
    <dgm:cxn modelId="{B0BFCDC5-6F00-492A-A114-880445506946}" type="presParOf" srcId="{E5499BFB-0D8D-4EF2-8F31-8D438AED5355}" destId="{F143ADC3-D7A1-4469-BAD3-7AD219E9BDFB}" srcOrd="1" destOrd="0" presId="urn:microsoft.com/office/officeart/2005/8/layout/hierarchy1"/>
    <dgm:cxn modelId="{DE2FDEC8-B7E7-4530-86DE-8EE2CA1DD3F5}" type="presParOf" srcId="{F143ADC3-D7A1-4469-BAD3-7AD219E9BDFB}" destId="{A109D5D7-E87B-48D7-881E-BDF0617A4235}" srcOrd="0" destOrd="0" presId="urn:microsoft.com/office/officeart/2005/8/layout/hierarchy1"/>
    <dgm:cxn modelId="{177E434E-FD5C-4791-9C1E-0AD2D5F6C084}" type="presParOf" srcId="{F143ADC3-D7A1-4469-BAD3-7AD219E9BDFB}" destId="{12548794-E741-46A3-B80A-D9589FD306A8}" srcOrd="1" destOrd="0" presId="urn:microsoft.com/office/officeart/2005/8/layout/hierarchy1"/>
    <dgm:cxn modelId="{18411FBB-D15B-4436-9A45-E0D99CC85B50}" type="presParOf" srcId="{12548794-E741-46A3-B80A-D9589FD306A8}" destId="{A365DB24-4064-4708-8E8D-5F40DE5F46EC}" srcOrd="0" destOrd="0" presId="urn:microsoft.com/office/officeart/2005/8/layout/hierarchy1"/>
    <dgm:cxn modelId="{BF189DEC-D41A-45A3-BCCB-E25EEE7956B4}" type="presParOf" srcId="{A365DB24-4064-4708-8E8D-5F40DE5F46EC}" destId="{8A6D84DD-8950-4C86-85FD-683744FB4A1D}" srcOrd="0" destOrd="0" presId="urn:microsoft.com/office/officeart/2005/8/layout/hierarchy1"/>
    <dgm:cxn modelId="{74CEEA6B-B8E5-4E67-98C0-D05F32B21E9E}" type="presParOf" srcId="{A365DB24-4064-4708-8E8D-5F40DE5F46EC}" destId="{828235B9-FB4B-48D8-B8EA-26A166AF4973}" srcOrd="1" destOrd="0" presId="urn:microsoft.com/office/officeart/2005/8/layout/hierarchy1"/>
    <dgm:cxn modelId="{D44A1CBD-C38A-4373-8881-BE5991707BEF}" type="presParOf" srcId="{12548794-E741-46A3-B80A-D9589FD306A8}" destId="{3B9D109E-7420-4304-9A05-63CC12236C12}" srcOrd="1" destOrd="0" presId="urn:microsoft.com/office/officeart/2005/8/layout/hierarchy1"/>
    <dgm:cxn modelId="{5ABB0679-E5ED-4B4B-9154-8AD7A00B7E54}" type="presParOf" srcId="{F943D944-9B19-4760-9A66-A89E47251A58}" destId="{B69B4D7D-0CB7-4304-A6D2-E64C2248F64E}" srcOrd="2" destOrd="0" presId="urn:microsoft.com/office/officeart/2005/8/layout/hierarchy1"/>
    <dgm:cxn modelId="{158F939B-470C-4A57-AA1E-13177C09A807}" type="presParOf" srcId="{F943D944-9B19-4760-9A66-A89E47251A58}" destId="{C225EE9E-6D7B-49C4-BED9-09671A21B11D}" srcOrd="3" destOrd="0" presId="urn:microsoft.com/office/officeart/2005/8/layout/hierarchy1"/>
    <dgm:cxn modelId="{AE067711-8470-48DB-B98C-23CBCCA8F579}" type="presParOf" srcId="{C225EE9E-6D7B-49C4-BED9-09671A21B11D}" destId="{48C4C78B-D8BF-49F6-AE72-FE70F241CBF6}" srcOrd="0" destOrd="0" presId="urn:microsoft.com/office/officeart/2005/8/layout/hierarchy1"/>
    <dgm:cxn modelId="{2858342C-5468-4C61-9E8D-7BFEE8DCB1B0}" type="presParOf" srcId="{48C4C78B-D8BF-49F6-AE72-FE70F241CBF6}" destId="{A84FE7AC-2989-489F-BF8C-A305A379852A}" srcOrd="0" destOrd="0" presId="urn:microsoft.com/office/officeart/2005/8/layout/hierarchy1"/>
    <dgm:cxn modelId="{BBFBE0A1-2DBC-4FD4-A619-8358ABE5F17C}" type="presParOf" srcId="{48C4C78B-D8BF-49F6-AE72-FE70F241CBF6}" destId="{1D943FCF-B69C-4BA3-BF40-47568FF12825}" srcOrd="1" destOrd="0" presId="urn:microsoft.com/office/officeart/2005/8/layout/hierarchy1"/>
    <dgm:cxn modelId="{7B8BD48C-08C3-4D76-BC0C-47D841F2E1C0}" type="presParOf" srcId="{C225EE9E-6D7B-49C4-BED9-09671A21B11D}" destId="{85153D7B-E5CD-49A5-9DD7-208A0E542B15}" srcOrd="1" destOrd="0" presId="urn:microsoft.com/office/officeart/2005/8/layout/hierarchy1"/>
    <dgm:cxn modelId="{44CEB6CB-2A1C-4302-85E6-4A9FD248544F}" type="presParOf" srcId="{85153D7B-E5CD-49A5-9DD7-208A0E542B15}" destId="{3E3EFAE8-8788-4CC5-9E08-867084C474DB}" srcOrd="0" destOrd="0" presId="urn:microsoft.com/office/officeart/2005/8/layout/hierarchy1"/>
    <dgm:cxn modelId="{36FA4EFA-281B-400A-BD3C-E8F3F79E087A}" type="presParOf" srcId="{85153D7B-E5CD-49A5-9DD7-208A0E542B15}" destId="{32779516-E3FD-4B35-BAF3-BB822F3EFFC2}" srcOrd="1" destOrd="0" presId="urn:microsoft.com/office/officeart/2005/8/layout/hierarchy1"/>
    <dgm:cxn modelId="{B613C9CB-0195-4701-AC90-A796D16C2F8B}" type="presParOf" srcId="{32779516-E3FD-4B35-BAF3-BB822F3EFFC2}" destId="{16287AFA-2438-4C52-B401-DB6C95C9B27E}" srcOrd="0" destOrd="0" presId="urn:microsoft.com/office/officeart/2005/8/layout/hierarchy1"/>
    <dgm:cxn modelId="{6F8BA066-34DB-40BF-A281-3B3BAABF84EF}" type="presParOf" srcId="{16287AFA-2438-4C52-B401-DB6C95C9B27E}" destId="{BE9B58FB-9A0C-4CE7-AE94-3FA92769337A}" srcOrd="0" destOrd="0" presId="urn:microsoft.com/office/officeart/2005/8/layout/hierarchy1"/>
    <dgm:cxn modelId="{EBCE4F60-A26A-4829-9DF7-4EF2C57C18A8}" type="presParOf" srcId="{16287AFA-2438-4C52-B401-DB6C95C9B27E}" destId="{0CF46133-B00A-4E68-BE2E-374BADBB7C16}" srcOrd="1" destOrd="0" presId="urn:microsoft.com/office/officeart/2005/8/layout/hierarchy1"/>
    <dgm:cxn modelId="{F0B0324D-789A-4BC2-8478-58C316286536}" type="presParOf" srcId="{32779516-E3FD-4B35-BAF3-BB822F3EFFC2}" destId="{53FC5711-3119-4415-973F-92233B7A80B5}" srcOrd="1" destOrd="0" presId="urn:microsoft.com/office/officeart/2005/8/layout/hierarchy1"/>
    <dgm:cxn modelId="{23B467ED-53B3-4722-BC94-6F77FED55D5D}" type="presParOf" srcId="{4829470F-6D36-4072-98A3-3FF799D1199C}" destId="{CB216E0F-72DB-4B10-8D8D-935584336DA8}" srcOrd="2" destOrd="0" presId="urn:microsoft.com/office/officeart/2005/8/layout/hierarchy1"/>
    <dgm:cxn modelId="{A7540ECF-C6B9-40F5-9781-19AB56538378}" type="presParOf" srcId="{4829470F-6D36-4072-98A3-3FF799D1199C}" destId="{6C8CFAF8-F1B1-4D50-ACC0-96132283489A}" srcOrd="3" destOrd="0" presId="urn:microsoft.com/office/officeart/2005/8/layout/hierarchy1"/>
    <dgm:cxn modelId="{4B0FD83E-CD98-4678-83D3-F1BA8C6D7CC5}" type="presParOf" srcId="{6C8CFAF8-F1B1-4D50-ACC0-96132283489A}" destId="{80D26966-11F5-4060-B689-E6016A60BBF8}" srcOrd="0" destOrd="0" presId="urn:microsoft.com/office/officeart/2005/8/layout/hierarchy1"/>
    <dgm:cxn modelId="{108D4F15-CE0C-4F9B-BF97-CB68B13627AB}" type="presParOf" srcId="{80D26966-11F5-4060-B689-E6016A60BBF8}" destId="{9BE8A668-1B31-4AA5-A0B9-2C8971636660}" srcOrd="0" destOrd="0" presId="urn:microsoft.com/office/officeart/2005/8/layout/hierarchy1"/>
    <dgm:cxn modelId="{91ED6E66-DFA3-4C6E-8742-45B436F95CCA}" type="presParOf" srcId="{80D26966-11F5-4060-B689-E6016A60BBF8}" destId="{A7227578-CFF2-41D6-A90A-612B8FBD91E2}" srcOrd="1" destOrd="0" presId="urn:microsoft.com/office/officeart/2005/8/layout/hierarchy1"/>
    <dgm:cxn modelId="{BEA8E977-39DB-4435-9DBD-2AF171D050F4}" type="presParOf" srcId="{6C8CFAF8-F1B1-4D50-ACC0-96132283489A}" destId="{F51942AC-3C14-44B9-8820-453C8DD7CDCF}" srcOrd="1" destOrd="0" presId="urn:microsoft.com/office/officeart/2005/8/layout/hierarchy1"/>
    <dgm:cxn modelId="{81FFE22D-79FC-4AA5-BD32-CD12D1D9A688}" type="presParOf" srcId="{F51942AC-3C14-44B9-8820-453C8DD7CDCF}" destId="{63DF5215-AFDB-4659-ACC1-129C8272390F}" srcOrd="0" destOrd="0" presId="urn:microsoft.com/office/officeart/2005/8/layout/hierarchy1"/>
    <dgm:cxn modelId="{8592458B-2A19-4558-A265-3609B0704B67}" type="presParOf" srcId="{F51942AC-3C14-44B9-8820-453C8DD7CDCF}" destId="{4F74479B-946B-4442-9AE8-0BFC5989B6D6}" srcOrd="1" destOrd="0" presId="urn:microsoft.com/office/officeart/2005/8/layout/hierarchy1"/>
    <dgm:cxn modelId="{FE2C3456-4B63-4B2E-B1F0-3706323C2B74}" type="presParOf" srcId="{4F74479B-946B-4442-9AE8-0BFC5989B6D6}" destId="{B40514A4-AFE1-44B0-9D20-4DF75E98B068}" srcOrd="0" destOrd="0" presId="urn:microsoft.com/office/officeart/2005/8/layout/hierarchy1"/>
    <dgm:cxn modelId="{3D3073C2-4622-41E5-A6AE-C84695D893DC}" type="presParOf" srcId="{B40514A4-AFE1-44B0-9D20-4DF75E98B068}" destId="{09DAE36C-BA7B-49A7-97AF-DCA5297B3577}" srcOrd="0" destOrd="0" presId="urn:microsoft.com/office/officeart/2005/8/layout/hierarchy1"/>
    <dgm:cxn modelId="{42A1627E-D764-436D-B1F1-747CF555AE7E}" type="presParOf" srcId="{B40514A4-AFE1-44B0-9D20-4DF75E98B068}" destId="{19DFBC4B-5E14-4E57-BB6D-06A76EB00C7F}" srcOrd="1" destOrd="0" presId="urn:microsoft.com/office/officeart/2005/8/layout/hierarchy1"/>
    <dgm:cxn modelId="{3EC35D32-EDB4-463E-9075-7B3F5EAE5851}" type="presParOf" srcId="{4F74479B-946B-4442-9AE8-0BFC5989B6D6}" destId="{23B0B9A3-418E-4333-9E4A-9EF7796369A0}" srcOrd="1" destOrd="0" presId="urn:microsoft.com/office/officeart/2005/8/layout/hierarchy1"/>
    <dgm:cxn modelId="{3BBDBE5E-542C-4575-8E87-2240F1608539}" type="presParOf" srcId="{23B0B9A3-418E-4333-9E4A-9EF7796369A0}" destId="{AD6A73BA-383B-4574-B8E8-AC0CC03D9943}" srcOrd="0" destOrd="0" presId="urn:microsoft.com/office/officeart/2005/8/layout/hierarchy1"/>
    <dgm:cxn modelId="{3E566729-D7A5-40F2-9D12-CFE320AE1D9B}" type="presParOf" srcId="{23B0B9A3-418E-4333-9E4A-9EF7796369A0}" destId="{05970A21-75C5-4BDA-AA3F-B89745163098}" srcOrd="1" destOrd="0" presId="urn:microsoft.com/office/officeart/2005/8/layout/hierarchy1"/>
    <dgm:cxn modelId="{D46441B2-E0CC-4A19-AECC-0A6617D240C5}" type="presParOf" srcId="{05970A21-75C5-4BDA-AA3F-B89745163098}" destId="{207D5451-9781-4980-AFED-A800AAE448EC}" srcOrd="0" destOrd="0" presId="urn:microsoft.com/office/officeart/2005/8/layout/hierarchy1"/>
    <dgm:cxn modelId="{008A941D-16D8-4BF1-9692-0677CC10F3A9}" type="presParOf" srcId="{207D5451-9781-4980-AFED-A800AAE448EC}" destId="{C7E9F991-4864-4D91-95F1-2E951AA01227}" srcOrd="0" destOrd="0" presId="urn:microsoft.com/office/officeart/2005/8/layout/hierarchy1"/>
    <dgm:cxn modelId="{B6835761-90E6-4055-869D-782BFD337076}" type="presParOf" srcId="{207D5451-9781-4980-AFED-A800AAE448EC}" destId="{730FBA0C-F06A-42CB-9195-78AFC4234DBE}" srcOrd="1" destOrd="0" presId="urn:microsoft.com/office/officeart/2005/8/layout/hierarchy1"/>
    <dgm:cxn modelId="{C5E3E59D-DE02-43B0-885A-4C1773DC2C72}" type="presParOf" srcId="{05970A21-75C5-4BDA-AA3F-B89745163098}" destId="{A91E8C51-3EA4-4D0D-95A6-72EFBF365BA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760AF87-C193-42BB-9019-088040882478}" type="doc">
      <dgm:prSet loTypeId="urn:microsoft.com/office/officeart/2005/8/layout/gear1" loCatId="relationship" qsTypeId="urn:microsoft.com/office/officeart/2005/8/quickstyle/simple1" qsCatId="simple" csTypeId="urn:microsoft.com/office/officeart/2005/8/colors/colorful2" csCatId="colorful" phldr="1"/>
      <dgm:spPr/>
    </dgm:pt>
    <dgm:pt modelId="{F99F8E55-E7D4-4D60-827E-2402D04FABCA}">
      <dgm:prSet phldrT="[Texte]"/>
      <dgm:spPr/>
      <dgm:t>
        <a:bodyPr/>
        <a:lstStyle/>
        <a:p>
          <a:r>
            <a:rPr lang="fr-FR" dirty="0" smtClean="0"/>
            <a:t>Convivialité page de destination</a:t>
          </a:r>
          <a:endParaRPr lang="fr-FR" dirty="0"/>
        </a:p>
      </dgm:t>
    </dgm:pt>
    <dgm:pt modelId="{D67AEECA-1803-45CB-BB8F-BAAEA745CD5A}" type="parTrans" cxnId="{E3482B37-2DD5-459F-BD1F-E4FACBCBDDC1}">
      <dgm:prSet/>
      <dgm:spPr/>
      <dgm:t>
        <a:bodyPr/>
        <a:lstStyle/>
        <a:p>
          <a:endParaRPr lang="fr-FR"/>
        </a:p>
      </dgm:t>
    </dgm:pt>
    <dgm:pt modelId="{1B30E75F-C615-46F6-B64A-6B1DCB1ADD68}" type="sibTrans" cxnId="{E3482B37-2DD5-459F-BD1F-E4FACBCBDDC1}">
      <dgm:prSet/>
      <dgm:spPr/>
      <dgm:t>
        <a:bodyPr/>
        <a:lstStyle/>
        <a:p>
          <a:endParaRPr lang="fr-FR"/>
        </a:p>
      </dgm:t>
    </dgm:pt>
    <dgm:pt modelId="{AC394607-EEF3-455A-B08B-0AAC2C39C791}">
      <dgm:prSet phldrT="[Texte]"/>
      <dgm:spPr/>
      <dgm:t>
        <a:bodyPr/>
        <a:lstStyle/>
        <a:p>
          <a:r>
            <a:rPr lang="fr-FR" dirty="0" smtClean="0"/>
            <a:t>Pertinence de l’annonce</a:t>
          </a:r>
          <a:endParaRPr lang="fr-FR" dirty="0"/>
        </a:p>
      </dgm:t>
    </dgm:pt>
    <dgm:pt modelId="{BE5E748B-6A49-4CEB-842E-6185328E088E}" type="parTrans" cxnId="{D8F760B0-3A3E-428A-A45C-2233A88364F4}">
      <dgm:prSet/>
      <dgm:spPr/>
      <dgm:t>
        <a:bodyPr/>
        <a:lstStyle/>
        <a:p>
          <a:endParaRPr lang="fr-FR"/>
        </a:p>
      </dgm:t>
    </dgm:pt>
    <dgm:pt modelId="{22A37572-A5C8-4FBE-8668-B010C94268AD}" type="sibTrans" cxnId="{D8F760B0-3A3E-428A-A45C-2233A88364F4}">
      <dgm:prSet/>
      <dgm:spPr/>
      <dgm:t>
        <a:bodyPr/>
        <a:lstStyle/>
        <a:p>
          <a:endParaRPr lang="fr-FR"/>
        </a:p>
      </dgm:t>
    </dgm:pt>
    <dgm:pt modelId="{664D790C-4592-44E2-9EAC-3CA06016F7B6}">
      <dgm:prSet phldrT="[Texte]"/>
      <dgm:spPr/>
      <dgm:t>
        <a:bodyPr/>
        <a:lstStyle/>
        <a:p>
          <a:r>
            <a:rPr lang="fr-FR" dirty="0" smtClean="0"/>
            <a:t>CTR attendu</a:t>
          </a:r>
          <a:endParaRPr lang="fr-FR" dirty="0"/>
        </a:p>
      </dgm:t>
    </dgm:pt>
    <dgm:pt modelId="{ADC23864-0205-468E-8FC0-1FB4323FB39D}" type="parTrans" cxnId="{54CE137E-78CB-47F6-B863-1DCA04D2908F}">
      <dgm:prSet/>
      <dgm:spPr/>
      <dgm:t>
        <a:bodyPr/>
        <a:lstStyle/>
        <a:p>
          <a:endParaRPr lang="fr-FR"/>
        </a:p>
      </dgm:t>
    </dgm:pt>
    <dgm:pt modelId="{0372A9AF-5C66-4D08-8D26-4A20C0C1CD74}" type="sibTrans" cxnId="{54CE137E-78CB-47F6-B863-1DCA04D2908F}">
      <dgm:prSet/>
      <dgm:spPr/>
      <dgm:t>
        <a:bodyPr/>
        <a:lstStyle/>
        <a:p>
          <a:endParaRPr lang="fr-FR"/>
        </a:p>
      </dgm:t>
    </dgm:pt>
    <dgm:pt modelId="{67154755-484B-427A-A150-E4C7578E7ED0}" type="pres">
      <dgm:prSet presAssocID="{7760AF87-C193-42BB-9019-088040882478}" presName="composite" presStyleCnt="0">
        <dgm:presLayoutVars>
          <dgm:chMax val="3"/>
          <dgm:animLvl val="lvl"/>
          <dgm:resizeHandles val="exact"/>
        </dgm:presLayoutVars>
      </dgm:prSet>
      <dgm:spPr/>
    </dgm:pt>
    <dgm:pt modelId="{33D01024-236C-42F3-957A-1AC7A36E9587}" type="pres">
      <dgm:prSet presAssocID="{F99F8E55-E7D4-4D60-827E-2402D04FABCA}" presName="gear1" presStyleLbl="node1" presStyleIdx="0" presStyleCnt="3">
        <dgm:presLayoutVars>
          <dgm:chMax val="1"/>
          <dgm:bulletEnabled val="1"/>
        </dgm:presLayoutVars>
      </dgm:prSet>
      <dgm:spPr/>
      <dgm:t>
        <a:bodyPr/>
        <a:lstStyle/>
        <a:p>
          <a:endParaRPr lang="fr-FR"/>
        </a:p>
      </dgm:t>
    </dgm:pt>
    <dgm:pt modelId="{B599D257-CECA-46BD-9303-0910515ED1D7}" type="pres">
      <dgm:prSet presAssocID="{F99F8E55-E7D4-4D60-827E-2402D04FABCA}" presName="gear1srcNode" presStyleLbl="node1" presStyleIdx="0" presStyleCnt="3"/>
      <dgm:spPr/>
      <dgm:t>
        <a:bodyPr/>
        <a:lstStyle/>
        <a:p>
          <a:endParaRPr lang="fr-FR"/>
        </a:p>
      </dgm:t>
    </dgm:pt>
    <dgm:pt modelId="{A125FFAE-184D-4ED8-B059-2F188325CC29}" type="pres">
      <dgm:prSet presAssocID="{F99F8E55-E7D4-4D60-827E-2402D04FABCA}" presName="gear1dstNode" presStyleLbl="node1" presStyleIdx="0" presStyleCnt="3"/>
      <dgm:spPr/>
      <dgm:t>
        <a:bodyPr/>
        <a:lstStyle/>
        <a:p>
          <a:endParaRPr lang="fr-FR"/>
        </a:p>
      </dgm:t>
    </dgm:pt>
    <dgm:pt modelId="{6BBCC9E9-304C-4199-A032-1AD1019D954E}" type="pres">
      <dgm:prSet presAssocID="{AC394607-EEF3-455A-B08B-0AAC2C39C791}" presName="gear2" presStyleLbl="node1" presStyleIdx="1" presStyleCnt="3">
        <dgm:presLayoutVars>
          <dgm:chMax val="1"/>
          <dgm:bulletEnabled val="1"/>
        </dgm:presLayoutVars>
      </dgm:prSet>
      <dgm:spPr/>
      <dgm:t>
        <a:bodyPr/>
        <a:lstStyle/>
        <a:p>
          <a:endParaRPr lang="fr-FR"/>
        </a:p>
      </dgm:t>
    </dgm:pt>
    <dgm:pt modelId="{EEB54407-4642-4ACF-B3D3-791014598A52}" type="pres">
      <dgm:prSet presAssocID="{AC394607-EEF3-455A-B08B-0AAC2C39C791}" presName="gear2srcNode" presStyleLbl="node1" presStyleIdx="1" presStyleCnt="3"/>
      <dgm:spPr/>
      <dgm:t>
        <a:bodyPr/>
        <a:lstStyle/>
        <a:p>
          <a:endParaRPr lang="fr-FR"/>
        </a:p>
      </dgm:t>
    </dgm:pt>
    <dgm:pt modelId="{A78698A5-B326-4DD6-9C1A-9AB2908F5BE5}" type="pres">
      <dgm:prSet presAssocID="{AC394607-EEF3-455A-B08B-0AAC2C39C791}" presName="gear2dstNode" presStyleLbl="node1" presStyleIdx="1" presStyleCnt="3"/>
      <dgm:spPr/>
      <dgm:t>
        <a:bodyPr/>
        <a:lstStyle/>
        <a:p>
          <a:endParaRPr lang="fr-FR"/>
        </a:p>
      </dgm:t>
    </dgm:pt>
    <dgm:pt modelId="{35792E3B-A55C-4D92-B2EF-96E480862373}" type="pres">
      <dgm:prSet presAssocID="{664D790C-4592-44E2-9EAC-3CA06016F7B6}" presName="gear3" presStyleLbl="node1" presStyleIdx="2" presStyleCnt="3"/>
      <dgm:spPr/>
      <dgm:t>
        <a:bodyPr/>
        <a:lstStyle/>
        <a:p>
          <a:endParaRPr lang="fr-FR"/>
        </a:p>
      </dgm:t>
    </dgm:pt>
    <dgm:pt modelId="{7F15A0DD-6C1E-490C-A9F4-7D3832906C1C}" type="pres">
      <dgm:prSet presAssocID="{664D790C-4592-44E2-9EAC-3CA06016F7B6}" presName="gear3tx" presStyleLbl="node1" presStyleIdx="2" presStyleCnt="3">
        <dgm:presLayoutVars>
          <dgm:chMax val="1"/>
          <dgm:bulletEnabled val="1"/>
        </dgm:presLayoutVars>
      </dgm:prSet>
      <dgm:spPr/>
      <dgm:t>
        <a:bodyPr/>
        <a:lstStyle/>
        <a:p>
          <a:endParaRPr lang="fr-FR"/>
        </a:p>
      </dgm:t>
    </dgm:pt>
    <dgm:pt modelId="{D56125DD-935D-467D-BF9F-9AE22089F3B4}" type="pres">
      <dgm:prSet presAssocID="{664D790C-4592-44E2-9EAC-3CA06016F7B6}" presName="gear3srcNode" presStyleLbl="node1" presStyleIdx="2" presStyleCnt="3"/>
      <dgm:spPr/>
      <dgm:t>
        <a:bodyPr/>
        <a:lstStyle/>
        <a:p>
          <a:endParaRPr lang="fr-FR"/>
        </a:p>
      </dgm:t>
    </dgm:pt>
    <dgm:pt modelId="{26C8E8DF-D316-4EBF-B7A5-3A1CF98D9683}" type="pres">
      <dgm:prSet presAssocID="{664D790C-4592-44E2-9EAC-3CA06016F7B6}" presName="gear3dstNode" presStyleLbl="node1" presStyleIdx="2" presStyleCnt="3"/>
      <dgm:spPr/>
      <dgm:t>
        <a:bodyPr/>
        <a:lstStyle/>
        <a:p>
          <a:endParaRPr lang="fr-FR"/>
        </a:p>
      </dgm:t>
    </dgm:pt>
    <dgm:pt modelId="{48721577-CE2F-4578-AD37-0FF65A1A4E27}" type="pres">
      <dgm:prSet presAssocID="{1B30E75F-C615-46F6-B64A-6B1DCB1ADD68}" presName="connector1" presStyleLbl="sibTrans2D1" presStyleIdx="0" presStyleCnt="3"/>
      <dgm:spPr/>
      <dgm:t>
        <a:bodyPr/>
        <a:lstStyle/>
        <a:p>
          <a:endParaRPr lang="fr-FR"/>
        </a:p>
      </dgm:t>
    </dgm:pt>
    <dgm:pt modelId="{7DA89FE8-DF01-4DD1-80AD-B33407209170}" type="pres">
      <dgm:prSet presAssocID="{22A37572-A5C8-4FBE-8668-B010C94268AD}" presName="connector2" presStyleLbl="sibTrans2D1" presStyleIdx="1" presStyleCnt="3"/>
      <dgm:spPr/>
      <dgm:t>
        <a:bodyPr/>
        <a:lstStyle/>
        <a:p>
          <a:endParaRPr lang="fr-FR"/>
        </a:p>
      </dgm:t>
    </dgm:pt>
    <dgm:pt modelId="{38637AD4-47CD-4003-BCFB-7726298B7960}" type="pres">
      <dgm:prSet presAssocID="{0372A9AF-5C66-4D08-8D26-4A20C0C1CD74}" presName="connector3" presStyleLbl="sibTrans2D1" presStyleIdx="2" presStyleCnt="3"/>
      <dgm:spPr/>
      <dgm:t>
        <a:bodyPr/>
        <a:lstStyle/>
        <a:p>
          <a:endParaRPr lang="fr-FR"/>
        </a:p>
      </dgm:t>
    </dgm:pt>
  </dgm:ptLst>
  <dgm:cxnLst>
    <dgm:cxn modelId="{71075196-1654-43C1-A678-0984CE1DFE6D}" type="presOf" srcId="{1B30E75F-C615-46F6-B64A-6B1DCB1ADD68}" destId="{48721577-CE2F-4578-AD37-0FF65A1A4E27}" srcOrd="0" destOrd="0" presId="urn:microsoft.com/office/officeart/2005/8/layout/gear1"/>
    <dgm:cxn modelId="{7899B0F2-13F2-4186-8874-3ADCE1A67D7E}" type="presOf" srcId="{AC394607-EEF3-455A-B08B-0AAC2C39C791}" destId="{A78698A5-B326-4DD6-9C1A-9AB2908F5BE5}" srcOrd="2" destOrd="0" presId="urn:microsoft.com/office/officeart/2005/8/layout/gear1"/>
    <dgm:cxn modelId="{6FA139F5-5877-476D-A7F9-F183A4D0250A}" type="presOf" srcId="{AC394607-EEF3-455A-B08B-0AAC2C39C791}" destId="{EEB54407-4642-4ACF-B3D3-791014598A52}" srcOrd="1" destOrd="0" presId="urn:microsoft.com/office/officeart/2005/8/layout/gear1"/>
    <dgm:cxn modelId="{6B788AEF-3D73-4DF9-BD76-DA0CE2F85380}" type="presOf" srcId="{F99F8E55-E7D4-4D60-827E-2402D04FABCA}" destId="{B599D257-CECA-46BD-9303-0910515ED1D7}" srcOrd="1" destOrd="0" presId="urn:microsoft.com/office/officeart/2005/8/layout/gear1"/>
    <dgm:cxn modelId="{D8F760B0-3A3E-428A-A45C-2233A88364F4}" srcId="{7760AF87-C193-42BB-9019-088040882478}" destId="{AC394607-EEF3-455A-B08B-0AAC2C39C791}" srcOrd="1" destOrd="0" parTransId="{BE5E748B-6A49-4CEB-842E-6185328E088E}" sibTransId="{22A37572-A5C8-4FBE-8668-B010C94268AD}"/>
    <dgm:cxn modelId="{3B8F6D5F-C1FB-4BE7-8828-693339608D76}" type="presOf" srcId="{22A37572-A5C8-4FBE-8668-B010C94268AD}" destId="{7DA89FE8-DF01-4DD1-80AD-B33407209170}" srcOrd="0" destOrd="0" presId="urn:microsoft.com/office/officeart/2005/8/layout/gear1"/>
    <dgm:cxn modelId="{A00F3714-67AF-4FE2-B3E1-DF3A93A6CAC2}" type="presOf" srcId="{664D790C-4592-44E2-9EAC-3CA06016F7B6}" destId="{35792E3B-A55C-4D92-B2EF-96E480862373}" srcOrd="0" destOrd="0" presId="urn:microsoft.com/office/officeart/2005/8/layout/gear1"/>
    <dgm:cxn modelId="{54CE137E-78CB-47F6-B863-1DCA04D2908F}" srcId="{7760AF87-C193-42BB-9019-088040882478}" destId="{664D790C-4592-44E2-9EAC-3CA06016F7B6}" srcOrd="2" destOrd="0" parTransId="{ADC23864-0205-468E-8FC0-1FB4323FB39D}" sibTransId="{0372A9AF-5C66-4D08-8D26-4A20C0C1CD74}"/>
    <dgm:cxn modelId="{4801832B-50C3-40AB-AD28-922D052ADBE7}" type="presOf" srcId="{F99F8E55-E7D4-4D60-827E-2402D04FABCA}" destId="{33D01024-236C-42F3-957A-1AC7A36E9587}" srcOrd="0" destOrd="0" presId="urn:microsoft.com/office/officeart/2005/8/layout/gear1"/>
    <dgm:cxn modelId="{E8038E2F-BB30-45B2-A705-F5731CE980CD}" type="presOf" srcId="{664D790C-4592-44E2-9EAC-3CA06016F7B6}" destId="{7F15A0DD-6C1E-490C-A9F4-7D3832906C1C}" srcOrd="1" destOrd="0" presId="urn:microsoft.com/office/officeart/2005/8/layout/gear1"/>
    <dgm:cxn modelId="{701B91C9-4080-485F-9699-1F015E2D0877}" type="presOf" srcId="{0372A9AF-5C66-4D08-8D26-4A20C0C1CD74}" destId="{38637AD4-47CD-4003-BCFB-7726298B7960}" srcOrd="0" destOrd="0" presId="urn:microsoft.com/office/officeart/2005/8/layout/gear1"/>
    <dgm:cxn modelId="{56FEB9C7-5ADA-4A73-8FC4-6A895C819D4C}" type="presOf" srcId="{664D790C-4592-44E2-9EAC-3CA06016F7B6}" destId="{D56125DD-935D-467D-BF9F-9AE22089F3B4}" srcOrd="2" destOrd="0" presId="urn:microsoft.com/office/officeart/2005/8/layout/gear1"/>
    <dgm:cxn modelId="{DBFE7F48-680F-402F-8CE0-82F77C40D339}" type="presOf" srcId="{AC394607-EEF3-455A-B08B-0AAC2C39C791}" destId="{6BBCC9E9-304C-4199-A032-1AD1019D954E}" srcOrd="0" destOrd="0" presId="urn:microsoft.com/office/officeart/2005/8/layout/gear1"/>
    <dgm:cxn modelId="{7DFFB115-7B8E-45B6-A3BA-0F8968791790}" type="presOf" srcId="{7760AF87-C193-42BB-9019-088040882478}" destId="{67154755-484B-427A-A150-E4C7578E7ED0}" srcOrd="0" destOrd="0" presId="urn:microsoft.com/office/officeart/2005/8/layout/gear1"/>
    <dgm:cxn modelId="{E3482B37-2DD5-459F-BD1F-E4FACBCBDDC1}" srcId="{7760AF87-C193-42BB-9019-088040882478}" destId="{F99F8E55-E7D4-4D60-827E-2402D04FABCA}" srcOrd="0" destOrd="0" parTransId="{D67AEECA-1803-45CB-BB8F-BAAEA745CD5A}" sibTransId="{1B30E75F-C615-46F6-B64A-6B1DCB1ADD68}"/>
    <dgm:cxn modelId="{0002F5B2-F5F0-4ACF-91C8-DAB5A860E4DA}" type="presOf" srcId="{F99F8E55-E7D4-4D60-827E-2402D04FABCA}" destId="{A125FFAE-184D-4ED8-B059-2F188325CC29}" srcOrd="2" destOrd="0" presId="urn:microsoft.com/office/officeart/2005/8/layout/gear1"/>
    <dgm:cxn modelId="{F902A4F5-3A05-46BF-B9C7-118962BEBE24}" type="presOf" srcId="{664D790C-4592-44E2-9EAC-3CA06016F7B6}" destId="{26C8E8DF-D316-4EBF-B7A5-3A1CF98D9683}" srcOrd="3" destOrd="0" presId="urn:microsoft.com/office/officeart/2005/8/layout/gear1"/>
    <dgm:cxn modelId="{65FB3CD9-3CDD-4E86-81ED-48CA82359159}" type="presParOf" srcId="{67154755-484B-427A-A150-E4C7578E7ED0}" destId="{33D01024-236C-42F3-957A-1AC7A36E9587}" srcOrd="0" destOrd="0" presId="urn:microsoft.com/office/officeart/2005/8/layout/gear1"/>
    <dgm:cxn modelId="{F9CCF886-F434-4059-930C-6B96FDBE8C6B}" type="presParOf" srcId="{67154755-484B-427A-A150-E4C7578E7ED0}" destId="{B599D257-CECA-46BD-9303-0910515ED1D7}" srcOrd="1" destOrd="0" presId="urn:microsoft.com/office/officeart/2005/8/layout/gear1"/>
    <dgm:cxn modelId="{174AB16B-D775-4AAD-9488-D4EC9BB385C9}" type="presParOf" srcId="{67154755-484B-427A-A150-E4C7578E7ED0}" destId="{A125FFAE-184D-4ED8-B059-2F188325CC29}" srcOrd="2" destOrd="0" presId="urn:microsoft.com/office/officeart/2005/8/layout/gear1"/>
    <dgm:cxn modelId="{F4C992CE-3B82-4702-8E03-5026C97C1C19}" type="presParOf" srcId="{67154755-484B-427A-A150-E4C7578E7ED0}" destId="{6BBCC9E9-304C-4199-A032-1AD1019D954E}" srcOrd="3" destOrd="0" presId="urn:microsoft.com/office/officeart/2005/8/layout/gear1"/>
    <dgm:cxn modelId="{FAD6EEC6-D348-419B-BC1E-E23BA17F4BE5}" type="presParOf" srcId="{67154755-484B-427A-A150-E4C7578E7ED0}" destId="{EEB54407-4642-4ACF-B3D3-791014598A52}" srcOrd="4" destOrd="0" presId="urn:microsoft.com/office/officeart/2005/8/layout/gear1"/>
    <dgm:cxn modelId="{68013F27-B3C0-440A-8524-861FC5949927}" type="presParOf" srcId="{67154755-484B-427A-A150-E4C7578E7ED0}" destId="{A78698A5-B326-4DD6-9C1A-9AB2908F5BE5}" srcOrd="5" destOrd="0" presId="urn:microsoft.com/office/officeart/2005/8/layout/gear1"/>
    <dgm:cxn modelId="{F618C84F-6AE9-454C-A985-9984DC91FCDE}" type="presParOf" srcId="{67154755-484B-427A-A150-E4C7578E7ED0}" destId="{35792E3B-A55C-4D92-B2EF-96E480862373}" srcOrd="6" destOrd="0" presId="urn:microsoft.com/office/officeart/2005/8/layout/gear1"/>
    <dgm:cxn modelId="{B2070FD3-962E-4D49-8032-F511800CE455}" type="presParOf" srcId="{67154755-484B-427A-A150-E4C7578E7ED0}" destId="{7F15A0DD-6C1E-490C-A9F4-7D3832906C1C}" srcOrd="7" destOrd="0" presId="urn:microsoft.com/office/officeart/2005/8/layout/gear1"/>
    <dgm:cxn modelId="{E95E7232-E68B-4037-93D6-DFAABE034402}" type="presParOf" srcId="{67154755-484B-427A-A150-E4C7578E7ED0}" destId="{D56125DD-935D-467D-BF9F-9AE22089F3B4}" srcOrd="8" destOrd="0" presId="urn:microsoft.com/office/officeart/2005/8/layout/gear1"/>
    <dgm:cxn modelId="{A2572A33-3E34-4FF0-B3A5-0DE47B563EEA}" type="presParOf" srcId="{67154755-484B-427A-A150-E4C7578E7ED0}" destId="{26C8E8DF-D316-4EBF-B7A5-3A1CF98D9683}" srcOrd="9" destOrd="0" presId="urn:microsoft.com/office/officeart/2005/8/layout/gear1"/>
    <dgm:cxn modelId="{029D8832-22D8-4740-9E8D-7918C5792566}" type="presParOf" srcId="{67154755-484B-427A-A150-E4C7578E7ED0}" destId="{48721577-CE2F-4578-AD37-0FF65A1A4E27}" srcOrd="10" destOrd="0" presId="urn:microsoft.com/office/officeart/2005/8/layout/gear1"/>
    <dgm:cxn modelId="{6AC339B2-092E-419C-B4DB-501E971A057D}" type="presParOf" srcId="{67154755-484B-427A-A150-E4C7578E7ED0}" destId="{7DA89FE8-DF01-4DD1-80AD-B33407209170}" srcOrd="11" destOrd="0" presId="urn:microsoft.com/office/officeart/2005/8/layout/gear1"/>
    <dgm:cxn modelId="{131836C3-3531-423F-A7C1-05708F3E25E0}" type="presParOf" srcId="{67154755-484B-427A-A150-E4C7578E7ED0}" destId="{38637AD4-47CD-4003-BCFB-7726298B7960}"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8715FD-0F0B-4136-91B2-14954F7D3CF8}">
      <dsp:nvSpPr>
        <dsp:cNvPr id="0" name=""/>
        <dsp:cNvSpPr/>
      </dsp:nvSpPr>
      <dsp:spPr>
        <a:xfrm>
          <a:off x="860060" y="0"/>
          <a:ext cx="9747353" cy="5036694"/>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56ECAC-15DB-4748-AE2D-B0B405889BB6}">
      <dsp:nvSpPr>
        <dsp:cNvPr id="0" name=""/>
        <dsp:cNvSpPr/>
      </dsp:nvSpPr>
      <dsp:spPr>
        <a:xfrm>
          <a:off x="3762" y="1511008"/>
          <a:ext cx="3500820" cy="20146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fr-FR" sz="2000" kern="1200" dirty="0" smtClean="0">
              <a:solidFill>
                <a:srgbClr val="FF0000"/>
              </a:solidFill>
            </a:rPr>
            <a:t>MQL (lead qualifié marketing) </a:t>
          </a:r>
        </a:p>
        <a:p>
          <a:pPr lvl="0" algn="ctr" defTabSz="889000" rtl="0">
            <a:lnSpc>
              <a:spcPct val="90000"/>
            </a:lnSpc>
            <a:spcBef>
              <a:spcPct val="0"/>
            </a:spcBef>
            <a:spcAft>
              <a:spcPct val="35000"/>
            </a:spcAft>
          </a:pPr>
          <a:r>
            <a:rPr lang="fr-FR" sz="1600" kern="1200" dirty="0" smtClean="0"/>
            <a:t> Un directeur informatique télécharge un livre blanc sur la sécurité informatique depuis un site de logiciels B2B, montrant un intérêt préliminaire sans intention d'achat immédiate, qualifié de MQL par son action et son poste.</a:t>
          </a:r>
          <a:endParaRPr lang="fr-FR" sz="1600" kern="1200" dirty="0"/>
        </a:p>
      </dsp:txBody>
      <dsp:txXfrm>
        <a:off x="102110" y="1609356"/>
        <a:ext cx="3304124" cy="1817982"/>
      </dsp:txXfrm>
    </dsp:sp>
    <dsp:sp modelId="{1098C6D0-7CCD-4BB2-A658-78F75FA7E880}">
      <dsp:nvSpPr>
        <dsp:cNvPr id="0" name=""/>
        <dsp:cNvSpPr/>
      </dsp:nvSpPr>
      <dsp:spPr>
        <a:xfrm>
          <a:off x="3983327" y="1511008"/>
          <a:ext cx="3500820" cy="20146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fr-FR" sz="2000" kern="1200" dirty="0" smtClean="0">
              <a:solidFill>
                <a:srgbClr val="FF0000"/>
              </a:solidFill>
            </a:rPr>
            <a:t>SQL (lead qualifié vente) </a:t>
          </a:r>
        </a:p>
        <a:p>
          <a:pPr lvl="0" algn="ctr" defTabSz="889000" rtl="0">
            <a:lnSpc>
              <a:spcPct val="90000"/>
            </a:lnSpc>
            <a:spcBef>
              <a:spcPct val="0"/>
            </a:spcBef>
            <a:spcAft>
              <a:spcPct val="35000"/>
            </a:spcAft>
          </a:pPr>
          <a:r>
            <a:rPr lang="fr-FR" sz="1600" kern="1200" dirty="0" smtClean="0"/>
            <a:t> Un client configure en ligne un véhicule et demande un essai routier, montrant une intention d'achat claire. Ce comportement le qualifie comme SQL, prêt pour une approche de vente directe.</a:t>
          </a:r>
          <a:endParaRPr lang="fr-FR" sz="1600" kern="1200" dirty="0"/>
        </a:p>
      </dsp:txBody>
      <dsp:txXfrm>
        <a:off x="4081675" y="1609356"/>
        <a:ext cx="3304124" cy="1817982"/>
      </dsp:txXfrm>
    </dsp:sp>
    <dsp:sp modelId="{AF61D1B9-67AB-4431-8CFC-12719B3B4900}">
      <dsp:nvSpPr>
        <dsp:cNvPr id="0" name=""/>
        <dsp:cNvSpPr/>
      </dsp:nvSpPr>
      <dsp:spPr>
        <a:xfrm>
          <a:off x="7962892" y="1511008"/>
          <a:ext cx="3500820" cy="20146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fr-FR" sz="2000" kern="1200" dirty="0" smtClean="0">
              <a:solidFill>
                <a:srgbClr val="FF0000"/>
              </a:solidFill>
            </a:rPr>
            <a:t>PQL (lead qualifié produit)</a:t>
          </a:r>
        </a:p>
        <a:p>
          <a:pPr lvl="0" algn="ctr" defTabSz="889000" rtl="0">
            <a:lnSpc>
              <a:spcPct val="90000"/>
            </a:lnSpc>
            <a:spcBef>
              <a:spcPct val="0"/>
            </a:spcBef>
            <a:spcAft>
              <a:spcPct val="35000"/>
            </a:spcAft>
          </a:pPr>
          <a:r>
            <a:rPr lang="fr-FR" sz="1600" kern="1200" dirty="0" smtClean="0"/>
            <a:t>: Un chef de projet utilise activement une version d'essai d'un service </a:t>
          </a:r>
          <a:r>
            <a:rPr lang="fr-FR" sz="1600" kern="1200" dirty="0" err="1" smtClean="0"/>
            <a:t>SaaS</a:t>
          </a:r>
          <a:r>
            <a:rPr lang="fr-FR" sz="1600" kern="1200" dirty="0" smtClean="0"/>
            <a:t>, indiquant un intérêt à long terme et qualifiant ce prospect comme PQL, potentiel pour un abonnement payant.</a:t>
          </a:r>
          <a:endParaRPr lang="fr-FR" sz="1600" kern="1200" dirty="0"/>
        </a:p>
      </dsp:txBody>
      <dsp:txXfrm>
        <a:off x="8061240" y="1609356"/>
        <a:ext cx="3304124" cy="1817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833CDB-084D-44D8-906D-14049253826D}">
      <dsp:nvSpPr>
        <dsp:cNvPr id="0" name=""/>
        <dsp:cNvSpPr/>
      </dsp:nvSpPr>
      <dsp:spPr>
        <a:xfrm>
          <a:off x="7822389" y="111046"/>
          <a:ext cx="3270112" cy="196206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Google </a:t>
          </a:r>
          <a:r>
            <a:rPr lang="fr-FR" sz="2400" kern="1200" dirty="0" err="1" smtClean="0"/>
            <a:t>Ads</a:t>
          </a:r>
          <a:endParaRPr lang="fr-FR" sz="2400" kern="1200" dirty="0"/>
        </a:p>
      </dsp:txBody>
      <dsp:txXfrm>
        <a:off x="7822389" y="111046"/>
        <a:ext cx="3270112" cy="1962067"/>
      </dsp:txXfrm>
    </dsp:sp>
    <dsp:sp modelId="{F7DDF048-9880-4880-AA92-287AB5BB6A61}">
      <dsp:nvSpPr>
        <dsp:cNvPr id="0" name=""/>
        <dsp:cNvSpPr/>
      </dsp:nvSpPr>
      <dsp:spPr>
        <a:xfrm>
          <a:off x="3955252" y="1484"/>
          <a:ext cx="3270112" cy="196206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Google Shopping</a:t>
          </a:r>
          <a:endParaRPr lang="fr-FR" sz="2400" kern="1200" dirty="0"/>
        </a:p>
      </dsp:txBody>
      <dsp:txXfrm>
        <a:off x="3955252" y="1484"/>
        <a:ext cx="3270112" cy="1962067"/>
      </dsp:txXfrm>
    </dsp:sp>
    <dsp:sp modelId="{C5A8D6CF-6C4B-44FC-943B-B08780C14848}">
      <dsp:nvSpPr>
        <dsp:cNvPr id="0" name=""/>
        <dsp:cNvSpPr/>
      </dsp:nvSpPr>
      <dsp:spPr>
        <a:xfrm>
          <a:off x="401327" y="111046"/>
          <a:ext cx="3270112" cy="196206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Google Business Profile (Google 3 pack) ET Google </a:t>
          </a:r>
          <a:r>
            <a:rPr lang="fr-FR" sz="2400" kern="1200" dirty="0" err="1" smtClean="0"/>
            <a:t>Pointy</a:t>
          </a:r>
          <a:endParaRPr lang="fr-FR" sz="2400" kern="1200" dirty="0"/>
        </a:p>
      </dsp:txBody>
      <dsp:txXfrm>
        <a:off x="401327" y="111046"/>
        <a:ext cx="3270112" cy="1962067"/>
      </dsp:txXfrm>
    </dsp:sp>
    <dsp:sp modelId="{081AC9E1-F37D-478D-B8C8-18BC351CE09C}">
      <dsp:nvSpPr>
        <dsp:cNvPr id="0" name=""/>
        <dsp:cNvSpPr/>
      </dsp:nvSpPr>
      <dsp:spPr>
        <a:xfrm>
          <a:off x="2156690" y="2290563"/>
          <a:ext cx="3270112" cy="196206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err="1" smtClean="0"/>
            <a:t>True</a:t>
          </a:r>
          <a:r>
            <a:rPr lang="fr-FR" sz="2400" kern="1200" dirty="0" smtClean="0"/>
            <a:t> </a:t>
          </a:r>
          <a:r>
            <a:rPr lang="fr-FR" sz="2400" kern="1200" dirty="0" err="1" smtClean="0"/>
            <a:t>View</a:t>
          </a:r>
          <a:r>
            <a:rPr lang="fr-FR" sz="2400" kern="1200" dirty="0" smtClean="0"/>
            <a:t> YouTube</a:t>
          </a:r>
        </a:p>
        <a:p>
          <a:pPr lvl="0" algn="ctr" defTabSz="1066800">
            <a:lnSpc>
              <a:spcPct val="90000"/>
            </a:lnSpc>
            <a:spcBef>
              <a:spcPct val="0"/>
            </a:spcBef>
            <a:spcAft>
              <a:spcPct val="35000"/>
            </a:spcAft>
          </a:pPr>
          <a:r>
            <a:rPr lang="fr-FR" sz="2400" kern="1200" dirty="0" smtClean="0"/>
            <a:t>Brand Lift YouTube</a:t>
          </a:r>
          <a:endParaRPr lang="fr-FR" sz="2400" kern="1200" dirty="0"/>
        </a:p>
      </dsp:txBody>
      <dsp:txXfrm>
        <a:off x="2156690" y="2290563"/>
        <a:ext cx="3270112" cy="1962067"/>
      </dsp:txXfrm>
    </dsp:sp>
    <dsp:sp modelId="{CD97BD46-69AC-4F6B-9957-10A4472B2BFF}">
      <dsp:nvSpPr>
        <dsp:cNvPr id="0" name=""/>
        <dsp:cNvSpPr/>
      </dsp:nvSpPr>
      <dsp:spPr>
        <a:xfrm>
          <a:off x="5753814" y="2290563"/>
          <a:ext cx="3270112" cy="196206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err="1" smtClean="0"/>
            <a:t>Waze</a:t>
          </a:r>
          <a:r>
            <a:rPr lang="fr-FR" sz="2400" kern="1200" dirty="0" smtClean="0"/>
            <a:t> Local </a:t>
          </a:r>
          <a:r>
            <a:rPr lang="fr-FR" sz="2400" kern="1200" dirty="0" err="1" smtClean="0"/>
            <a:t>Ads</a:t>
          </a:r>
          <a:endParaRPr lang="fr-FR" sz="2400" kern="1200" dirty="0" smtClean="0"/>
        </a:p>
        <a:p>
          <a:pPr lvl="0" algn="ctr" defTabSz="1066800">
            <a:lnSpc>
              <a:spcPct val="90000"/>
            </a:lnSpc>
            <a:spcBef>
              <a:spcPct val="0"/>
            </a:spcBef>
            <a:spcAft>
              <a:spcPct val="35000"/>
            </a:spcAft>
          </a:pPr>
          <a:r>
            <a:rPr lang="fr-FR" sz="2400" kern="1200" dirty="0" smtClean="0"/>
            <a:t>Google Local Inventory</a:t>
          </a:r>
        </a:p>
        <a:p>
          <a:pPr lvl="0" algn="ctr" defTabSz="1066800">
            <a:lnSpc>
              <a:spcPct val="90000"/>
            </a:lnSpc>
            <a:spcBef>
              <a:spcPct val="0"/>
            </a:spcBef>
            <a:spcAft>
              <a:spcPct val="35000"/>
            </a:spcAft>
          </a:pPr>
          <a:r>
            <a:rPr lang="fr-FR" sz="2400" kern="1200" dirty="0" smtClean="0"/>
            <a:t>Gmail </a:t>
          </a:r>
          <a:r>
            <a:rPr lang="fr-FR" sz="2400" kern="1200" dirty="0" err="1" smtClean="0"/>
            <a:t>Ads</a:t>
          </a:r>
          <a:endParaRPr lang="fr-FR" sz="2400" kern="1200" dirty="0" smtClean="0"/>
        </a:p>
        <a:p>
          <a:pPr lvl="0" algn="ctr" defTabSz="1066800">
            <a:lnSpc>
              <a:spcPct val="90000"/>
            </a:lnSpc>
            <a:spcBef>
              <a:spcPct val="0"/>
            </a:spcBef>
            <a:spcAft>
              <a:spcPct val="35000"/>
            </a:spcAft>
          </a:pPr>
          <a:r>
            <a:rPr lang="fr-FR" sz="2400" kern="1200" dirty="0" smtClean="0"/>
            <a:t>Ad Mob</a:t>
          </a:r>
          <a:endParaRPr lang="fr-FR" sz="2400" kern="1200" dirty="0"/>
        </a:p>
      </dsp:txBody>
      <dsp:txXfrm>
        <a:off x="5753814" y="2290563"/>
        <a:ext cx="3270112" cy="19620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341D0-3DB5-4119-86E4-5E922BF6CF10}">
      <dsp:nvSpPr>
        <dsp:cNvPr id="0" name=""/>
        <dsp:cNvSpPr/>
      </dsp:nvSpPr>
      <dsp:spPr>
        <a:xfrm>
          <a:off x="1096447" y="957"/>
          <a:ext cx="2657049" cy="159422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fr-FR" sz="2000" kern="1200" dirty="0" smtClean="0"/>
            <a:t>Citation Flow (quantité)</a:t>
          </a:r>
          <a:endParaRPr lang="fr-FR" sz="2000" kern="1200" dirty="0"/>
        </a:p>
      </dsp:txBody>
      <dsp:txXfrm>
        <a:off x="1096447" y="957"/>
        <a:ext cx="2657049" cy="1594229"/>
      </dsp:txXfrm>
    </dsp:sp>
    <dsp:sp modelId="{2BB30E6D-59FF-417F-9763-4F4D3141AC03}">
      <dsp:nvSpPr>
        <dsp:cNvPr id="0" name=""/>
        <dsp:cNvSpPr/>
      </dsp:nvSpPr>
      <dsp:spPr>
        <a:xfrm>
          <a:off x="1096447" y="1860891"/>
          <a:ext cx="2657049" cy="1594229"/>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fr-FR" sz="2000" kern="1200" smtClean="0"/>
            <a:t>Trust Flow (qualité) </a:t>
          </a:r>
          <a:endParaRPr lang="fr-FR" sz="2000" kern="1200"/>
        </a:p>
      </dsp:txBody>
      <dsp:txXfrm>
        <a:off x="1096447" y="1860891"/>
        <a:ext cx="2657049" cy="1594229"/>
      </dsp:txXfrm>
    </dsp:sp>
    <dsp:sp modelId="{922A3603-6390-4620-A51D-5605B4796039}">
      <dsp:nvSpPr>
        <dsp:cNvPr id="0" name=""/>
        <dsp:cNvSpPr/>
      </dsp:nvSpPr>
      <dsp:spPr>
        <a:xfrm>
          <a:off x="179472" y="3720826"/>
          <a:ext cx="4490998" cy="1594229"/>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fr-FR" sz="2000" kern="1200" dirty="0" smtClean="0"/>
            <a:t>TTF (</a:t>
          </a:r>
          <a:r>
            <a:rPr lang="fr-FR" sz="2000" kern="1200" dirty="0" err="1" smtClean="0"/>
            <a:t>topical</a:t>
          </a:r>
          <a:r>
            <a:rPr lang="fr-FR" sz="2000" kern="1200" dirty="0" smtClean="0"/>
            <a:t> trust flow, thématique) dans quelle mesure un domaine ou une URL est pertinent dans sa thématique. Le contenu qui renvoie vers une page aide à déterminer son </a:t>
          </a:r>
          <a:r>
            <a:rPr lang="fr-FR" sz="2000" kern="1200" dirty="0" err="1" smtClean="0"/>
            <a:t>Topical</a:t>
          </a:r>
          <a:r>
            <a:rPr lang="fr-FR" sz="2000" kern="1200" dirty="0" smtClean="0"/>
            <a:t> Trust Flow. </a:t>
          </a:r>
          <a:endParaRPr lang="fr-FR" sz="2000" kern="1200" dirty="0"/>
        </a:p>
      </dsp:txBody>
      <dsp:txXfrm>
        <a:off x="179472" y="3720826"/>
        <a:ext cx="4490998" cy="15942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03FE4E-53B7-4A18-B87D-EB10CF4FCE95}">
      <dsp:nvSpPr>
        <dsp:cNvPr id="0" name=""/>
        <dsp:cNvSpPr/>
      </dsp:nvSpPr>
      <dsp:spPr>
        <a:xfrm>
          <a:off x="2837273" y="1734"/>
          <a:ext cx="2107406" cy="105370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fr-FR" sz="2700" kern="1200" dirty="0" smtClean="0"/>
            <a:t>Google </a:t>
          </a:r>
          <a:r>
            <a:rPr lang="fr-FR" sz="2700" kern="1200" dirty="0" err="1" smtClean="0"/>
            <a:t>Ads</a:t>
          </a:r>
          <a:endParaRPr lang="fr-FR" sz="2700" kern="1200" dirty="0"/>
        </a:p>
      </dsp:txBody>
      <dsp:txXfrm>
        <a:off x="2868135" y="32596"/>
        <a:ext cx="2045682" cy="991979"/>
      </dsp:txXfrm>
    </dsp:sp>
    <dsp:sp modelId="{49991181-9924-4396-B720-D114BF4641D4}">
      <dsp:nvSpPr>
        <dsp:cNvPr id="0" name=""/>
        <dsp:cNvSpPr/>
      </dsp:nvSpPr>
      <dsp:spPr>
        <a:xfrm rot="3600000">
          <a:off x="4349826" y="1852604"/>
          <a:ext cx="824068" cy="368796"/>
        </a:xfrm>
        <a:prstGeom prst="lef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fr-FR" sz="1500" kern="1200"/>
        </a:p>
      </dsp:txBody>
      <dsp:txXfrm>
        <a:off x="4460465" y="1926363"/>
        <a:ext cx="602790" cy="221278"/>
      </dsp:txXfrm>
    </dsp:sp>
    <dsp:sp modelId="{10534B71-659C-429D-A50F-E9F488B5B616}">
      <dsp:nvSpPr>
        <dsp:cNvPr id="0" name=""/>
        <dsp:cNvSpPr/>
      </dsp:nvSpPr>
      <dsp:spPr>
        <a:xfrm>
          <a:off x="4232996" y="3018568"/>
          <a:ext cx="2799499" cy="1053703"/>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fr-FR" sz="2700" kern="1200" dirty="0" smtClean="0"/>
            <a:t>Réseau Display</a:t>
          </a:r>
          <a:endParaRPr lang="fr-FR" sz="2700" kern="1200" dirty="0"/>
        </a:p>
      </dsp:txBody>
      <dsp:txXfrm>
        <a:off x="4263858" y="3049430"/>
        <a:ext cx="2737775" cy="991979"/>
      </dsp:txXfrm>
    </dsp:sp>
    <dsp:sp modelId="{C42E1ADD-AA21-485A-89B7-8B61D7BD0CCA}">
      <dsp:nvSpPr>
        <dsp:cNvPr id="0" name=""/>
        <dsp:cNvSpPr/>
      </dsp:nvSpPr>
      <dsp:spPr>
        <a:xfrm rot="10800000">
          <a:off x="3305918" y="3361021"/>
          <a:ext cx="824068" cy="368796"/>
        </a:xfrm>
        <a:prstGeom prst="leftRightArrow">
          <a:avLst>
            <a:gd name="adj1" fmla="val 60000"/>
            <a:gd name="adj2" fmla="val 50000"/>
          </a:avLst>
        </a:prstGeom>
        <a:solidFill>
          <a:schemeClr val="accent2">
            <a:hueOff val="-727682"/>
            <a:satOff val="-41964"/>
            <a:lumOff val="431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fr-FR" sz="1500" kern="1200"/>
        </a:p>
      </dsp:txBody>
      <dsp:txXfrm rot="10800000">
        <a:off x="3416557" y="3434780"/>
        <a:ext cx="602790" cy="221278"/>
      </dsp:txXfrm>
    </dsp:sp>
    <dsp:sp modelId="{69658D5A-A64F-4600-B1B9-1EFFC6947F2A}">
      <dsp:nvSpPr>
        <dsp:cNvPr id="0" name=""/>
        <dsp:cNvSpPr/>
      </dsp:nvSpPr>
      <dsp:spPr>
        <a:xfrm>
          <a:off x="1095504" y="3018568"/>
          <a:ext cx="2107406" cy="1053703"/>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fr-FR" sz="2700" kern="1200" dirty="0" smtClean="0"/>
            <a:t>Réseau recherche</a:t>
          </a:r>
          <a:endParaRPr lang="fr-FR" sz="2700" kern="1200" dirty="0"/>
        </a:p>
      </dsp:txBody>
      <dsp:txXfrm>
        <a:off x="1126366" y="3049430"/>
        <a:ext cx="2045682" cy="991979"/>
      </dsp:txXfrm>
    </dsp:sp>
    <dsp:sp modelId="{D50D24C9-C2CC-47BA-AEAC-85B7748F8EE3}">
      <dsp:nvSpPr>
        <dsp:cNvPr id="0" name=""/>
        <dsp:cNvSpPr/>
      </dsp:nvSpPr>
      <dsp:spPr>
        <a:xfrm rot="18000000">
          <a:off x="2608057" y="1852604"/>
          <a:ext cx="824068" cy="368796"/>
        </a:xfrm>
        <a:prstGeom prst="leftRightArrow">
          <a:avLst>
            <a:gd name="adj1" fmla="val 60000"/>
            <a:gd name="adj2" fmla="val 50000"/>
          </a:avLst>
        </a:prstGeom>
        <a:solidFill>
          <a:schemeClr val="accent2">
            <a:hueOff val="-1455363"/>
            <a:satOff val="-83928"/>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fr-FR" sz="1500" kern="1200"/>
        </a:p>
      </dsp:txBody>
      <dsp:txXfrm>
        <a:off x="2718696" y="1926363"/>
        <a:ext cx="602790" cy="2212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B9A99F-E6AE-4672-8639-81F5D112FE4D}">
      <dsp:nvSpPr>
        <dsp:cNvPr id="0" name=""/>
        <dsp:cNvSpPr/>
      </dsp:nvSpPr>
      <dsp:spPr>
        <a:xfrm>
          <a:off x="147674" y="1324"/>
          <a:ext cx="2790751" cy="167445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fr-FR" sz="3100" kern="1200" dirty="0" smtClean="0"/>
            <a:t>Nombre moyen de recherches mensuelles</a:t>
          </a:r>
          <a:endParaRPr lang="fr-FR" sz="3100" kern="1200" dirty="0"/>
        </a:p>
      </dsp:txBody>
      <dsp:txXfrm>
        <a:off x="147674" y="1324"/>
        <a:ext cx="2790751" cy="1674450"/>
      </dsp:txXfrm>
    </dsp:sp>
    <dsp:sp modelId="{0273458A-A953-45DA-81FF-5EB10E8E4D04}">
      <dsp:nvSpPr>
        <dsp:cNvPr id="0" name=""/>
        <dsp:cNvSpPr/>
      </dsp:nvSpPr>
      <dsp:spPr>
        <a:xfrm>
          <a:off x="147674" y="1954850"/>
          <a:ext cx="2790751" cy="167445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fr-FR" sz="3100" kern="1200" dirty="0" smtClean="0"/>
            <a:t>Concurrence</a:t>
          </a:r>
          <a:endParaRPr lang="fr-FR" sz="3100" kern="1200" dirty="0"/>
        </a:p>
      </dsp:txBody>
      <dsp:txXfrm>
        <a:off x="147674" y="1954850"/>
        <a:ext cx="2790751" cy="1674450"/>
      </dsp:txXfrm>
    </dsp:sp>
    <dsp:sp modelId="{9E85A342-053D-48F0-A706-5F948A2D01C3}">
      <dsp:nvSpPr>
        <dsp:cNvPr id="0" name=""/>
        <dsp:cNvSpPr/>
      </dsp:nvSpPr>
      <dsp:spPr>
        <a:xfrm>
          <a:off x="147674" y="3908376"/>
          <a:ext cx="2790751" cy="167445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fr-FR" sz="3100" kern="1200" dirty="0" smtClean="0"/>
            <a:t>Enchères</a:t>
          </a:r>
          <a:endParaRPr lang="fr-FR" sz="3100" kern="1200" dirty="0"/>
        </a:p>
      </dsp:txBody>
      <dsp:txXfrm>
        <a:off x="147674" y="3908376"/>
        <a:ext cx="2790751" cy="167445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6A73BA-383B-4574-B8E8-AC0CC03D9943}">
      <dsp:nvSpPr>
        <dsp:cNvPr id="0" name=""/>
        <dsp:cNvSpPr/>
      </dsp:nvSpPr>
      <dsp:spPr>
        <a:xfrm>
          <a:off x="6015830" y="3788416"/>
          <a:ext cx="91440" cy="442999"/>
        </a:xfrm>
        <a:custGeom>
          <a:avLst/>
          <a:gdLst/>
          <a:ahLst/>
          <a:cxnLst/>
          <a:rect l="0" t="0" r="0" b="0"/>
          <a:pathLst>
            <a:path>
              <a:moveTo>
                <a:pt x="45720" y="0"/>
              </a:moveTo>
              <a:lnTo>
                <a:pt x="45720" y="44299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3DF5215-AFDB-4659-ACC1-129C8272390F}">
      <dsp:nvSpPr>
        <dsp:cNvPr id="0" name=""/>
        <dsp:cNvSpPr/>
      </dsp:nvSpPr>
      <dsp:spPr>
        <a:xfrm>
          <a:off x="6015830" y="2378180"/>
          <a:ext cx="91440" cy="442999"/>
        </a:xfrm>
        <a:custGeom>
          <a:avLst/>
          <a:gdLst/>
          <a:ahLst/>
          <a:cxnLst/>
          <a:rect l="0" t="0" r="0" b="0"/>
          <a:pathLst>
            <a:path>
              <a:moveTo>
                <a:pt x="45720" y="0"/>
              </a:moveTo>
              <a:lnTo>
                <a:pt x="45720" y="44299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B216E0F-72DB-4B10-8D8D-935584336DA8}">
      <dsp:nvSpPr>
        <dsp:cNvPr id="0" name=""/>
        <dsp:cNvSpPr/>
      </dsp:nvSpPr>
      <dsp:spPr>
        <a:xfrm>
          <a:off x="4665277" y="967945"/>
          <a:ext cx="1396272" cy="442999"/>
        </a:xfrm>
        <a:custGeom>
          <a:avLst/>
          <a:gdLst/>
          <a:ahLst/>
          <a:cxnLst/>
          <a:rect l="0" t="0" r="0" b="0"/>
          <a:pathLst>
            <a:path>
              <a:moveTo>
                <a:pt x="0" y="0"/>
              </a:moveTo>
              <a:lnTo>
                <a:pt x="0" y="301891"/>
              </a:lnTo>
              <a:lnTo>
                <a:pt x="1396272" y="301891"/>
              </a:lnTo>
              <a:lnTo>
                <a:pt x="1396272" y="44299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E3EFAE8-8788-4CC5-9E08-867084C474DB}">
      <dsp:nvSpPr>
        <dsp:cNvPr id="0" name=""/>
        <dsp:cNvSpPr/>
      </dsp:nvSpPr>
      <dsp:spPr>
        <a:xfrm>
          <a:off x="4154133" y="3788416"/>
          <a:ext cx="91440" cy="442999"/>
        </a:xfrm>
        <a:custGeom>
          <a:avLst/>
          <a:gdLst/>
          <a:ahLst/>
          <a:cxnLst/>
          <a:rect l="0" t="0" r="0" b="0"/>
          <a:pathLst>
            <a:path>
              <a:moveTo>
                <a:pt x="45720" y="0"/>
              </a:moveTo>
              <a:lnTo>
                <a:pt x="45720" y="44299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69B4D7D-0CB7-4304-A6D2-E64C2248F64E}">
      <dsp:nvSpPr>
        <dsp:cNvPr id="0" name=""/>
        <dsp:cNvSpPr/>
      </dsp:nvSpPr>
      <dsp:spPr>
        <a:xfrm>
          <a:off x="3269004" y="2378180"/>
          <a:ext cx="930848" cy="442999"/>
        </a:xfrm>
        <a:custGeom>
          <a:avLst/>
          <a:gdLst/>
          <a:ahLst/>
          <a:cxnLst/>
          <a:rect l="0" t="0" r="0" b="0"/>
          <a:pathLst>
            <a:path>
              <a:moveTo>
                <a:pt x="0" y="0"/>
              </a:moveTo>
              <a:lnTo>
                <a:pt x="0" y="301891"/>
              </a:lnTo>
              <a:lnTo>
                <a:pt x="930848" y="301891"/>
              </a:lnTo>
              <a:lnTo>
                <a:pt x="930848" y="44299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09D5D7-E87B-48D7-881E-BDF0617A4235}">
      <dsp:nvSpPr>
        <dsp:cNvPr id="0" name=""/>
        <dsp:cNvSpPr/>
      </dsp:nvSpPr>
      <dsp:spPr>
        <a:xfrm>
          <a:off x="2292436" y="3788416"/>
          <a:ext cx="91440" cy="442999"/>
        </a:xfrm>
        <a:custGeom>
          <a:avLst/>
          <a:gdLst/>
          <a:ahLst/>
          <a:cxnLst/>
          <a:rect l="0" t="0" r="0" b="0"/>
          <a:pathLst>
            <a:path>
              <a:moveTo>
                <a:pt x="45720" y="0"/>
              </a:moveTo>
              <a:lnTo>
                <a:pt x="45720" y="44299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8BC8945-DBED-4E58-8C51-93D57A2FB1DD}">
      <dsp:nvSpPr>
        <dsp:cNvPr id="0" name=""/>
        <dsp:cNvSpPr/>
      </dsp:nvSpPr>
      <dsp:spPr>
        <a:xfrm>
          <a:off x="2338156" y="2378180"/>
          <a:ext cx="930848" cy="442999"/>
        </a:xfrm>
        <a:custGeom>
          <a:avLst/>
          <a:gdLst/>
          <a:ahLst/>
          <a:cxnLst/>
          <a:rect l="0" t="0" r="0" b="0"/>
          <a:pathLst>
            <a:path>
              <a:moveTo>
                <a:pt x="930848" y="0"/>
              </a:moveTo>
              <a:lnTo>
                <a:pt x="930848" y="301891"/>
              </a:lnTo>
              <a:lnTo>
                <a:pt x="0" y="301891"/>
              </a:lnTo>
              <a:lnTo>
                <a:pt x="0" y="44299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BA6600C-15B1-4A2C-991B-F4586879A118}">
      <dsp:nvSpPr>
        <dsp:cNvPr id="0" name=""/>
        <dsp:cNvSpPr/>
      </dsp:nvSpPr>
      <dsp:spPr>
        <a:xfrm>
          <a:off x="3269004" y="967945"/>
          <a:ext cx="1396272" cy="442999"/>
        </a:xfrm>
        <a:custGeom>
          <a:avLst/>
          <a:gdLst/>
          <a:ahLst/>
          <a:cxnLst/>
          <a:rect l="0" t="0" r="0" b="0"/>
          <a:pathLst>
            <a:path>
              <a:moveTo>
                <a:pt x="1396272" y="0"/>
              </a:moveTo>
              <a:lnTo>
                <a:pt x="1396272" y="301891"/>
              </a:lnTo>
              <a:lnTo>
                <a:pt x="0" y="301891"/>
              </a:lnTo>
              <a:lnTo>
                <a:pt x="0" y="44299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FED5DB5-11F5-43C5-9AED-ED45B19A7B4D}">
      <dsp:nvSpPr>
        <dsp:cNvPr id="0" name=""/>
        <dsp:cNvSpPr/>
      </dsp:nvSpPr>
      <dsp:spPr>
        <a:xfrm>
          <a:off x="3903674" y="709"/>
          <a:ext cx="1523206" cy="9672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A569CF-1587-43CC-BEA2-1E0F1061CE8E}">
      <dsp:nvSpPr>
        <dsp:cNvPr id="0" name=""/>
        <dsp:cNvSpPr/>
      </dsp:nvSpPr>
      <dsp:spPr>
        <a:xfrm>
          <a:off x="4072919" y="161492"/>
          <a:ext cx="1523206" cy="96723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Compte L’</a:t>
          </a:r>
          <a:r>
            <a:rPr lang="fr-FR" sz="1500" kern="1200" dirty="0" err="1" smtClean="0"/>
            <a:t>oreal</a:t>
          </a:r>
          <a:endParaRPr lang="fr-FR" sz="1500" kern="1200" dirty="0"/>
        </a:p>
      </dsp:txBody>
      <dsp:txXfrm>
        <a:off x="4101248" y="189821"/>
        <a:ext cx="1466548" cy="910578"/>
      </dsp:txXfrm>
    </dsp:sp>
    <dsp:sp modelId="{04B3C85D-DA32-42B7-8330-F7CFF7D2EDC0}">
      <dsp:nvSpPr>
        <dsp:cNvPr id="0" name=""/>
        <dsp:cNvSpPr/>
      </dsp:nvSpPr>
      <dsp:spPr>
        <a:xfrm>
          <a:off x="2507401" y="1410944"/>
          <a:ext cx="1523206" cy="9672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F510E8-E245-4BFF-B160-D129599903BD}">
      <dsp:nvSpPr>
        <dsp:cNvPr id="0" name=""/>
        <dsp:cNvSpPr/>
      </dsp:nvSpPr>
      <dsp:spPr>
        <a:xfrm>
          <a:off x="2676646" y="1571727"/>
          <a:ext cx="1523206" cy="96723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Campagne 1 </a:t>
          </a:r>
        </a:p>
        <a:p>
          <a:pPr lvl="0" algn="ctr" defTabSz="666750">
            <a:lnSpc>
              <a:spcPct val="90000"/>
            </a:lnSpc>
            <a:spcBef>
              <a:spcPct val="0"/>
            </a:spcBef>
            <a:spcAft>
              <a:spcPct val="35000"/>
            </a:spcAft>
          </a:pPr>
          <a:r>
            <a:rPr lang="fr-FR" sz="1500" kern="1200" dirty="0" smtClean="0"/>
            <a:t>Maquillage</a:t>
          </a:r>
          <a:endParaRPr lang="fr-FR" sz="1500" kern="1200" dirty="0"/>
        </a:p>
      </dsp:txBody>
      <dsp:txXfrm>
        <a:off x="2704975" y="1600056"/>
        <a:ext cx="1466548" cy="910578"/>
      </dsp:txXfrm>
    </dsp:sp>
    <dsp:sp modelId="{7D9DAE16-1F44-47F6-B825-9381E9E6F97B}">
      <dsp:nvSpPr>
        <dsp:cNvPr id="0" name=""/>
        <dsp:cNvSpPr/>
      </dsp:nvSpPr>
      <dsp:spPr>
        <a:xfrm>
          <a:off x="1576553" y="2821180"/>
          <a:ext cx="1523206" cy="9672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30FD26-C894-49C9-A6B6-57BB5A3AA76A}">
      <dsp:nvSpPr>
        <dsp:cNvPr id="0" name=""/>
        <dsp:cNvSpPr/>
      </dsp:nvSpPr>
      <dsp:spPr>
        <a:xfrm>
          <a:off x="1745798" y="2981963"/>
          <a:ext cx="1523206" cy="96723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Annonce ROUGE A LEVRES</a:t>
          </a:r>
          <a:endParaRPr lang="fr-FR" sz="1500" kern="1200" dirty="0"/>
        </a:p>
      </dsp:txBody>
      <dsp:txXfrm>
        <a:off x="1774127" y="3010292"/>
        <a:ext cx="1466548" cy="910578"/>
      </dsp:txXfrm>
    </dsp:sp>
    <dsp:sp modelId="{8A6D84DD-8950-4C86-85FD-683744FB4A1D}">
      <dsp:nvSpPr>
        <dsp:cNvPr id="0" name=""/>
        <dsp:cNvSpPr/>
      </dsp:nvSpPr>
      <dsp:spPr>
        <a:xfrm>
          <a:off x="1576553" y="4231415"/>
          <a:ext cx="1523206" cy="9672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8235B9-FB4B-48D8-B8EA-26A166AF4973}">
      <dsp:nvSpPr>
        <dsp:cNvPr id="0" name=""/>
        <dsp:cNvSpPr/>
      </dsp:nvSpPr>
      <dsp:spPr>
        <a:xfrm>
          <a:off x="1745798" y="4392198"/>
          <a:ext cx="1523206" cy="96723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MOTS CLES</a:t>
          </a:r>
        </a:p>
        <a:p>
          <a:pPr lvl="0" algn="ctr" defTabSz="666750">
            <a:lnSpc>
              <a:spcPct val="90000"/>
            </a:lnSpc>
            <a:spcBef>
              <a:spcPct val="0"/>
            </a:spcBef>
            <a:spcAft>
              <a:spcPct val="35000"/>
            </a:spcAft>
          </a:pPr>
          <a:r>
            <a:rPr lang="fr-FR" sz="1500" kern="1200" dirty="0" smtClean="0"/>
            <a:t>BOUCHE</a:t>
          </a:r>
        </a:p>
        <a:p>
          <a:pPr lvl="0" algn="ctr" defTabSz="666750">
            <a:lnSpc>
              <a:spcPct val="90000"/>
            </a:lnSpc>
            <a:spcBef>
              <a:spcPct val="0"/>
            </a:spcBef>
            <a:spcAft>
              <a:spcPct val="35000"/>
            </a:spcAft>
          </a:pPr>
          <a:r>
            <a:rPr lang="fr-FR" sz="1500" kern="1200" dirty="0" smtClean="0"/>
            <a:t>ROUGE</a:t>
          </a:r>
          <a:endParaRPr lang="fr-FR" sz="1500" kern="1200" dirty="0"/>
        </a:p>
      </dsp:txBody>
      <dsp:txXfrm>
        <a:off x="1774127" y="4420527"/>
        <a:ext cx="1466548" cy="910578"/>
      </dsp:txXfrm>
    </dsp:sp>
    <dsp:sp modelId="{A84FE7AC-2989-489F-BF8C-A305A379852A}">
      <dsp:nvSpPr>
        <dsp:cNvPr id="0" name=""/>
        <dsp:cNvSpPr/>
      </dsp:nvSpPr>
      <dsp:spPr>
        <a:xfrm>
          <a:off x="3438250" y="2821180"/>
          <a:ext cx="1523206" cy="9672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943FCF-B69C-4BA3-BF40-47568FF12825}">
      <dsp:nvSpPr>
        <dsp:cNvPr id="0" name=""/>
        <dsp:cNvSpPr/>
      </dsp:nvSpPr>
      <dsp:spPr>
        <a:xfrm>
          <a:off x="3607495" y="2981963"/>
          <a:ext cx="1523206" cy="96723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Annonce</a:t>
          </a:r>
        </a:p>
        <a:p>
          <a:pPr lvl="0" algn="ctr" defTabSz="666750">
            <a:lnSpc>
              <a:spcPct val="90000"/>
            </a:lnSpc>
            <a:spcBef>
              <a:spcPct val="0"/>
            </a:spcBef>
            <a:spcAft>
              <a:spcPct val="35000"/>
            </a:spcAft>
          </a:pPr>
          <a:r>
            <a:rPr lang="fr-FR" sz="1500" kern="1200" dirty="0" smtClean="0"/>
            <a:t>FOND DE TEINT</a:t>
          </a:r>
          <a:endParaRPr lang="fr-FR" sz="1500" kern="1200" dirty="0"/>
        </a:p>
      </dsp:txBody>
      <dsp:txXfrm>
        <a:off x="3635824" y="3010292"/>
        <a:ext cx="1466548" cy="910578"/>
      </dsp:txXfrm>
    </dsp:sp>
    <dsp:sp modelId="{BE9B58FB-9A0C-4CE7-AE94-3FA92769337A}">
      <dsp:nvSpPr>
        <dsp:cNvPr id="0" name=""/>
        <dsp:cNvSpPr/>
      </dsp:nvSpPr>
      <dsp:spPr>
        <a:xfrm>
          <a:off x="3438250" y="4231415"/>
          <a:ext cx="1523206" cy="9672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F46133-B00A-4E68-BE2E-374BADBB7C16}">
      <dsp:nvSpPr>
        <dsp:cNvPr id="0" name=""/>
        <dsp:cNvSpPr/>
      </dsp:nvSpPr>
      <dsp:spPr>
        <a:xfrm>
          <a:off x="3607495" y="4392198"/>
          <a:ext cx="1523206" cy="96723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MOTS CLES</a:t>
          </a:r>
        </a:p>
        <a:p>
          <a:pPr lvl="0" algn="ctr" defTabSz="666750">
            <a:lnSpc>
              <a:spcPct val="90000"/>
            </a:lnSpc>
            <a:spcBef>
              <a:spcPct val="0"/>
            </a:spcBef>
            <a:spcAft>
              <a:spcPct val="35000"/>
            </a:spcAft>
          </a:pPr>
          <a:r>
            <a:rPr lang="fr-FR" sz="1500" kern="1200" dirty="0" smtClean="0"/>
            <a:t>LUMIERE</a:t>
          </a:r>
        </a:p>
        <a:p>
          <a:pPr lvl="0" algn="ctr" defTabSz="666750">
            <a:lnSpc>
              <a:spcPct val="90000"/>
            </a:lnSpc>
            <a:spcBef>
              <a:spcPct val="0"/>
            </a:spcBef>
            <a:spcAft>
              <a:spcPct val="35000"/>
            </a:spcAft>
          </a:pPr>
          <a:r>
            <a:rPr lang="fr-FR" sz="1500" kern="1200" dirty="0" smtClean="0"/>
            <a:t>BONNE MINE</a:t>
          </a:r>
          <a:endParaRPr lang="fr-FR" sz="1500" kern="1200" dirty="0"/>
        </a:p>
      </dsp:txBody>
      <dsp:txXfrm>
        <a:off x="3635824" y="4420527"/>
        <a:ext cx="1466548" cy="910578"/>
      </dsp:txXfrm>
    </dsp:sp>
    <dsp:sp modelId="{9BE8A668-1B31-4AA5-A0B9-2C8971636660}">
      <dsp:nvSpPr>
        <dsp:cNvPr id="0" name=""/>
        <dsp:cNvSpPr/>
      </dsp:nvSpPr>
      <dsp:spPr>
        <a:xfrm>
          <a:off x="5299947" y="1410944"/>
          <a:ext cx="1523206" cy="9672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227578-CFF2-41D6-A90A-612B8FBD91E2}">
      <dsp:nvSpPr>
        <dsp:cNvPr id="0" name=""/>
        <dsp:cNvSpPr/>
      </dsp:nvSpPr>
      <dsp:spPr>
        <a:xfrm>
          <a:off x="5469192" y="1571727"/>
          <a:ext cx="1523206" cy="96723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Campagne 2</a:t>
          </a:r>
        </a:p>
        <a:p>
          <a:pPr lvl="0" algn="ctr" defTabSz="666750">
            <a:lnSpc>
              <a:spcPct val="90000"/>
            </a:lnSpc>
            <a:spcBef>
              <a:spcPct val="0"/>
            </a:spcBef>
            <a:spcAft>
              <a:spcPct val="35000"/>
            </a:spcAft>
          </a:pPr>
          <a:r>
            <a:rPr lang="fr-FR" sz="1500" kern="1200" dirty="0" smtClean="0"/>
            <a:t>Soins de la peau</a:t>
          </a:r>
          <a:endParaRPr lang="fr-FR" sz="1500" kern="1200" dirty="0"/>
        </a:p>
      </dsp:txBody>
      <dsp:txXfrm>
        <a:off x="5497521" y="1600056"/>
        <a:ext cx="1466548" cy="910578"/>
      </dsp:txXfrm>
    </dsp:sp>
    <dsp:sp modelId="{09DAE36C-BA7B-49A7-97AF-DCA5297B3577}">
      <dsp:nvSpPr>
        <dsp:cNvPr id="0" name=""/>
        <dsp:cNvSpPr/>
      </dsp:nvSpPr>
      <dsp:spPr>
        <a:xfrm>
          <a:off x="5299947" y="2821180"/>
          <a:ext cx="1523206" cy="9672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DFBC4B-5E14-4E57-BB6D-06A76EB00C7F}">
      <dsp:nvSpPr>
        <dsp:cNvPr id="0" name=""/>
        <dsp:cNvSpPr/>
      </dsp:nvSpPr>
      <dsp:spPr>
        <a:xfrm>
          <a:off x="5469192" y="2981963"/>
          <a:ext cx="1523206" cy="96723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ANNONCE ANTI-RIDE</a:t>
          </a:r>
          <a:endParaRPr lang="fr-FR" sz="1500" kern="1200" dirty="0"/>
        </a:p>
      </dsp:txBody>
      <dsp:txXfrm>
        <a:off x="5497521" y="3010292"/>
        <a:ext cx="1466548" cy="910578"/>
      </dsp:txXfrm>
    </dsp:sp>
    <dsp:sp modelId="{C7E9F991-4864-4D91-95F1-2E951AA01227}">
      <dsp:nvSpPr>
        <dsp:cNvPr id="0" name=""/>
        <dsp:cNvSpPr/>
      </dsp:nvSpPr>
      <dsp:spPr>
        <a:xfrm>
          <a:off x="5299947" y="4231415"/>
          <a:ext cx="1523206" cy="9672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0FBA0C-F06A-42CB-9195-78AFC4234DBE}">
      <dsp:nvSpPr>
        <dsp:cNvPr id="0" name=""/>
        <dsp:cNvSpPr/>
      </dsp:nvSpPr>
      <dsp:spPr>
        <a:xfrm>
          <a:off x="5469192" y="4392198"/>
          <a:ext cx="1523206" cy="96723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MOTS CLES</a:t>
          </a:r>
        </a:p>
        <a:p>
          <a:pPr lvl="0" algn="ctr" defTabSz="666750">
            <a:lnSpc>
              <a:spcPct val="90000"/>
            </a:lnSpc>
            <a:spcBef>
              <a:spcPct val="0"/>
            </a:spcBef>
            <a:spcAft>
              <a:spcPct val="35000"/>
            </a:spcAft>
          </a:pPr>
          <a:r>
            <a:rPr lang="fr-FR" sz="1500" kern="1200" dirty="0" smtClean="0"/>
            <a:t>RIDES</a:t>
          </a:r>
        </a:p>
        <a:p>
          <a:pPr lvl="0" algn="ctr" defTabSz="666750">
            <a:lnSpc>
              <a:spcPct val="90000"/>
            </a:lnSpc>
            <a:spcBef>
              <a:spcPct val="0"/>
            </a:spcBef>
            <a:spcAft>
              <a:spcPct val="35000"/>
            </a:spcAft>
          </a:pPr>
          <a:r>
            <a:rPr lang="fr-FR" sz="1500" kern="1200" dirty="0" smtClean="0"/>
            <a:t>PEAU</a:t>
          </a:r>
          <a:endParaRPr lang="fr-FR" sz="1500" kern="1200" dirty="0"/>
        </a:p>
      </dsp:txBody>
      <dsp:txXfrm>
        <a:off x="5497521" y="4420527"/>
        <a:ext cx="1466548" cy="91057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D01024-236C-42F3-957A-1AC7A36E9587}">
      <dsp:nvSpPr>
        <dsp:cNvPr id="0" name=""/>
        <dsp:cNvSpPr/>
      </dsp:nvSpPr>
      <dsp:spPr>
        <a:xfrm>
          <a:off x="1758781" y="1690041"/>
          <a:ext cx="2065605" cy="2065605"/>
        </a:xfrm>
        <a:prstGeom prst="gear9">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fr-FR" sz="1200" kern="1200" dirty="0" smtClean="0"/>
            <a:t>Convivialité page de destination</a:t>
          </a:r>
          <a:endParaRPr lang="fr-FR" sz="1200" kern="1200" dirty="0"/>
        </a:p>
      </dsp:txBody>
      <dsp:txXfrm>
        <a:off x="2174059" y="2173899"/>
        <a:ext cx="1235049" cy="1061764"/>
      </dsp:txXfrm>
    </dsp:sp>
    <dsp:sp modelId="{6BBCC9E9-304C-4199-A032-1AD1019D954E}">
      <dsp:nvSpPr>
        <dsp:cNvPr id="0" name=""/>
        <dsp:cNvSpPr/>
      </dsp:nvSpPr>
      <dsp:spPr>
        <a:xfrm>
          <a:off x="556974" y="1201807"/>
          <a:ext cx="1502258" cy="1502258"/>
        </a:xfrm>
        <a:prstGeom prst="gear6">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fr-FR" sz="1200" kern="1200" dirty="0" smtClean="0"/>
            <a:t>Pertinence de l’annonce</a:t>
          </a:r>
          <a:endParaRPr lang="fr-FR" sz="1200" kern="1200" dirty="0"/>
        </a:p>
      </dsp:txBody>
      <dsp:txXfrm>
        <a:off x="935172" y="1582291"/>
        <a:ext cx="745862" cy="741290"/>
      </dsp:txXfrm>
    </dsp:sp>
    <dsp:sp modelId="{35792E3B-A55C-4D92-B2EF-96E480862373}">
      <dsp:nvSpPr>
        <dsp:cNvPr id="0" name=""/>
        <dsp:cNvSpPr/>
      </dsp:nvSpPr>
      <dsp:spPr>
        <a:xfrm rot="20700000">
          <a:off x="1398392" y="165401"/>
          <a:ext cx="1471907" cy="1471907"/>
        </a:xfrm>
        <a:prstGeom prst="gear6">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fr-FR" sz="1200" kern="1200" dirty="0" smtClean="0"/>
            <a:t>CTR attendu</a:t>
          </a:r>
          <a:endParaRPr lang="fr-FR" sz="1200" kern="1200" dirty="0"/>
        </a:p>
      </dsp:txBody>
      <dsp:txXfrm rot="-20700000">
        <a:off x="1721225" y="488234"/>
        <a:ext cx="826242" cy="826242"/>
      </dsp:txXfrm>
    </dsp:sp>
    <dsp:sp modelId="{48721577-CE2F-4578-AD37-0FF65A1A4E27}">
      <dsp:nvSpPr>
        <dsp:cNvPr id="0" name=""/>
        <dsp:cNvSpPr/>
      </dsp:nvSpPr>
      <dsp:spPr>
        <a:xfrm>
          <a:off x="1595196" y="1381039"/>
          <a:ext cx="2643975" cy="2643975"/>
        </a:xfrm>
        <a:prstGeom prst="circularArrow">
          <a:avLst>
            <a:gd name="adj1" fmla="val 4688"/>
            <a:gd name="adj2" fmla="val 299029"/>
            <a:gd name="adj3" fmla="val 2504849"/>
            <a:gd name="adj4" fmla="val 15885874"/>
            <a:gd name="adj5" fmla="val 5469"/>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DA89FE8-DF01-4DD1-80AD-B33407209170}">
      <dsp:nvSpPr>
        <dsp:cNvPr id="0" name=""/>
        <dsp:cNvSpPr/>
      </dsp:nvSpPr>
      <dsp:spPr>
        <a:xfrm>
          <a:off x="290927" y="871296"/>
          <a:ext cx="1921013" cy="1921013"/>
        </a:xfrm>
        <a:prstGeom prst="leftCircularArrow">
          <a:avLst>
            <a:gd name="adj1" fmla="val 6452"/>
            <a:gd name="adj2" fmla="val 429999"/>
            <a:gd name="adj3" fmla="val 10489124"/>
            <a:gd name="adj4" fmla="val 14837806"/>
            <a:gd name="adj5" fmla="val 7527"/>
          </a:avLst>
        </a:prstGeom>
        <a:solidFill>
          <a:schemeClr val="accent2">
            <a:hueOff val="-727682"/>
            <a:satOff val="-41964"/>
            <a:lumOff val="431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8637AD4-47CD-4003-BCFB-7726298B7960}">
      <dsp:nvSpPr>
        <dsp:cNvPr id="0" name=""/>
        <dsp:cNvSpPr/>
      </dsp:nvSpPr>
      <dsp:spPr>
        <a:xfrm>
          <a:off x="1057925" y="-155118"/>
          <a:ext cx="2071239" cy="2071239"/>
        </a:xfrm>
        <a:prstGeom prst="circularArrow">
          <a:avLst>
            <a:gd name="adj1" fmla="val 5984"/>
            <a:gd name="adj2" fmla="val 394124"/>
            <a:gd name="adj3" fmla="val 13313824"/>
            <a:gd name="adj4" fmla="val 10508221"/>
            <a:gd name="adj5" fmla="val 6981"/>
          </a:avLst>
        </a:prstGeom>
        <a:solidFill>
          <a:schemeClr val="accent2">
            <a:hueOff val="-1455363"/>
            <a:satOff val="-83928"/>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61FBF2-379B-403B-AA76-B1A312D019E4}" type="datetimeFigureOut">
              <a:rPr lang="en-US" smtClean="0"/>
              <a:t>3/8/2024</a:t>
            </a:fld>
            <a:endParaRPr lang="en-U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C00D7D-586D-46FE-99AE-66D9A2595FE7}" type="slidenum">
              <a:rPr lang="en-US" smtClean="0"/>
              <a:t>‹N°›</a:t>
            </a:fld>
            <a:endParaRPr lang="en-US"/>
          </a:p>
        </p:txBody>
      </p:sp>
    </p:spTree>
    <p:extLst>
      <p:ext uri="{BB962C8B-B14F-4D97-AF65-F5344CB8AC3E}">
        <p14:creationId xmlns:p14="http://schemas.microsoft.com/office/powerpoint/2010/main" val="2140248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94C00D7D-586D-46FE-99AE-66D9A2595FE7}" type="slidenum">
              <a:rPr lang="en-US" smtClean="0"/>
              <a:t>72</a:t>
            </a:fld>
            <a:endParaRPr lang="en-US"/>
          </a:p>
        </p:txBody>
      </p:sp>
    </p:spTree>
    <p:extLst>
      <p:ext uri="{BB962C8B-B14F-4D97-AF65-F5344CB8AC3E}">
        <p14:creationId xmlns:p14="http://schemas.microsoft.com/office/powerpoint/2010/main" val="2453689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grpSp>
        <p:nvGrpSpPr>
          <p:cNvPr id="5" name="Diagramme 6"/>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ctrTitle"/>
          </p:nvPr>
        </p:nvSpPr>
        <p:spPr>
          <a:xfrm>
            <a:off x="1524003" y="1122361"/>
            <a:ext cx="9144000" cy="2387598"/>
          </a:xfrm>
          <a:ln w="19046">
            <a:solidFill>
              <a:srgbClr val="FFFFFF"/>
            </a:solidFill>
            <a:prstDash val="solid"/>
          </a:ln>
        </p:spPr>
        <p:txBody>
          <a:bodyPr anchor="b" anchorCtr="1"/>
          <a:lstStyle>
            <a:lvl1pPr algn="ctr">
              <a:defRPr sz="6000"/>
            </a:lvl1pPr>
          </a:lstStyle>
          <a:p>
            <a:pPr lvl="0"/>
            <a:r>
              <a:rPr lang="fr-FR" dirty="0"/>
              <a:t>Modifiez le style du titre</a:t>
            </a:r>
          </a:p>
        </p:txBody>
      </p:sp>
      <p:sp>
        <p:nvSpPr>
          <p:cNvPr id="34" name="Sous-titre 2"/>
          <p:cNvSpPr txBox="1">
            <a:spLocks noGrp="1"/>
          </p:cNvSpPr>
          <p:nvPr>
            <p:ph type="subTitle" idx="1"/>
          </p:nvPr>
        </p:nvSpPr>
        <p:spPr>
          <a:xfrm>
            <a:off x="1524003" y="3602041"/>
            <a:ext cx="9144000" cy="1655758"/>
          </a:xfrm>
        </p:spPr>
        <p:txBody>
          <a:bodyPr anchorCtr="1"/>
          <a:lstStyle>
            <a:lvl1pPr marL="0" indent="0" algn="ctr">
              <a:buNone/>
              <a:defRPr sz="2400" cap="small"/>
            </a:lvl1pPr>
          </a:lstStyle>
          <a:p>
            <a:pPr lvl="0"/>
            <a:r>
              <a:rPr lang="fr-FR"/>
              <a:t>Modifier le style des sous-titres du masque</a:t>
            </a:r>
          </a:p>
        </p:txBody>
      </p:sp>
      <p:sp>
        <p:nvSpPr>
          <p:cNvPr id="35" name="Espace réservé du pied de page 4"/>
          <p:cNvSpPr txBox="1">
            <a:spLocks noGrp="1"/>
          </p:cNvSpPr>
          <p:nvPr>
            <p:ph type="ftr" sz="quarter" idx="9"/>
          </p:nvPr>
        </p:nvSpPr>
        <p:spPr>
          <a:xfrm>
            <a:off x="343128" y="11774737"/>
            <a:ext cx="554921" cy="45720"/>
          </a:xfrm>
        </p:spPr>
        <p:txBody>
          <a:bodyPr/>
          <a:lstStyle>
            <a:lvl1pPr>
              <a:defRPr/>
            </a:lvl1pPr>
          </a:lstStyle>
          <a:p>
            <a:pPr lvl="0"/>
            <a:endParaRPr lang="fr-FR"/>
          </a:p>
        </p:txBody>
      </p:sp>
    </p:spTree>
    <p:extLst>
      <p:ext uri="{BB962C8B-B14F-4D97-AF65-F5344CB8AC3E}">
        <p14:creationId xmlns:p14="http://schemas.microsoft.com/office/powerpoint/2010/main" val="32150877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grpSp>
        <p:nvGrpSpPr>
          <p:cNvPr id="5" name="Diagramme 6"/>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a:xfrm>
            <a:off x="831847" y="1709735"/>
            <a:ext cx="10515600" cy="2852735"/>
          </a:xfrm>
        </p:spPr>
        <p:txBody>
          <a:bodyPr anchor="b"/>
          <a:lstStyle>
            <a:lvl1pPr>
              <a:defRPr sz="6000"/>
            </a:lvl1pPr>
          </a:lstStyle>
          <a:p>
            <a:pPr lvl="0"/>
            <a:r>
              <a:rPr lang="fr-FR"/>
              <a:t>Modifiez le style du titre</a:t>
            </a:r>
          </a:p>
        </p:txBody>
      </p:sp>
      <p:sp>
        <p:nvSpPr>
          <p:cNvPr id="34" name="Espace réservé du texte 2"/>
          <p:cNvSpPr txBox="1">
            <a:spLocks noGrp="1"/>
          </p:cNvSpPr>
          <p:nvPr>
            <p:ph type="body" idx="1"/>
          </p:nvPr>
        </p:nvSpPr>
        <p:spPr>
          <a:xfrm>
            <a:off x="831847" y="4589465"/>
            <a:ext cx="10515600" cy="1500182"/>
          </a:xfrm>
        </p:spPr>
        <p:txBody>
          <a:bodyPr/>
          <a:lstStyle>
            <a:lvl1pPr marL="0" indent="0">
              <a:buNone/>
              <a:defRPr sz="2400" cap="small">
                <a:solidFill>
                  <a:srgbClr val="FFFFFF"/>
                </a:solidFill>
              </a:defRPr>
            </a:lvl1pPr>
          </a:lstStyle>
          <a:p>
            <a:pPr lvl="0"/>
            <a:r>
              <a:rPr lang="fr-FR"/>
              <a:t>Modifier les styles du texte du masque</a:t>
            </a:r>
          </a:p>
        </p:txBody>
      </p:sp>
      <p:sp>
        <p:nvSpPr>
          <p:cNvPr id="35" name="Espace réservé du pied de page 4"/>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27662173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grpSp>
        <p:nvGrpSpPr>
          <p:cNvPr id="2" name="Diagramme 6"/>
          <p:cNvGrpSpPr/>
          <p:nvPr/>
        </p:nvGrpSpPr>
        <p:grpSpPr>
          <a:xfrm>
            <a:off x="789145" y="47457"/>
            <a:ext cx="10556354" cy="365458"/>
            <a:chOff x="789145" y="47457"/>
            <a:chExt cx="10556354" cy="365458"/>
          </a:xfrm>
        </p:grpSpPr>
        <p:sp>
          <p:nvSpPr>
            <p:cNvPr id="3" name="Forme libre 2"/>
            <p:cNvSpPr/>
            <p:nvPr/>
          </p:nvSpPr>
          <p:spPr>
            <a:xfrm>
              <a:off x="789145"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f19 0 f1"/>
                <a:gd name="f29" fmla="*/ f22 1 5895297"/>
                <a:gd name="f30" fmla="*/ f23 1 365454"/>
                <a:gd name="f31" fmla="*/ f24 1 5895297"/>
                <a:gd name="f32" fmla="*/ f25 1 5895297"/>
                <a:gd name="f33" fmla="*/ f26 1 365454"/>
                <a:gd name="f34" fmla="*/ f27 1 365454"/>
                <a:gd name="f35" fmla="*/ f13 1 f20"/>
                <a:gd name="f36" fmla="*/ f14 1 f20"/>
                <a:gd name="f37" fmla="*/ f13 1 f21"/>
                <a:gd name="f38" fmla="*/ f15 1 f21"/>
                <a:gd name="f39" fmla="*/ f29 1 f20"/>
                <a:gd name="f40" fmla="*/ f30 1 f21"/>
                <a:gd name="f41" fmla="*/ f31 1 f20"/>
                <a:gd name="f42" fmla="*/ f32 1 f20"/>
                <a:gd name="f43" fmla="*/ f33 1 f21"/>
                <a:gd name="f44" fmla="*/ f34 1 f21"/>
                <a:gd name="f45" fmla="*/ f35 f11 1"/>
                <a:gd name="f46" fmla="*/ f36 f11 1"/>
                <a:gd name="f47" fmla="*/ f38 f12 1"/>
                <a:gd name="f48" fmla="*/ f37 f12 1"/>
                <a:gd name="f49" fmla="*/ f39 f11 1"/>
                <a:gd name="f50" fmla="*/ f40 f12 1"/>
                <a:gd name="f51" fmla="*/ f41 f11 1"/>
                <a:gd name="f52" fmla="*/ f42 f11 1"/>
                <a:gd name="f53" fmla="*/ f43 f12 1"/>
                <a:gd name="f54" fmla="*/ f44 f12 1"/>
              </a:gdLst>
              <a:ahLst/>
              <a:cxnLst>
                <a:cxn ang="3cd4">
                  <a:pos x="hc" y="t"/>
                </a:cxn>
                <a:cxn ang="0">
                  <a:pos x="r" y="vc"/>
                </a:cxn>
                <a:cxn ang="cd4">
                  <a:pos x="hc" y="b"/>
                </a:cxn>
                <a:cxn ang="cd2">
                  <a:pos x="l" y="vc"/>
                </a:cxn>
                <a:cxn ang="f28">
                  <a:pos x="f49" y="f50"/>
                </a:cxn>
                <a:cxn ang="f28">
                  <a:pos x="f51" y="f50"/>
                </a:cxn>
                <a:cxn ang="f28">
                  <a:pos x="f52" y="f53"/>
                </a:cxn>
                <a:cxn ang="f28">
                  <a:pos x="f51" y="f54"/>
                </a:cxn>
                <a:cxn ang="f28">
                  <a:pos x="f49" y="f54"/>
                </a:cxn>
                <a:cxn ang="f28">
                  <a:pos x="f49" y="f50"/>
                </a:cxn>
              </a:cxnLst>
              <a:rect l="f45" t="f48" r="f46" b="f47"/>
              <a:pathLst>
                <a:path w="5895297" h="365454">
                  <a:moveTo>
                    <a:pt x="f5" y="f5"/>
                  </a:moveTo>
                  <a:lnTo>
                    <a:pt x="f8" y="f5"/>
                  </a:lnTo>
                  <a:lnTo>
                    <a:pt x="f6" y="f9"/>
                  </a:lnTo>
                  <a:lnTo>
                    <a:pt x="f8" y="f7"/>
                  </a:lnTo>
                  <a:lnTo>
                    <a:pt x="f5" y="f7"/>
                  </a:lnTo>
                  <a:lnTo>
                    <a:pt x="f5" y="f5"/>
                  </a:lnTo>
                  <a:close/>
                </a:path>
              </a:pathLst>
            </a:custGeom>
            <a:solidFill>
              <a:srgbClr val="009DD9"/>
            </a:solidFill>
            <a:ln w="12701" cap="flat">
              <a:solidFill>
                <a:srgbClr val="FFFFFF"/>
              </a:solidFill>
              <a:prstDash val="solid"/>
              <a:miter/>
            </a:ln>
          </p:spPr>
          <p:txBody>
            <a:bodyPr vert="horz" wrap="square" lIns="96012" tIns="48006" rIns="115369"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orbel"/>
              </a:endParaRPr>
            </a:p>
          </p:txBody>
        </p:sp>
        <p:sp>
          <p:nvSpPr>
            <p:cNvPr id="4" name="Forme libre 3"/>
            <p:cNvSpPr/>
            <p:nvPr/>
          </p:nvSpPr>
          <p:spPr>
            <a:xfrm>
              <a:off x="5450198"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182727 f18 1"/>
                <a:gd name="f29" fmla="+- f19 0 f1"/>
                <a:gd name="f30" fmla="*/ f22 1 5895297"/>
                <a:gd name="f31" fmla="*/ f23 1 365454"/>
                <a:gd name="f32" fmla="*/ f24 1 5895297"/>
                <a:gd name="f33" fmla="*/ f25 1 5895297"/>
                <a:gd name="f34" fmla="*/ f26 1 365454"/>
                <a:gd name="f35" fmla="*/ f27 1 365454"/>
                <a:gd name="f36" fmla="*/ f28 1 5895297"/>
                <a:gd name="f37" fmla="*/ f13 1 f20"/>
                <a:gd name="f38" fmla="*/ f14 1 f20"/>
                <a:gd name="f39" fmla="*/ f13 1 f21"/>
                <a:gd name="f40" fmla="*/ f15 1 f21"/>
                <a:gd name="f41" fmla="*/ f30 1 f20"/>
                <a:gd name="f42" fmla="*/ f31 1 f21"/>
                <a:gd name="f43" fmla="*/ f32 1 f20"/>
                <a:gd name="f44" fmla="*/ f33 1 f20"/>
                <a:gd name="f45" fmla="*/ f34 1 f21"/>
                <a:gd name="f46" fmla="*/ f35 1 f21"/>
                <a:gd name="f47" fmla="*/ f36 1 f20"/>
                <a:gd name="f48" fmla="*/ f37 f11 1"/>
                <a:gd name="f49" fmla="*/ f38 f11 1"/>
                <a:gd name="f50" fmla="*/ f40 f12 1"/>
                <a:gd name="f51" fmla="*/ f39 f12 1"/>
                <a:gd name="f52" fmla="*/ f41 f11 1"/>
                <a:gd name="f53" fmla="*/ f42 f12 1"/>
                <a:gd name="f54" fmla="*/ f43 f11 1"/>
                <a:gd name="f55" fmla="*/ f44 f11 1"/>
                <a:gd name="f56" fmla="*/ f45 f12 1"/>
                <a:gd name="f57" fmla="*/ f46 f12 1"/>
                <a:gd name="f58" fmla="*/ f47 f11 1"/>
              </a:gdLst>
              <a:ahLst/>
              <a:cxnLst>
                <a:cxn ang="3cd4">
                  <a:pos x="hc" y="t"/>
                </a:cxn>
                <a:cxn ang="0">
                  <a:pos x="r" y="vc"/>
                </a:cxn>
                <a:cxn ang="cd4">
                  <a:pos x="hc" y="b"/>
                </a:cxn>
                <a:cxn ang="cd2">
                  <a:pos x="l" y="vc"/>
                </a:cxn>
                <a:cxn ang="f29">
                  <a:pos x="f52" y="f53"/>
                </a:cxn>
                <a:cxn ang="f29">
                  <a:pos x="f54" y="f53"/>
                </a:cxn>
                <a:cxn ang="f29">
                  <a:pos x="f55" y="f56"/>
                </a:cxn>
                <a:cxn ang="f29">
                  <a:pos x="f54" y="f57"/>
                </a:cxn>
                <a:cxn ang="f29">
                  <a:pos x="f52" y="f57"/>
                </a:cxn>
                <a:cxn ang="f29">
                  <a:pos x="f58" y="f56"/>
                </a:cxn>
                <a:cxn ang="f29">
                  <a:pos x="f52" y="f53"/>
                </a:cxn>
              </a:cxnLst>
              <a:rect l="f48" t="f51" r="f49" b="f50"/>
              <a:pathLst>
                <a:path w="5895297" h="365454">
                  <a:moveTo>
                    <a:pt x="f5" y="f5"/>
                  </a:moveTo>
                  <a:lnTo>
                    <a:pt x="f8" y="f5"/>
                  </a:lnTo>
                  <a:lnTo>
                    <a:pt x="f6" y="f9"/>
                  </a:lnTo>
                  <a:lnTo>
                    <a:pt x="f8" y="f7"/>
                  </a:lnTo>
                  <a:lnTo>
                    <a:pt x="f5" y="f7"/>
                  </a:lnTo>
                  <a:lnTo>
                    <a:pt x="f9" y="f9"/>
                  </a:lnTo>
                  <a:lnTo>
                    <a:pt x="f5" y="f5"/>
                  </a:lnTo>
                  <a:close/>
                </a:path>
              </a:pathLst>
            </a:custGeom>
            <a:solidFill>
              <a:srgbClr val="0BD0D9"/>
            </a:solidFill>
            <a:ln w="12701" cap="flat">
              <a:solidFill>
                <a:srgbClr val="FFFFFF"/>
              </a:solidFill>
              <a:prstDash val="solid"/>
              <a:miter/>
            </a:ln>
          </p:spPr>
          <p:txBody>
            <a:bodyPr vert="horz" wrap="square" lIns="254733" tIns="48006" rIns="206727"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orbel"/>
              </a:endParaRPr>
            </a:p>
          </p:txBody>
        </p:sp>
      </p:grpSp>
      <p:grpSp>
        <p:nvGrpSpPr>
          <p:cNvPr id="5" name="Diagramme 7"/>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p:txBody>
          <a:bodyPr/>
          <a:lstStyle>
            <a:lvl1pPr>
              <a:defRPr/>
            </a:lvl1pPr>
          </a:lstStyle>
          <a:p>
            <a:pPr lvl="0"/>
            <a:r>
              <a:rPr lang="fr-FR"/>
              <a:t>				Modifiez le style du titre</a:t>
            </a:r>
          </a:p>
        </p:txBody>
      </p:sp>
      <p:sp>
        <p:nvSpPr>
          <p:cNvPr id="34" name="Espace réservé du contenu 2"/>
          <p:cNvSpPr txBox="1">
            <a:spLocks noGrp="1"/>
          </p:cNvSpPr>
          <p:nvPr>
            <p:ph idx="1"/>
          </p:nvPr>
        </p:nvSpPr>
        <p:spPr>
          <a:xfrm>
            <a:off x="838203" y="1825627"/>
            <a:ext cx="5181603" cy="4351336"/>
          </a:xfrm>
        </p:spPr>
        <p:txBody>
          <a:bodyPr/>
          <a:lstStyle>
            <a:lvl1pPr>
              <a:defRPr cap="small"/>
            </a:lvl1pPr>
            <a:lvl2pPr>
              <a:defRPr cap="small"/>
            </a:lvl2pPr>
            <a:lvl3pPr>
              <a:defRPr cap="small"/>
            </a:lvl3pPr>
            <a:lvl4pPr>
              <a:defRPr cap="small"/>
            </a:lvl4pPr>
            <a:lvl5pPr>
              <a:defRPr cap="small"/>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5" name="Espace réservé du contenu 3"/>
          <p:cNvSpPr txBox="1">
            <a:spLocks noGrp="1"/>
          </p:cNvSpPr>
          <p:nvPr>
            <p:ph idx="2"/>
          </p:nvPr>
        </p:nvSpPr>
        <p:spPr>
          <a:xfrm>
            <a:off x="6172200" y="1825627"/>
            <a:ext cx="5181603" cy="4351336"/>
          </a:xfrm>
        </p:spPr>
        <p:txBody>
          <a:bodyPr/>
          <a:lstStyle>
            <a:lvl1pPr>
              <a:defRPr cap="small"/>
            </a:lvl1pPr>
            <a:lvl2pPr>
              <a:defRPr cap="small"/>
            </a:lvl2pPr>
            <a:lvl3pPr>
              <a:defRPr cap="small"/>
            </a:lvl3pPr>
            <a:lvl4pPr>
              <a:defRPr cap="small"/>
            </a:lvl4pPr>
            <a:lvl5pPr>
              <a:defRPr cap="small"/>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6" name="Espace réservé du pied de page 5"/>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15661694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grpSp>
        <p:nvGrpSpPr>
          <p:cNvPr id="2" name="Diagramme 8"/>
          <p:cNvGrpSpPr/>
          <p:nvPr/>
        </p:nvGrpSpPr>
        <p:grpSpPr>
          <a:xfrm>
            <a:off x="839784" y="60209"/>
            <a:ext cx="10556354" cy="365458"/>
            <a:chOff x="789145" y="47457"/>
            <a:chExt cx="10556354" cy="365458"/>
          </a:xfrm>
        </p:grpSpPr>
        <p:sp>
          <p:nvSpPr>
            <p:cNvPr id="3" name="Forme libre 2"/>
            <p:cNvSpPr/>
            <p:nvPr/>
          </p:nvSpPr>
          <p:spPr>
            <a:xfrm>
              <a:off x="789145"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f19 0 f1"/>
                <a:gd name="f29" fmla="*/ f22 1 5895297"/>
                <a:gd name="f30" fmla="*/ f23 1 365454"/>
                <a:gd name="f31" fmla="*/ f24 1 5895297"/>
                <a:gd name="f32" fmla="*/ f25 1 5895297"/>
                <a:gd name="f33" fmla="*/ f26 1 365454"/>
                <a:gd name="f34" fmla="*/ f27 1 365454"/>
                <a:gd name="f35" fmla="*/ f13 1 f20"/>
                <a:gd name="f36" fmla="*/ f14 1 f20"/>
                <a:gd name="f37" fmla="*/ f13 1 f21"/>
                <a:gd name="f38" fmla="*/ f15 1 f21"/>
                <a:gd name="f39" fmla="*/ f29 1 f20"/>
                <a:gd name="f40" fmla="*/ f30 1 f21"/>
                <a:gd name="f41" fmla="*/ f31 1 f20"/>
                <a:gd name="f42" fmla="*/ f32 1 f20"/>
                <a:gd name="f43" fmla="*/ f33 1 f21"/>
                <a:gd name="f44" fmla="*/ f34 1 f21"/>
                <a:gd name="f45" fmla="*/ f35 f11 1"/>
                <a:gd name="f46" fmla="*/ f36 f11 1"/>
                <a:gd name="f47" fmla="*/ f38 f12 1"/>
                <a:gd name="f48" fmla="*/ f37 f12 1"/>
                <a:gd name="f49" fmla="*/ f39 f11 1"/>
                <a:gd name="f50" fmla="*/ f40 f12 1"/>
                <a:gd name="f51" fmla="*/ f41 f11 1"/>
                <a:gd name="f52" fmla="*/ f42 f11 1"/>
                <a:gd name="f53" fmla="*/ f43 f12 1"/>
                <a:gd name="f54" fmla="*/ f44 f12 1"/>
              </a:gdLst>
              <a:ahLst/>
              <a:cxnLst>
                <a:cxn ang="3cd4">
                  <a:pos x="hc" y="t"/>
                </a:cxn>
                <a:cxn ang="0">
                  <a:pos x="r" y="vc"/>
                </a:cxn>
                <a:cxn ang="cd4">
                  <a:pos x="hc" y="b"/>
                </a:cxn>
                <a:cxn ang="cd2">
                  <a:pos x="l" y="vc"/>
                </a:cxn>
                <a:cxn ang="f28">
                  <a:pos x="f49" y="f50"/>
                </a:cxn>
                <a:cxn ang="f28">
                  <a:pos x="f51" y="f50"/>
                </a:cxn>
                <a:cxn ang="f28">
                  <a:pos x="f52" y="f53"/>
                </a:cxn>
                <a:cxn ang="f28">
                  <a:pos x="f51" y="f54"/>
                </a:cxn>
                <a:cxn ang="f28">
                  <a:pos x="f49" y="f54"/>
                </a:cxn>
                <a:cxn ang="f28">
                  <a:pos x="f49" y="f50"/>
                </a:cxn>
              </a:cxnLst>
              <a:rect l="f45" t="f48" r="f46" b="f47"/>
              <a:pathLst>
                <a:path w="5895297" h="365454">
                  <a:moveTo>
                    <a:pt x="f5" y="f5"/>
                  </a:moveTo>
                  <a:lnTo>
                    <a:pt x="f8" y="f5"/>
                  </a:lnTo>
                  <a:lnTo>
                    <a:pt x="f6" y="f9"/>
                  </a:lnTo>
                  <a:lnTo>
                    <a:pt x="f8" y="f7"/>
                  </a:lnTo>
                  <a:lnTo>
                    <a:pt x="f5" y="f7"/>
                  </a:lnTo>
                  <a:lnTo>
                    <a:pt x="f5" y="f5"/>
                  </a:lnTo>
                  <a:close/>
                </a:path>
              </a:pathLst>
            </a:custGeom>
            <a:solidFill>
              <a:srgbClr val="009DD9"/>
            </a:solidFill>
            <a:ln w="12701" cap="flat">
              <a:solidFill>
                <a:srgbClr val="FFFFFF"/>
              </a:solidFill>
              <a:prstDash val="solid"/>
              <a:miter/>
            </a:ln>
          </p:spPr>
          <p:txBody>
            <a:bodyPr vert="horz" wrap="square" lIns="96012" tIns="48006" rIns="115369"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Ecosystème Google</a:t>
              </a:r>
              <a:endParaRPr lang="fr-FR" sz="1800" b="0" i="0" u="none" strike="noStrike" kern="1200" cap="none" spc="0" baseline="0" dirty="0">
                <a:solidFill>
                  <a:srgbClr val="FFFFFF"/>
                </a:solidFill>
                <a:uFillTx/>
                <a:latin typeface="Corbel"/>
              </a:endParaRPr>
            </a:p>
          </p:txBody>
        </p:sp>
        <p:sp>
          <p:nvSpPr>
            <p:cNvPr id="4" name="Forme libre 3"/>
            <p:cNvSpPr/>
            <p:nvPr/>
          </p:nvSpPr>
          <p:spPr>
            <a:xfrm>
              <a:off x="5450198"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182727 f18 1"/>
                <a:gd name="f29" fmla="+- f19 0 f1"/>
                <a:gd name="f30" fmla="*/ f22 1 5895297"/>
                <a:gd name="f31" fmla="*/ f23 1 365454"/>
                <a:gd name="f32" fmla="*/ f24 1 5895297"/>
                <a:gd name="f33" fmla="*/ f25 1 5895297"/>
                <a:gd name="f34" fmla="*/ f26 1 365454"/>
                <a:gd name="f35" fmla="*/ f27 1 365454"/>
                <a:gd name="f36" fmla="*/ f28 1 5895297"/>
                <a:gd name="f37" fmla="*/ f13 1 f20"/>
                <a:gd name="f38" fmla="*/ f14 1 f20"/>
                <a:gd name="f39" fmla="*/ f13 1 f21"/>
                <a:gd name="f40" fmla="*/ f15 1 f21"/>
                <a:gd name="f41" fmla="*/ f30 1 f20"/>
                <a:gd name="f42" fmla="*/ f31 1 f21"/>
                <a:gd name="f43" fmla="*/ f32 1 f20"/>
                <a:gd name="f44" fmla="*/ f33 1 f20"/>
                <a:gd name="f45" fmla="*/ f34 1 f21"/>
                <a:gd name="f46" fmla="*/ f35 1 f21"/>
                <a:gd name="f47" fmla="*/ f36 1 f20"/>
                <a:gd name="f48" fmla="*/ f37 f11 1"/>
                <a:gd name="f49" fmla="*/ f38 f11 1"/>
                <a:gd name="f50" fmla="*/ f40 f12 1"/>
                <a:gd name="f51" fmla="*/ f39 f12 1"/>
                <a:gd name="f52" fmla="*/ f41 f11 1"/>
                <a:gd name="f53" fmla="*/ f42 f12 1"/>
                <a:gd name="f54" fmla="*/ f43 f11 1"/>
                <a:gd name="f55" fmla="*/ f44 f11 1"/>
                <a:gd name="f56" fmla="*/ f45 f12 1"/>
                <a:gd name="f57" fmla="*/ f46 f12 1"/>
                <a:gd name="f58" fmla="*/ f47 f11 1"/>
              </a:gdLst>
              <a:ahLst/>
              <a:cxnLst>
                <a:cxn ang="3cd4">
                  <a:pos x="hc" y="t"/>
                </a:cxn>
                <a:cxn ang="0">
                  <a:pos x="r" y="vc"/>
                </a:cxn>
                <a:cxn ang="cd4">
                  <a:pos x="hc" y="b"/>
                </a:cxn>
                <a:cxn ang="cd2">
                  <a:pos x="l" y="vc"/>
                </a:cxn>
                <a:cxn ang="f29">
                  <a:pos x="f52" y="f53"/>
                </a:cxn>
                <a:cxn ang="f29">
                  <a:pos x="f54" y="f53"/>
                </a:cxn>
                <a:cxn ang="f29">
                  <a:pos x="f55" y="f56"/>
                </a:cxn>
                <a:cxn ang="f29">
                  <a:pos x="f54" y="f57"/>
                </a:cxn>
                <a:cxn ang="f29">
                  <a:pos x="f52" y="f57"/>
                </a:cxn>
                <a:cxn ang="f29">
                  <a:pos x="f58" y="f56"/>
                </a:cxn>
                <a:cxn ang="f29">
                  <a:pos x="f52" y="f53"/>
                </a:cxn>
              </a:cxnLst>
              <a:rect l="f48" t="f51" r="f49" b="f50"/>
              <a:pathLst>
                <a:path w="5895297" h="365454">
                  <a:moveTo>
                    <a:pt x="f5" y="f5"/>
                  </a:moveTo>
                  <a:lnTo>
                    <a:pt x="f8" y="f5"/>
                  </a:lnTo>
                  <a:lnTo>
                    <a:pt x="f6" y="f9"/>
                  </a:lnTo>
                  <a:lnTo>
                    <a:pt x="f8" y="f7"/>
                  </a:lnTo>
                  <a:lnTo>
                    <a:pt x="f5" y="f7"/>
                  </a:lnTo>
                  <a:lnTo>
                    <a:pt x="f9" y="f9"/>
                  </a:lnTo>
                  <a:lnTo>
                    <a:pt x="f5" y="f5"/>
                  </a:lnTo>
                  <a:close/>
                </a:path>
              </a:pathLst>
            </a:custGeom>
            <a:solidFill>
              <a:srgbClr val="0BD0D9"/>
            </a:solidFill>
            <a:ln w="12701" cap="flat">
              <a:solidFill>
                <a:srgbClr val="FFFFFF"/>
              </a:solidFill>
              <a:prstDash val="solid"/>
              <a:miter/>
            </a:ln>
          </p:spPr>
          <p:txBody>
            <a:bodyPr vert="horz" wrap="square" lIns="254733" tIns="48006" rIns="206727"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Google </a:t>
              </a:r>
              <a:r>
                <a:rPr lang="fr-FR" sz="1800" b="0" i="0" u="none" strike="noStrike" kern="1200" cap="none" spc="0" baseline="0" dirty="0" err="1" smtClean="0">
                  <a:solidFill>
                    <a:srgbClr val="FFFFFF"/>
                  </a:solidFill>
                  <a:uFillTx/>
                  <a:latin typeface="Corbel"/>
                </a:rPr>
                <a:t>Ads</a:t>
              </a:r>
              <a:endParaRPr lang="fr-FR" sz="1800" b="0" i="0" u="none" strike="noStrike" kern="1200" cap="none" spc="0" baseline="0" dirty="0">
                <a:solidFill>
                  <a:srgbClr val="FFFFFF"/>
                </a:solidFill>
                <a:uFillTx/>
                <a:latin typeface="Corbel"/>
              </a:endParaRPr>
            </a:p>
          </p:txBody>
        </p:sp>
      </p:grpSp>
      <p:grpSp>
        <p:nvGrpSpPr>
          <p:cNvPr id="5" name="Diagramme 9"/>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hasCustomPrompt="1"/>
          </p:nvPr>
        </p:nvSpPr>
        <p:spPr>
          <a:xfrm>
            <a:off x="839784" y="365129"/>
            <a:ext cx="10515600" cy="1325559"/>
          </a:xfrm>
        </p:spPr>
        <p:txBody>
          <a:bodyPr/>
          <a:lstStyle>
            <a:lvl1pPr>
              <a:defRPr/>
            </a:lvl1pPr>
          </a:lstStyle>
          <a:p>
            <a:pPr lvl="0"/>
            <a:r>
              <a:rPr lang="fr-FR" dirty="0" smtClean="0"/>
              <a:t>				Modifiez </a:t>
            </a:r>
            <a:r>
              <a:rPr lang="fr-FR" dirty="0"/>
              <a:t>le style du titre</a:t>
            </a:r>
          </a:p>
        </p:txBody>
      </p:sp>
      <p:sp>
        <p:nvSpPr>
          <p:cNvPr id="34" name="Espace réservé du texte 2"/>
          <p:cNvSpPr txBox="1">
            <a:spLocks noGrp="1"/>
          </p:cNvSpPr>
          <p:nvPr>
            <p:ph type="body" idx="1"/>
          </p:nvPr>
        </p:nvSpPr>
        <p:spPr>
          <a:xfrm>
            <a:off x="839784" y="1681160"/>
            <a:ext cx="5157782" cy="823910"/>
          </a:xfrm>
        </p:spPr>
        <p:txBody>
          <a:bodyPr anchor="b"/>
          <a:lstStyle>
            <a:lvl1pPr marL="0" indent="0">
              <a:buNone/>
              <a:defRPr sz="2400" b="1"/>
            </a:lvl1pPr>
          </a:lstStyle>
          <a:p>
            <a:pPr lvl="0"/>
            <a:r>
              <a:rPr lang="fr-FR"/>
              <a:t>Modifier les styles du texte du masque</a:t>
            </a:r>
          </a:p>
        </p:txBody>
      </p:sp>
      <p:sp>
        <p:nvSpPr>
          <p:cNvPr id="35" name="Espace réservé du contenu 3"/>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6" name="Espace réservé du texte 4"/>
          <p:cNvSpPr txBox="1">
            <a:spLocks noGrp="1"/>
          </p:cNvSpPr>
          <p:nvPr>
            <p:ph type="body" idx="3"/>
          </p:nvPr>
        </p:nvSpPr>
        <p:spPr>
          <a:xfrm>
            <a:off x="6172200" y="1681160"/>
            <a:ext cx="5183184" cy="823910"/>
          </a:xfrm>
        </p:spPr>
        <p:txBody>
          <a:bodyPr anchor="b"/>
          <a:lstStyle>
            <a:lvl1pPr marL="0" indent="0">
              <a:buNone/>
              <a:defRPr sz="2400" b="1"/>
            </a:lvl1pPr>
          </a:lstStyle>
          <a:p>
            <a:pPr lvl="0"/>
            <a:r>
              <a:rPr lang="fr-FR"/>
              <a:t>Modifier les styles du texte du masque</a:t>
            </a:r>
          </a:p>
        </p:txBody>
      </p:sp>
      <p:sp>
        <p:nvSpPr>
          <p:cNvPr id="37" name="Espace réservé du contenu 5"/>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8" name="Espace réservé du pied de page 7"/>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5996120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re seul">
    <p:bg>
      <p:bgPr>
        <a:solidFill>
          <a:srgbClr val="17406D"/>
        </a:solidFill>
        <a:effectLst/>
      </p:bgPr>
    </p:bg>
    <p:spTree>
      <p:nvGrpSpPr>
        <p:cNvPr id="1" name=""/>
        <p:cNvGrpSpPr/>
        <p:nvPr/>
      </p:nvGrpSpPr>
      <p:grpSpPr>
        <a:xfrm>
          <a:off x="0" y="0"/>
          <a:ext cx="0" cy="0"/>
          <a:chOff x="0" y="0"/>
          <a:chExt cx="0" cy="0"/>
        </a:xfrm>
      </p:grpSpPr>
      <p:grpSp>
        <p:nvGrpSpPr>
          <p:cNvPr id="5" name="Diagramme 5"/>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hasCustomPrompt="1"/>
          </p:nvPr>
        </p:nvSpPr>
        <p:spPr/>
        <p:txBody>
          <a:bodyPr/>
          <a:lstStyle>
            <a:lvl1pPr>
              <a:defRPr/>
            </a:lvl1pPr>
          </a:lstStyle>
          <a:p>
            <a:pPr lvl="0"/>
            <a:r>
              <a:rPr lang="fr-FR" dirty="0"/>
              <a:t>				Modifiez le style du titre</a:t>
            </a:r>
          </a:p>
        </p:txBody>
      </p:sp>
      <p:sp>
        <p:nvSpPr>
          <p:cNvPr id="34" name="Espace réservé du pied de page 3"/>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10965621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Vide">
    <p:spTree>
      <p:nvGrpSpPr>
        <p:cNvPr id="1" name=""/>
        <p:cNvGrpSpPr/>
        <p:nvPr/>
      </p:nvGrpSpPr>
      <p:grpSpPr>
        <a:xfrm>
          <a:off x="0" y="0"/>
          <a:ext cx="0" cy="0"/>
          <a:chOff x="0" y="0"/>
          <a:chExt cx="0" cy="0"/>
        </a:xfrm>
      </p:grpSpPr>
      <p:grpSp>
        <p:nvGrpSpPr>
          <p:cNvPr id="5" name="Diagramme 4"/>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Espace réservé du pied de page 2"/>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22978408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grpSp>
        <p:nvGrpSpPr>
          <p:cNvPr id="5" name="Diagramme 5"/>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a:xfrm>
            <a:off x="853382" y="2330225"/>
            <a:ext cx="10515600" cy="968998"/>
          </a:xfrm>
        </p:spPr>
        <p:txBody>
          <a:bodyPr/>
          <a:lstStyle>
            <a:lvl1pPr>
              <a:defRPr/>
            </a:lvl1pPr>
          </a:lstStyle>
          <a:p>
            <a:pPr lvl="0"/>
            <a:r>
              <a:rPr lang="fr-FR"/>
              <a:t>Modifiez le style du titre</a:t>
            </a:r>
          </a:p>
        </p:txBody>
      </p:sp>
      <p:sp>
        <p:nvSpPr>
          <p:cNvPr id="34" name="Espace réservé du pied de page 2"/>
          <p:cNvSpPr txBox="1">
            <a:spLocks noGrp="1"/>
          </p:cNvSpPr>
          <p:nvPr>
            <p:ph type="ftr" sz="quarter" idx="9"/>
          </p:nvPr>
        </p:nvSpPr>
        <p:spPr/>
        <p:txBody>
          <a:bodyPr/>
          <a:lstStyle>
            <a:lvl1pPr>
              <a:defRPr/>
            </a:lvl1pPr>
          </a:lstStyle>
          <a:p>
            <a:pPr lvl="0"/>
            <a:endParaRPr lang="fr-FR"/>
          </a:p>
        </p:txBody>
      </p:sp>
      <p:sp>
        <p:nvSpPr>
          <p:cNvPr id="35" name="ZoneTexte 3"/>
          <p:cNvSpPr txBox="1"/>
          <p:nvPr/>
        </p:nvSpPr>
        <p:spPr>
          <a:xfrm>
            <a:off x="853382" y="1996226"/>
            <a:ext cx="10500420" cy="4005328"/>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orbel"/>
            </a:endParaRPr>
          </a:p>
        </p:txBody>
      </p:sp>
    </p:spTree>
    <p:extLst>
      <p:ext uri="{BB962C8B-B14F-4D97-AF65-F5344CB8AC3E}">
        <p14:creationId xmlns:p14="http://schemas.microsoft.com/office/powerpoint/2010/main" val="30181146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grpSp>
        <p:nvGrpSpPr>
          <p:cNvPr id="5" name="Diagramme 7"/>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a:xfrm>
            <a:off x="839784" y="457200"/>
            <a:ext cx="3932240" cy="1600200"/>
          </a:xfrm>
        </p:spPr>
        <p:txBody>
          <a:bodyPr anchor="b"/>
          <a:lstStyle>
            <a:lvl1pPr>
              <a:defRPr sz="3200"/>
            </a:lvl1pPr>
          </a:lstStyle>
          <a:p>
            <a:pPr lvl="0"/>
            <a:r>
              <a:rPr lang="fr-FR"/>
              <a:t>Modifiez le style du titre</a:t>
            </a:r>
          </a:p>
        </p:txBody>
      </p:sp>
      <p:sp>
        <p:nvSpPr>
          <p:cNvPr id="34" name="Espace réservé du contenu 2"/>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5" name="Espace réservé du texte 3"/>
          <p:cNvSpPr txBox="1">
            <a:spLocks noGrp="1"/>
          </p:cNvSpPr>
          <p:nvPr>
            <p:ph type="body" idx="2"/>
          </p:nvPr>
        </p:nvSpPr>
        <p:spPr>
          <a:xfrm>
            <a:off x="839784" y="2057400"/>
            <a:ext cx="3932240" cy="3811584"/>
          </a:xfrm>
        </p:spPr>
        <p:txBody>
          <a:bodyPr/>
          <a:lstStyle>
            <a:lvl1pPr marL="0" indent="0">
              <a:buNone/>
              <a:defRPr sz="1600"/>
            </a:lvl1pPr>
          </a:lstStyle>
          <a:p>
            <a:pPr lvl="0"/>
            <a:r>
              <a:rPr lang="fr-FR"/>
              <a:t>Modifier les styles du texte du masque</a:t>
            </a:r>
          </a:p>
        </p:txBody>
      </p:sp>
      <p:sp>
        <p:nvSpPr>
          <p:cNvPr id="36" name="Espace réservé du pied de page 5"/>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21277587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5" name="Diagramme 7"/>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a:xfrm>
            <a:off x="839784" y="457200"/>
            <a:ext cx="3932240" cy="1600200"/>
          </a:xfrm>
        </p:spPr>
        <p:txBody>
          <a:bodyPr anchor="b"/>
          <a:lstStyle>
            <a:lvl1pPr>
              <a:defRPr sz="3200"/>
            </a:lvl1pPr>
          </a:lstStyle>
          <a:p>
            <a:pPr lvl="0"/>
            <a:r>
              <a:rPr lang="fr-FR"/>
              <a:t>Modifiez le style du titre</a:t>
            </a:r>
          </a:p>
        </p:txBody>
      </p:sp>
      <p:sp>
        <p:nvSpPr>
          <p:cNvPr id="34" name="Espace réservé pour une image  2"/>
          <p:cNvSpPr txBox="1">
            <a:spLocks noGrp="1"/>
          </p:cNvSpPr>
          <p:nvPr>
            <p:ph type="pic" idx="1"/>
          </p:nvPr>
        </p:nvSpPr>
        <p:spPr>
          <a:xfrm>
            <a:off x="5183184" y="987423"/>
            <a:ext cx="6172200" cy="4873623"/>
          </a:xfrm>
        </p:spPr>
        <p:txBody>
          <a:bodyPr/>
          <a:lstStyle>
            <a:lvl1pPr marL="0" indent="0">
              <a:buNone/>
              <a:defRPr sz="3200"/>
            </a:lvl1pPr>
          </a:lstStyle>
          <a:p>
            <a:pPr lvl="0"/>
            <a:r>
              <a:rPr lang="fr-FR"/>
              <a:t>Cliquez sur l'icône pour ajouter une image</a:t>
            </a:r>
          </a:p>
        </p:txBody>
      </p:sp>
      <p:sp>
        <p:nvSpPr>
          <p:cNvPr id="35" name="Espace réservé du texte 3"/>
          <p:cNvSpPr txBox="1">
            <a:spLocks noGrp="1"/>
          </p:cNvSpPr>
          <p:nvPr>
            <p:ph type="body" idx="2"/>
          </p:nvPr>
        </p:nvSpPr>
        <p:spPr>
          <a:xfrm>
            <a:off x="839784" y="2057400"/>
            <a:ext cx="3932240" cy="3811584"/>
          </a:xfrm>
        </p:spPr>
        <p:txBody>
          <a:bodyPr/>
          <a:lstStyle>
            <a:lvl1pPr marL="0" indent="0">
              <a:buNone/>
              <a:defRPr sz="1600"/>
            </a:lvl1pPr>
          </a:lstStyle>
          <a:p>
            <a:pPr lvl="0"/>
            <a:r>
              <a:rPr lang="fr-FR"/>
              <a:t>Modifier les styles du texte du masque</a:t>
            </a:r>
          </a:p>
        </p:txBody>
      </p:sp>
      <p:sp>
        <p:nvSpPr>
          <p:cNvPr id="36" name="Espace réservé du pied de page 5"/>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35169386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grpSp>
        <p:nvGrpSpPr>
          <p:cNvPr id="2" name="Diagramme 5"/>
          <p:cNvGrpSpPr/>
          <p:nvPr/>
        </p:nvGrpSpPr>
        <p:grpSpPr>
          <a:xfrm>
            <a:off x="789145" y="47457"/>
            <a:ext cx="10556354" cy="365458"/>
            <a:chOff x="789145" y="47457"/>
            <a:chExt cx="10556354" cy="365458"/>
          </a:xfrm>
        </p:grpSpPr>
        <p:sp>
          <p:nvSpPr>
            <p:cNvPr id="3" name="Forme libre 2"/>
            <p:cNvSpPr/>
            <p:nvPr/>
          </p:nvSpPr>
          <p:spPr>
            <a:xfrm>
              <a:off x="789145"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f19 0 f1"/>
                <a:gd name="f29" fmla="*/ f22 1 5895297"/>
                <a:gd name="f30" fmla="*/ f23 1 365454"/>
                <a:gd name="f31" fmla="*/ f24 1 5895297"/>
                <a:gd name="f32" fmla="*/ f25 1 5895297"/>
                <a:gd name="f33" fmla="*/ f26 1 365454"/>
                <a:gd name="f34" fmla="*/ f27 1 365454"/>
                <a:gd name="f35" fmla="*/ f13 1 f20"/>
                <a:gd name="f36" fmla="*/ f14 1 f20"/>
                <a:gd name="f37" fmla="*/ f13 1 f21"/>
                <a:gd name="f38" fmla="*/ f15 1 f21"/>
                <a:gd name="f39" fmla="*/ f29 1 f20"/>
                <a:gd name="f40" fmla="*/ f30 1 f21"/>
                <a:gd name="f41" fmla="*/ f31 1 f20"/>
                <a:gd name="f42" fmla="*/ f32 1 f20"/>
                <a:gd name="f43" fmla="*/ f33 1 f21"/>
                <a:gd name="f44" fmla="*/ f34 1 f21"/>
                <a:gd name="f45" fmla="*/ f35 f11 1"/>
                <a:gd name="f46" fmla="*/ f36 f11 1"/>
                <a:gd name="f47" fmla="*/ f38 f12 1"/>
                <a:gd name="f48" fmla="*/ f37 f12 1"/>
                <a:gd name="f49" fmla="*/ f39 f11 1"/>
                <a:gd name="f50" fmla="*/ f40 f12 1"/>
                <a:gd name="f51" fmla="*/ f41 f11 1"/>
                <a:gd name="f52" fmla="*/ f42 f11 1"/>
                <a:gd name="f53" fmla="*/ f43 f12 1"/>
                <a:gd name="f54" fmla="*/ f44 f12 1"/>
              </a:gdLst>
              <a:ahLst/>
              <a:cxnLst>
                <a:cxn ang="3cd4">
                  <a:pos x="hc" y="t"/>
                </a:cxn>
                <a:cxn ang="0">
                  <a:pos x="r" y="vc"/>
                </a:cxn>
                <a:cxn ang="cd4">
                  <a:pos x="hc" y="b"/>
                </a:cxn>
                <a:cxn ang="cd2">
                  <a:pos x="l" y="vc"/>
                </a:cxn>
                <a:cxn ang="f28">
                  <a:pos x="f49" y="f50"/>
                </a:cxn>
                <a:cxn ang="f28">
                  <a:pos x="f51" y="f50"/>
                </a:cxn>
                <a:cxn ang="f28">
                  <a:pos x="f52" y="f53"/>
                </a:cxn>
                <a:cxn ang="f28">
                  <a:pos x="f51" y="f54"/>
                </a:cxn>
                <a:cxn ang="f28">
                  <a:pos x="f49" y="f54"/>
                </a:cxn>
                <a:cxn ang="f28">
                  <a:pos x="f49" y="f50"/>
                </a:cxn>
              </a:cxnLst>
              <a:rect l="f45" t="f48" r="f46" b="f47"/>
              <a:pathLst>
                <a:path w="5895297" h="365454">
                  <a:moveTo>
                    <a:pt x="f5" y="f5"/>
                  </a:moveTo>
                  <a:lnTo>
                    <a:pt x="f8" y="f5"/>
                  </a:lnTo>
                  <a:lnTo>
                    <a:pt x="f6" y="f9"/>
                  </a:lnTo>
                  <a:lnTo>
                    <a:pt x="f8" y="f7"/>
                  </a:lnTo>
                  <a:lnTo>
                    <a:pt x="f5" y="f7"/>
                  </a:lnTo>
                  <a:lnTo>
                    <a:pt x="f5" y="f5"/>
                  </a:lnTo>
                  <a:close/>
                </a:path>
              </a:pathLst>
            </a:custGeom>
            <a:solidFill>
              <a:srgbClr val="009DD9"/>
            </a:solidFill>
            <a:ln w="12701" cap="flat">
              <a:solidFill>
                <a:srgbClr val="FFFFFF"/>
              </a:solidFill>
              <a:prstDash val="solid"/>
              <a:miter/>
            </a:ln>
          </p:spPr>
          <p:txBody>
            <a:bodyPr vert="horz" wrap="square" lIns="96012" tIns="48006" rIns="115369"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orbel"/>
              </a:endParaRPr>
            </a:p>
          </p:txBody>
        </p:sp>
        <p:sp>
          <p:nvSpPr>
            <p:cNvPr id="4" name="Forme libre 3"/>
            <p:cNvSpPr/>
            <p:nvPr/>
          </p:nvSpPr>
          <p:spPr>
            <a:xfrm>
              <a:off x="5450198"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182727 f18 1"/>
                <a:gd name="f29" fmla="+- f19 0 f1"/>
                <a:gd name="f30" fmla="*/ f22 1 5895297"/>
                <a:gd name="f31" fmla="*/ f23 1 365454"/>
                <a:gd name="f32" fmla="*/ f24 1 5895297"/>
                <a:gd name="f33" fmla="*/ f25 1 5895297"/>
                <a:gd name="f34" fmla="*/ f26 1 365454"/>
                <a:gd name="f35" fmla="*/ f27 1 365454"/>
                <a:gd name="f36" fmla="*/ f28 1 5895297"/>
                <a:gd name="f37" fmla="*/ f13 1 f20"/>
                <a:gd name="f38" fmla="*/ f14 1 f20"/>
                <a:gd name="f39" fmla="*/ f13 1 f21"/>
                <a:gd name="f40" fmla="*/ f15 1 f21"/>
                <a:gd name="f41" fmla="*/ f30 1 f20"/>
                <a:gd name="f42" fmla="*/ f31 1 f21"/>
                <a:gd name="f43" fmla="*/ f32 1 f20"/>
                <a:gd name="f44" fmla="*/ f33 1 f20"/>
                <a:gd name="f45" fmla="*/ f34 1 f21"/>
                <a:gd name="f46" fmla="*/ f35 1 f21"/>
                <a:gd name="f47" fmla="*/ f36 1 f20"/>
                <a:gd name="f48" fmla="*/ f37 f11 1"/>
                <a:gd name="f49" fmla="*/ f38 f11 1"/>
                <a:gd name="f50" fmla="*/ f40 f12 1"/>
                <a:gd name="f51" fmla="*/ f39 f12 1"/>
                <a:gd name="f52" fmla="*/ f41 f11 1"/>
                <a:gd name="f53" fmla="*/ f42 f12 1"/>
                <a:gd name="f54" fmla="*/ f43 f11 1"/>
                <a:gd name="f55" fmla="*/ f44 f11 1"/>
                <a:gd name="f56" fmla="*/ f45 f12 1"/>
                <a:gd name="f57" fmla="*/ f46 f12 1"/>
                <a:gd name="f58" fmla="*/ f47 f11 1"/>
              </a:gdLst>
              <a:ahLst/>
              <a:cxnLst>
                <a:cxn ang="3cd4">
                  <a:pos x="hc" y="t"/>
                </a:cxn>
                <a:cxn ang="0">
                  <a:pos x="r" y="vc"/>
                </a:cxn>
                <a:cxn ang="cd4">
                  <a:pos x="hc" y="b"/>
                </a:cxn>
                <a:cxn ang="cd2">
                  <a:pos x="l" y="vc"/>
                </a:cxn>
                <a:cxn ang="f29">
                  <a:pos x="f52" y="f53"/>
                </a:cxn>
                <a:cxn ang="f29">
                  <a:pos x="f54" y="f53"/>
                </a:cxn>
                <a:cxn ang="f29">
                  <a:pos x="f55" y="f56"/>
                </a:cxn>
                <a:cxn ang="f29">
                  <a:pos x="f54" y="f57"/>
                </a:cxn>
                <a:cxn ang="f29">
                  <a:pos x="f52" y="f57"/>
                </a:cxn>
                <a:cxn ang="f29">
                  <a:pos x="f58" y="f56"/>
                </a:cxn>
                <a:cxn ang="f29">
                  <a:pos x="f52" y="f53"/>
                </a:cxn>
              </a:cxnLst>
              <a:rect l="f48" t="f51" r="f49" b="f50"/>
              <a:pathLst>
                <a:path w="5895297" h="365454">
                  <a:moveTo>
                    <a:pt x="f5" y="f5"/>
                  </a:moveTo>
                  <a:lnTo>
                    <a:pt x="f8" y="f5"/>
                  </a:lnTo>
                  <a:lnTo>
                    <a:pt x="f6" y="f9"/>
                  </a:lnTo>
                  <a:lnTo>
                    <a:pt x="f8" y="f7"/>
                  </a:lnTo>
                  <a:lnTo>
                    <a:pt x="f5" y="f7"/>
                  </a:lnTo>
                  <a:lnTo>
                    <a:pt x="f9" y="f9"/>
                  </a:lnTo>
                  <a:lnTo>
                    <a:pt x="f5" y="f5"/>
                  </a:lnTo>
                  <a:close/>
                </a:path>
              </a:pathLst>
            </a:custGeom>
            <a:solidFill>
              <a:srgbClr val="0BD0D9"/>
            </a:solidFill>
            <a:ln w="12701" cap="flat">
              <a:solidFill>
                <a:srgbClr val="FFFFFF"/>
              </a:solidFill>
              <a:prstDash val="solid"/>
              <a:miter/>
            </a:ln>
          </p:spPr>
          <p:txBody>
            <a:bodyPr vert="horz" wrap="square" lIns="254733" tIns="48006" rIns="206727"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orbel"/>
              </a:endParaRPr>
            </a:p>
          </p:txBody>
        </p:sp>
      </p:grpSp>
      <p:grpSp>
        <p:nvGrpSpPr>
          <p:cNvPr id="5" name="Diagramme 6"/>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p:txBody>
          <a:bodyPr/>
          <a:lstStyle>
            <a:lvl1pPr>
              <a:defRPr/>
            </a:lvl1pPr>
          </a:lstStyle>
          <a:p>
            <a:pPr lvl="0"/>
            <a:r>
              <a:rPr lang="fr-FR"/>
              <a:t>Modifiez le style du titre</a:t>
            </a:r>
          </a:p>
        </p:txBody>
      </p:sp>
      <p:sp>
        <p:nvSpPr>
          <p:cNvPr id="34" name="Espace réservé du texte vertical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5" name="Espace réservé du pied de page 4"/>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26770017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grpSp>
        <p:nvGrpSpPr>
          <p:cNvPr id="2" name="Diagramme 5"/>
          <p:cNvGrpSpPr/>
          <p:nvPr/>
        </p:nvGrpSpPr>
        <p:grpSpPr>
          <a:xfrm>
            <a:off x="789145" y="47457"/>
            <a:ext cx="10556354" cy="365458"/>
            <a:chOff x="789145" y="47457"/>
            <a:chExt cx="10556354" cy="365458"/>
          </a:xfrm>
        </p:grpSpPr>
        <p:sp>
          <p:nvSpPr>
            <p:cNvPr id="3" name="Forme libre 2"/>
            <p:cNvSpPr/>
            <p:nvPr/>
          </p:nvSpPr>
          <p:spPr>
            <a:xfrm>
              <a:off x="789145"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f19 0 f1"/>
                <a:gd name="f29" fmla="*/ f22 1 5895297"/>
                <a:gd name="f30" fmla="*/ f23 1 365454"/>
                <a:gd name="f31" fmla="*/ f24 1 5895297"/>
                <a:gd name="f32" fmla="*/ f25 1 5895297"/>
                <a:gd name="f33" fmla="*/ f26 1 365454"/>
                <a:gd name="f34" fmla="*/ f27 1 365454"/>
                <a:gd name="f35" fmla="*/ f13 1 f20"/>
                <a:gd name="f36" fmla="*/ f14 1 f20"/>
                <a:gd name="f37" fmla="*/ f13 1 f21"/>
                <a:gd name="f38" fmla="*/ f15 1 f21"/>
                <a:gd name="f39" fmla="*/ f29 1 f20"/>
                <a:gd name="f40" fmla="*/ f30 1 f21"/>
                <a:gd name="f41" fmla="*/ f31 1 f20"/>
                <a:gd name="f42" fmla="*/ f32 1 f20"/>
                <a:gd name="f43" fmla="*/ f33 1 f21"/>
                <a:gd name="f44" fmla="*/ f34 1 f21"/>
                <a:gd name="f45" fmla="*/ f35 f11 1"/>
                <a:gd name="f46" fmla="*/ f36 f11 1"/>
                <a:gd name="f47" fmla="*/ f38 f12 1"/>
                <a:gd name="f48" fmla="*/ f37 f12 1"/>
                <a:gd name="f49" fmla="*/ f39 f11 1"/>
                <a:gd name="f50" fmla="*/ f40 f12 1"/>
                <a:gd name="f51" fmla="*/ f41 f11 1"/>
                <a:gd name="f52" fmla="*/ f42 f11 1"/>
                <a:gd name="f53" fmla="*/ f43 f12 1"/>
                <a:gd name="f54" fmla="*/ f44 f12 1"/>
              </a:gdLst>
              <a:ahLst/>
              <a:cxnLst>
                <a:cxn ang="3cd4">
                  <a:pos x="hc" y="t"/>
                </a:cxn>
                <a:cxn ang="0">
                  <a:pos x="r" y="vc"/>
                </a:cxn>
                <a:cxn ang="cd4">
                  <a:pos x="hc" y="b"/>
                </a:cxn>
                <a:cxn ang="cd2">
                  <a:pos x="l" y="vc"/>
                </a:cxn>
                <a:cxn ang="f28">
                  <a:pos x="f49" y="f50"/>
                </a:cxn>
                <a:cxn ang="f28">
                  <a:pos x="f51" y="f50"/>
                </a:cxn>
                <a:cxn ang="f28">
                  <a:pos x="f52" y="f53"/>
                </a:cxn>
                <a:cxn ang="f28">
                  <a:pos x="f51" y="f54"/>
                </a:cxn>
                <a:cxn ang="f28">
                  <a:pos x="f49" y="f54"/>
                </a:cxn>
                <a:cxn ang="f28">
                  <a:pos x="f49" y="f50"/>
                </a:cxn>
              </a:cxnLst>
              <a:rect l="f45" t="f48" r="f46" b="f47"/>
              <a:pathLst>
                <a:path w="5895297" h="365454">
                  <a:moveTo>
                    <a:pt x="f5" y="f5"/>
                  </a:moveTo>
                  <a:lnTo>
                    <a:pt x="f8" y="f5"/>
                  </a:lnTo>
                  <a:lnTo>
                    <a:pt x="f6" y="f9"/>
                  </a:lnTo>
                  <a:lnTo>
                    <a:pt x="f8" y="f7"/>
                  </a:lnTo>
                  <a:lnTo>
                    <a:pt x="f5" y="f7"/>
                  </a:lnTo>
                  <a:lnTo>
                    <a:pt x="f5" y="f5"/>
                  </a:lnTo>
                  <a:close/>
                </a:path>
              </a:pathLst>
            </a:custGeom>
            <a:solidFill>
              <a:srgbClr val="009DD9"/>
            </a:solidFill>
            <a:ln w="12701" cap="flat">
              <a:solidFill>
                <a:srgbClr val="FFFFFF"/>
              </a:solidFill>
              <a:prstDash val="solid"/>
              <a:miter/>
            </a:ln>
          </p:spPr>
          <p:txBody>
            <a:bodyPr vert="horz" wrap="square" lIns="96012" tIns="48006" rIns="115369"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orbel"/>
              </a:endParaRPr>
            </a:p>
          </p:txBody>
        </p:sp>
        <p:sp>
          <p:nvSpPr>
            <p:cNvPr id="4" name="Forme libre 3"/>
            <p:cNvSpPr/>
            <p:nvPr/>
          </p:nvSpPr>
          <p:spPr>
            <a:xfrm>
              <a:off x="5450198"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182727 f18 1"/>
                <a:gd name="f29" fmla="+- f19 0 f1"/>
                <a:gd name="f30" fmla="*/ f22 1 5895297"/>
                <a:gd name="f31" fmla="*/ f23 1 365454"/>
                <a:gd name="f32" fmla="*/ f24 1 5895297"/>
                <a:gd name="f33" fmla="*/ f25 1 5895297"/>
                <a:gd name="f34" fmla="*/ f26 1 365454"/>
                <a:gd name="f35" fmla="*/ f27 1 365454"/>
                <a:gd name="f36" fmla="*/ f28 1 5895297"/>
                <a:gd name="f37" fmla="*/ f13 1 f20"/>
                <a:gd name="f38" fmla="*/ f14 1 f20"/>
                <a:gd name="f39" fmla="*/ f13 1 f21"/>
                <a:gd name="f40" fmla="*/ f15 1 f21"/>
                <a:gd name="f41" fmla="*/ f30 1 f20"/>
                <a:gd name="f42" fmla="*/ f31 1 f21"/>
                <a:gd name="f43" fmla="*/ f32 1 f20"/>
                <a:gd name="f44" fmla="*/ f33 1 f20"/>
                <a:gd name="f45" fmla="*/ f34 1 f21"/>
                <a:gd name="f46" fmla="*/ f35 1 f21"/>
                <a:gd name="f47" fmla="*/ f36 1 f20"/>
                <a:gd name="f48" fmla="*/ f37 f11 1"/>
                <a:gd name="f49" fmla="*/ f38 f11 1"/>
                <a:gd name="f50" fmla="*/ f40 f12 1"/>
                <a:gd name="f51" fmla="*/ f39 f12 1"/>
                <a:gd name="f52" fmla="*/ f41 f11 1"/>
                <a:gd name="f53" fmla="*/ f42 f12 1"/>
                <a:gd name="f54" fmla="*/ f43 f11 1"/>
                <a:gd name="f55" fmla="*/ f44 f11 1"/>
                <a:gd name="f56" fmla="*/ f45 f12 1"/>
                <a:gd name="f57" fmla="*/ f46 f12 1"/>
                <a:gd name="f58" fmla="*/ f47 f11 1"/>
              </a:gdLst>
              <a:ahLst/>
              <a:cxnLst>
                <a:cxn ang="3cd4">
                  <a:pos x="hc" y="t"/>
                </a:cxn>
                <a:cxn ang="0">
                  <a:pos x="r" y="vc"/>
                </a:cxn>
                <a:cxn ang="cd4">
                  <a:pos x="hc" y="b"/>
                </a:cxn>
                <a:cxn ang="cd2">
                  <a:pos x="l" y="vc"/>
                </a:cxn>
                <a:cxn ang="f29">
                  <a:pos x="f52" y="f53"/>
                </a:cxn>
                <a:cxn ang="f29">
                  <a:pos x="f54" y="f53"/>
                </a:cxn>
                <a:cxn ang="f29">
                  <a:pos x="f55" y="f56"/>
                </a:cxn>
                <a:cxn ang="f29">
                  <a:pos x="f54" y="f57"/>
                </a:cxn>
                <a:cxn ang="f29">
                  <a:pos x="f52" y="f57"/>
                </a:cxn>
                <a:cxn ang="f29">
                  <a:pos x="f58" y="f56"/>
                </a:cxn>
                <a:cxn ang="f29">
                  <a:pos x="f52" y="f53"/>
                </a:cxn>
              </a:cxnLst>
              <a:rect l="f48" t="f51" r="f49" b="f50"/>
              <a:pathLst>
                <a:path w="5895297" h="365454">
                  <a:moveTo>
                    <a:pt x="f5" y="f5"/>
                  </a:moveTo>
                  <a:lnTo>
                    <a:pt x="f8" y="f5"/>
                  </a:lnTo>
                  <a:lnTo>
                    <a:pt x="f6" y="f9"/>
                  </a:lnTo>
                  <a:lnTo>
                    <a:pt x="f8" y="f7"/>
                  </a:lnTo>
                  <a:lnTo>
                    <a:pt x="f5" y="f7"/>
                  </a:lnTo>
                  <a:lnTo>
                    <a:pt x="f9" y="f9"/>
                  </a:lnTo>
                  <a:lnTo>
                    <a:pt x="f5" y="f5"/>
                  </a:lnTo>
                  <a:close/>
                </a:path>
              </a:pathLst>
            </a:custGeom>
            <a:solidFill>
              <a:srgbClr val="0BD0D9"/>
            </a:solidFill>
            <a:ln w="12701" cap="flat">
              <a:solidFill>
                <a:srgbClr val="FFFFFF"/>
              </a:solidFill>
              <a:prstDash val="solid"/>
              <a:miter/>
            </a:ln>
          </p:spPr>
          <p:txBody>
            <a:bodyPr vert="horz" wrap="square" lIns="254733" tIns="48006" rIns="206727"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orbel"/>
              </a:endParaRPr>
            </a:p>
          </p:txBody>
        </p:sp>
      </p:grpSp>
      <p:grpSp>
        <p:nvGrpSpPr>
          <p:cNvPr id="5" name="Diagramme 6"/>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vertical 1"/>
          <p:cNvSpPr txBox="1">
            <a:spLocks noGrp="1"/>
          </p:cNvSpPr>
          <p:nvPr>
            <p:ph type="title" orient="vert"/>
          </p:nvPr>
        </p:nvSpPr>
        <p:spPr>
          <a:xfrm>
            <a:off x="8724903" y="365129"/>
            <a:ext cx="2628899" cy="5811834"/>
          </a:xfrm>
        </p:spPr>
        <p:txBody>
          <a:bodyPr vert="eaVert"/>
          <a:lstStyle>
            <a:lvl1pPr>
              <a:defRPr/>
            </a:lvl1pPr>
          </a:lstStyle>
          <a:p>
            <a:pPr lvl="0"/>
            <a:r>
              <a:rPr lang="fr-FR"/>
              <a:t>Modifiez le style du titre</a:t>
            </a:r>
          </a:p>
        </p:txBody>
      </p:sp>
      <p:sp>
        <p:nvSpPr>
          <p:cNvPr id="34" name="Espace réservé du texte vertical 2"/>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5" name="Espace réservé du pied de page 4"/>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3924428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979203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7406D">
            <a:alpha val="86000"/>
          </a:srgbClr>
        </a:solidFill>
        <a:effectLst/>
      </p:bgPr>
    </p:bg>
    <p:spTree>
      <p:nvGrpSpPr>
        <p:cNvPr id="1" name=""/>
        <p:cNvGrpSpPr/>
        <p:nvPr/>
      </p:nvGrpSpPr>
      <p:grpSpPr>
        <a:xfrm>
          <a:off x="0" y="0"/>
          <a:ext cx="0" cy="0"/>
          <a:chOff x="0" y="0"/>
          <a:chExt cx="0" cy="0"/>
        </a:xfrm>
      </p:grpSpPr>
      <p:sp>
        <p:nvSpPr>
          <p:cNvPr id="2" name="Espace réservé du titre 1"/>
          <p:cNvSpPr txBox="1">
            <a:spLocks noGrp="1"/>
          </p:cNvSpPr>
          <p:nvPr>
            <p:ph type="title"/>
          </p:nvPr>
        </p:nvSpPr>
        <p:spPr>
          <a:xfrm>
            <a:off x="838203" y="721690"/>
            <a:ext cx="10515600" cy="968998"/>
          </a:xfrm>
          <a:prstGeom prst="rect">
            <a:avLst/>
          </a:prstGeom>
          <a:noFill/>
          <a:ln>
            <a:noFill/>
          </a:ln>
        </p:spPr>
        <p:txBody>
          <a:bodyPr vert="horz" wrap="square" lIns="91440" tIns="45720" rIns="91440" bIns="45720" anchor="ctr" anchorCtr="0" compatLnSpc="1">
            <a:normAutofit/>
          </a:bodyPr>
          <a:lstStyle/>
          <a:p>
            <a:pPr lvl="0"/>
            <a:r>
              <a:rPr lang="fr-FR"/>
              <a:t>				Modifiez le style du titre</a:t>
            </a:r>
          </a:p>
        </p:txBody>
      </p:sp>
      <p:sp>
        <p:nvSpPr>
          <p:cNvPr id="3" name="Espace réservé du texte 2"/>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pied de page 4"/>
          <p:cNvSpPr txBox="1">
            <a:spLocks noGrp="1"/>
          </p:cNvSpPr>
          <p:nvPr>
            <p:ph type="ftr" sz="quarter" idx="3"/>
          </p:nvPr>
        </p:nvSpPr>
        <p:spPr>
          <a:xfrm>
            <a:off x="-155576" y="12976250"/>
            <a:ext cx="1008958" cy="45720"/>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fr-FR" sz="1200" b="0" i="0" u="none" strike="noStrike" kern="1200" cap="none" spc="0" baseline="0">
                <a:solidFill>
                  <a:srgbClr val="FFFFFF"/>
                </a:solidFill>
                <a:uFillTx/>
                <a:latin typeface="Corbel"/>
              </a:defRPr>
            </a:lvl1pPr>
          </a:lstStyle>
          <a:p>
            <a:pPr lvl="0"/>
            <a:endParaRPr lang="fr-FR"/>
          </a:p>
        </p:txBody>
      </p:sp>
      <p:grpSp>
        <p:nvGrpSpPr>
          <p:cNvPr id="8" name="Diagramme 11"/>
          <p:cNvGrpSpPr/>
          <p:nvPr/>
        </p:nvGrpSpPr>
        <p:grpSpPr>
          <a:xfrm>
            <a:off x="1423007" y="6278169"/>
            <a:ext cx="1423144" cy="532647"/>
            <a:chOff x="1423007" y="6278169"/>
            <a:chExt cx="1423144" cy="532647"/>
          </a:xfrm>
        </p:grpSpPr>
        <p:sp>
          <p:nvSpPr>
            <p:cNvPr id="9" name="Forme libre 8"/>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10" name="Forme libre 9"/>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8" name="Forme libre 27"/>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9" name="Forme libre 28"/>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30" name="Forme libre 29"/>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pic>
        <p:nvPicPr>
          <p:cNvPr id="31" name="Image 14">
            <a:extLst>
              <a:ext uri="{FF2B5EF4-FFF2-40B4-BE49-F238E27FC236}">
                <a16:creationId xmlns:a16="http://schemas.microsoft.com/office/drawing/2014/main" id="{00000000-0000-0000-0000-000000000000}"/>
              </a:ext>
            </a:extLst>
          </p:cNvPr>
          <p:cNvPicPr>
            <a:picLocks noChangeAspect="1"/>
          </p:cNvPicPr>
          <p:nvPr/>
        </p:nvPicPr>
        <p:blipFill>
          <a:blip r:embed="rId14"/>
          <a:stretch>
            <a:fillRect/>
          </a:stretch>
        </p:blipFill>
        <p:spPr>
          <a:xfrm>
            <a:off x="2878366" y="6358070"/>
            <a:ext cx="793306" cy="466225"/>
          </a:xfrm>
          <a:prstGeom prst="rect">
            <a:avLst/>
          </a:prstGeom>
          <a:noFill/>
          <a:ln cap="flat">
            <a:noFill/>
          </a:ln>
        </p:spPr>
      </p:pic>
      <p:pic>
        <p:nvPicPr>
          <p:cNvPr id="32" name="Image 16">
            <a:extLst>
              <a:ext uri="{FF2B5EF4-FFF2-40B4-BE49-F238E27FC236}">
                <a16:creationId xmlns:a16="http://schemas.microsoft.com/office/drawing/2014/main" id="{00000000-0000-0000-0000-000000000000}"/>
              </a:ext>
            </a:extLst>
          </p:cNvPr>
          <p:cNvPicPr>
            <a:picLocks noChangeAspect="1"/>
          </p:cNvPicPr>
          <p:nvPr/>
        </p:nvPicPr>
        <p:blipFill>
          <a:blip r:embed="rId15"/>
          <a:stretch>
            <a:fillRect/>
          </a:stretch>
        </p:blipFill>
        <p:spPr>
          <a:xfrm>
            <a:off x="3840480" y="6358070"/>
            <a:ext cx="647111" cy="457995"/>
          </a:xfrm>
          <a:prstGeom prst="rect">
            <a:avLst/>
          </a:prstGeom>
          <a:noFill/>
          <a:ln cap="flat">
            <a:noFill/>
          </a:ln>
        </p:spPr>
      </p:pic>
      <p:sp>
        <p:nvSpPr>
          <p:cNvPr id="38" name="Diagramme 19"/>
          <p:cNvSpPr/>
          <p:nvPr/>
        </p:nvSpPr>
        <p:spPr>
          <a:xfrm>
            <a:off x="4656408" y="6401714"/>
            <a:ext cx="2452384" cy="370642"/>
          </a:xfrm>
          <a:custGeom>
            <a:avLst/>
            <a:gdLst>
              <a:gd name="f0" fmla="val 10800000"/>
              <a:gd name="f1" fmla="val 5400000"/>
              <a:gd name="f2" fmla="val 180"/>
              <a:gd name="f3" fmla="val w"/>
              <a:gd name="f4" fmla="val h"/>
              <a:gd name="f5" fmla="val 0"/>
              <a:gd name="f6" fmla="val 2452383"/>
              <a:gd name="f7" fmla="val 370639"/>
              <a:gd name="f8" fmla="+- 0 0 -90"/>
              <a:gd name="f9" fmla="*/ f3 1 2452383"/>
              <a:gd name="f10" fmla="*/ f4 1 370639"/>
              <a:gd name="f11" fmla="val f5"/>
              <a:gd name="f12" fmla="val f6"/>
              <a:gd name="f13" fmla="val f7"/>
              <a:gd name="f14" fmla="*/ f8 f0 1"/>
              <a:gd name="f15" fmla="+- f13 0 f11"/>
              <a:gd name="f16" fmla="+- f12 0 f11"/>
              <a:gd name="f17" fmla="*/ f14 1 f2"/>
              <a:gd name="f18" fmla="*/ f16 1 2452383"/>
              <a:gd name="f19" fmla="*/ f15 1 370639"/>
              <a:gd name="f20" fmla="*/ 0 f16 1"/>
              <a:gd name="f21" fmla="*/ 0 f15 1"/>
              <a:gd name="f22" fmla="*/ 2452383 f16 1"/>
              <a:gd name="f23" fmla="*/ 370639 f15 1"/>
              <a:gd name="f24" fmla="+- f17 0 f1"/>
              <a:gd name="f25" fmla="*/ f20 1 2452383"/>
              <a:gd name="f26" fmla="*/ f21 1 370639"/>
              <a:gd name="f27" fmla="*/ f22 1 2452383"/>
              <a:gd name="f28" fmla="*/ f23 1 370639"/>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2452383" h="370639">
                <a:moveTo>
                  <a:pt x="f5" y="f5"/>
                </a:moveTo>
                <a:lnTo>
                  <a:pt x="f6" y="f5"/>
                </a:lnTo>
                <a:lnTo>
                  <a:pt x="f6" y="f7"/>
                </a:lnTo>
                <a:lnTo>
                  <a:pt x="f5" y="f7"/>
                </a:lnTo>
                <a:lnTo>
                  <a:pt x="f5" y="f5"/>
                </a:lnTo>
                <a:close/>
              </a:path>
            </a:pathLst>
          </a:custGeom>
          <a:solidFill>
            <a:srgbClr val="10CF9B"/>
          </a:solidFill>
          <a:ln w="12701" cap="flat">
            <a:solidFill>
              <a:srgbClr val="FFFFFF"/>
            </a:solidFill>
            <a:prstDash val="solid"/>
            <a:miter/>
          </a:ln>
        </p:spPr>
        <p:txBody>
          <a:bodyPr vert="horz" wrap="square" lIns="64766" tIns="64766" rIns="64766" bIns="64766" anchor="ctr" anchorCtr="1" compatLnSpc="1">
            <a:noAutofit/>
          </a:bodyPr>
          <a:lstStyle/>
          <a:p>
            <a:pPr marL="0" marR="0" lvl="0" indent="0" algn="ctr" defTabSz="755651"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fr-FR" sz="1700" b="0" i="0" u="none" strike="noStrike" kern="1200" cap="none" spc="0" baseline="0">
                <a:solidFill>
                  <a:srgbClr val="FFFFFF"/>
                </a:solidFill>
                <a:uFillTx/>
                <a:latin typeface="Corbel"/>
              </a:rPr>
              <a:t>@</a:t>
            </a:r>
            <a:r>
              <a:rPr lang="fr-FR" sz="1100" b="0" i="0" u="none" strike="noStrike" kern="1200" cap="none" spc="0" baseline="0">
                <a:solidFill>
                  <a:srgbClr val="FFFFFF"/>
                </a:solidFill>
                <a:uFillTx/>
                <a:latin typeface="Corbel"/>
              </a:rPr>
              <a:t>MERCANTIGUERIN</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marL="0" marR="0" lvl="0" indent="0" algn="l" defTabSz="914400" rtl="0" fontAlgn="auto" hangingPunct="1">
        <a:lnSpc>
          <a:spcPct val="90000"/>
        </a:lnSpc>
        <a:spcBef>
          <a:spcPts val="0"/>
        </a:spcBef>
        <a:spcAft>
          <a:spcPts val="0"/>
        </a:spcAft>
        <a:buNone/>
        <a:tabLst/>
        <a:defRPr lang="fr-FR" sz="4400" b="0" i="0" u="none" strike="noStrike" kern="1200" cap="small" spc="0" baseline="0">
          <a:solidFill>
            <a:srgbClr val="FF0000"/>
          </a:solidFill>
          <a:uFillTx/>
          <a:latin typeface="Corbel"/>
        </a:defRPr>
      </a:lvl1pPr>
    </p:titleStyle>
    <p:bodyStyle>
      <a:lvl1pPr marL="228600" marR="0" lvl="0" indent="-228600" algn="l" defTabSz="914400" rtl="0" fontAlgn="auto" hangingPunct="1">
        <a:lnSpc>
          <a:spcPct val="90000"/>
        </a:lnSpc>
        <a:spcBef>
          <a:spcPts val="1000"/>
        </a:spcBef>
        <a:spcAft>
          <a:spcPts val="0"/>
        </a:spcAft>
        <a:buClr>
          <a:srgbClr val="FF0000"/>
        </a:buClr>
        <a:buSzPct val="100000"/>
        <a:buFont typeface="Wingdings" pitchFamily="2"/>
        <a:buChar char="§"/>
        <a:tabLst/>
        <a:defRPr lang="fr-FR" sz="2800" b="0" i="0" u="none" strike="noStrike" kern="1200" cap="none" spc="0" baseline="0">
          <a:solidFill>
            <a:srgbClr val="FFFF00"/>
          </a:solidFill>
          <a:uFillTx/>
          <a:latin typeface="Corbel"/>
        </a:defRPr>
      </a:lvl1pPr>
      <a:lvl2pPr marL="685800" marR="0" lvl="1" indent="-228600" algn="l" defTabSz="914400" rtl="0" fontAlgn="auto" hangingPunct="1">
        <a:lnSpc>
          <a:spcPct val="90000"/>
        </a:lnSpc>
        <a:spcBef>
          <a:spcPts val="500"/>
        </a:spcBef>
        <a:spcAft>
          <a:spcPts val="0"/>
        </a:spcAft>
        <a:buSzPct val="100000"/>
        <a:buFont typeface="Wingdings" pitchFamily="2"/>
        <a:buChar char="§"/>
        <a:tabLst/>
        <a:defRPr lang="fr-FR" sz="2400" b="0" i="0" u="none" strike="noStrike" kern="1200" cap="none" spc="0" baseline="0">
          <a:solidFill>
            <a:srgbClr val="FFC000"/>
          </a:solidFill>
          <a:uFillTx/>
          <a:latin typeface="Corbel"/>
        </a:defRPr>
      </a:lvl2pPr>
      <a:lvl3pPr marL="1143000" marR="0" lvl="2" indent="-228600" algn="l" defTabSz="914400" rtl="0" fontAlgn="auto" hangingPunct="1">
        <a:lnSpc>
          <a:spcPct val="90000"/>
        </a:lnSpc>
        <a:spcBef>
          <a:spcPts val="500"/>
        </a:spcBef>
        <a:spcAft>
          <a:spcPts val="0"/>
        </a:spcAft>
        <a:buSzPct val="100000"/>
        <a:buFont typeface="Wingdings" pitchFamily="2"/>
        <a:buChar char="§"/>
        <a:tabLst/>
        <a:defRPr lang="fr-FR" sz="2000" b="0" i="0" u="none" strike="noStrike" kern="1200" cap="none" spc="0" baseline="0">
          <a:solidFill>
            <a:srgbClr val="EEF1F4"/>
          </a:solidFill>
          <a:uFillTx/>
          <a:latin typeface="Corbel"/>
        </a:defRPr>
      </a:lvl3pPr>
      <a:lvl4pPr marL="1600200" marR="0" lvl="3" indent="-228600" algn="l" defTabSz="914400" rtl="0" fontAlgn="auto" hangingPunct="1">
        <a:lnSpc>
          <a:spcPct val="90000"/>
        </a:lnSpc>
        <a:spcBef>
          <a:spcPts val="500"/>
        </a:spcBef>
        <a:spcAft>
          <a:spcPts val="0"/>
        </a:spcAft>
        <a:buSzPct val="100000"/>
        <a:buFont typeface="Wingdings" pitchFamily="2"/>
        <a:buChar char="§"/>
        <a:tabLst/>
        <a:defRPr lang="fr-FR" sz="1800" b="0" i="0" u="none" strike="noStrike" kern="1200" cap="none" spc="0" baseline="0">
          <a:solidFill>
            <a:srgbClr val="FFFFFF"/>
          </a:solidFill>
          <a:uFillTx/>
          <a:latin typeface="Corbel"/>
        </a:defRPr>
      </a:lvl4pPr>
      <a:lvl5pPr marL="2057400" marR="0" lvl="4" indent="-228600" algn="l" defTabSz="914400" rtl="0" fontAlgn="auto" hangingPunct="1">
        <a:lnSpc>
          <a:spcPct val="90000"/>
        </a:lnSpc>
        <a:spcBef>
          <a:spcPts val="500"/>
        </a:spcBef>
        <a:spcAft>
          <a:spcPts val="0"/>
        </a:spcAft>
        <a:buSzPct val="100000"/>
        <a:buFont typeface="Wingdings" pitchFamily="2"/>
        <a:buChar char="§"/>
        <a:tabLst/>
        <a:defRPr lang="fr-FR" sz="1800" b="0" i="0" u="none" strike="noStrike" kern="1200" cap="none" spc="0" baseline="0">
          <a:solidFill>
            <a:srgbClr val="FFFFFF"/>
          </a:solidFill>
          <a:uFillTx/>
          <a:latin typeface="Corbe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1.png"/></Relationships>
</file>

<file path=ppt/slides/_rels/slide4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5.xml"/><Relationship Id="rId5" Type="http://schemas.openxmlformats.org/officeDocument/2006/relationships/image" Target="../media/image45.png"/><Relationship Id="rId4" Type="http://schemas.openxmlformats.org/officeDocument/2006/relationships/image" Target="../media/image44.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slideLayout" Target="../slideLayouts/slideLayout5.xml"/><Relationship Id="rId1" Type="http://schemas.openxmlformats.org/officeDocument/2006/relationships/video" Target="https://www.youtube.com/embed/Lmb_pMJ5EmI"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www.youtube.com/watch?v=4GItS0KplKA" TargetMode="Externa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63.png"/><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re 1"/>
          <p:cNvSpPr txBox="1">
            <a:spLocks noGrp="1"/>
          </p:cNvSpPr>
          <p:nvPr>
            <p:ph type="ctrTitle"/>
          </p:nvPr>
        </p:nvSpPr>
        <p:spPr>
          <a:ln w="19046">
            <a:solidFill>
              <a:srgbClr val="FFFFFF"/>
            </a:solidFill>
            <a:prstDash val="solid"/>
          </a:ln>
        </p:spPr>
        <p:txBody>
          <a:bodyPr/>
          <a:lstStyle/>
          <a:p>
            <a:r>
              <a:rPr lang="en-US" dirty="0" err="1" smtClean="0"/>
              <a:t>Acuérir</a:t>
            </a:r>
            <a:r>
              <a:rPr lang="en-US" dirty="0" smtClean="0"/>
              <a:t> des leads</a:t>
            </a:r>
            <a:endParaRPr lang="en-US" dirty="0"/>
          </a:p>
        </p:txBody>
      </p:sp>
      <p:sp>
        <p:nvSpPr>
          <p:cNvPr id="3" name="Sous-titre 2"/>
          <p:cNvSpPr txBox="1">
            <a:spLocks noGrp="1"/>
          </p:cNvSpPr>
          <p:nvPr>
            <p:ph type="subTitle" idx="1"/>
          </p:nvPr>
        </p:nvSpPr>
        <p:spPr/>
        <p:txBody>
          <a:bodyPr/>
          <a:lstStyle/>
          <a:p>
            <a:r>
              <a:rPr lang="en-US" dirty="0" smtClean="0"/>
              <a:t>Acquisition de </a:t>
            </a:r>
            <a:r>
              <a:rPr lang="en-US" dirty="0" err="1" smtClean="0"/>
              <a:t>trafic</a:t>
            </a:r>
            <a:r>
              <a:rPr lang="en-US" dirty="0" smtClean="0"/>
              <a:t> - Conversion</a:t>
            </a:r>
            <a:endParaRPr lang="en-US" dirty="0"/>
          </a:p>
        </p:txBody>
      </p:sp>
      <p:sp>
        <p:nvSpPr>
          <p:cNvPr id="4" name="AutoShape 2" descr="Livre La boîte à outils de la Communicati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644577" y="389745"/>
            <a:ext cx="11137691" cy="4954048"/>
          </a:xfrm>
          <a:prstGeom prst="rect">
            <a:avLst/>
          </a:prstGeom>
        </p:spPr>
      </p:pic>
    </p:spTree>
    <p:extLst>
      <p:ext uri="{BB962C8B-B14F-4D97-AF65-F5344CB8AC3E}">
        <p14:creationId xmlns:p14="http://schemas.microsoft.com/office/powerpoint/2010/main" val="35156777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630773" y="0"/>
            <a:ext cx="7307705" cy="6858000"/>
          </a:xfrm>
          <a:prstGeom prst="rect">
            <a:avLst/>
          </a:prstGeom>
        </p:spPr>
      </p:pic>
    </p:spTree>
    <p:extLst>
      <p:ext uri="{BB962C8B-B14F-4D97-AF65-F5344CB8AC3E}">
        <p14:creationId xmlns:p14="http://schemas.microsoft.com/office/powerpoint/2010/main" val="2041807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Principaux acronymes </a:t>
            </a:r>
            <a:endParaRPr lang="fr-FR" dirty="0"/>
          </a:p>
        </p:txBody>
      </p:sp>
      <p:sp>
        <p:nvSpPr>
          <p:cNvPr id="3" name="Espace réservé du texte 2"/>
          <p:cNvSpPr>
            <a:spLocks noGrp="1"/>
          </p:cNvSpPr>
          <p:nvPr>
            <p:ph type="body" idx="1"/>
          </p:nvPr>
        </p:nvSpPr>
        <p:spPr/>
        <p:txBody>
          <a:bodyPr/>
          <a:lstStyle/>
          <a:p>
            <a:r>
              <a:rPr lang="fr-FR" dirty="0" smtClean="0"/>
              <a:t>CTR – CRO – CPC - CPL</a:t>
            </a:r>
            <a:endParaRPr lang="fr-FR" dirty="0"/>
          </a:p>
        </p:txBody>
      </p:sp>
    </p:spTree>
    <p:extLst>
      <p:ext uri="{BB962C8B-B14F-4D97-AF65-F5344CB8AC3E}">
        <p14:creationId xmlns:p14="http://schemas.microsoft.com/office/powerpoint/2010/main" val="8916285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Qu’</a:t>
            </a:r>
            <a:r>
              <a:rPr lang="fr-FR" dirty="0" err="1" smtClean="0"/>
              <a:t>est-ce-qu’un</a:t>
            </a:r>
            <a:r>
              <a:rPr lang="fr-FR" dirty="0" smtClean="0"/>
              <a:t> lead ? </a:t>
            </a:r>
            <a:endParaRPr lang="fr-FR" dirty="0"/>
          </a:p>
        </p:txBody>
      </p:sp>
      <p:sp>
        <p:nvSpPr>
          <p:cNvPr id="5" name="Espace réservé du contenu 4"/>
          <p:cNvSpPr>
            <a:spLocks noGrp="1"/>
          </p:cNvSpPr>
          <p:nvPr>
            <p:ph idx="1"/>
          </p:nvPr>
        </p:nvSpPr>
        <p:spPr>
          <a:xfrm>
            <a:off x="838203" y="2098623"/>
            <a:ext cx="10149588" cy="2683239"/>
          </a:xfrm>
        </p:spPr>
        <p:txBody>
          <a:bodyPr>
            <a:normAutofit fontScale="32500" lnSpcReduction="20000"/>
          </a:bodyPr>
          <a:lstStyle/>
          <a:p>
            <a:r>
              <a:rPr lang="fr-FR" sz="7400" dirty="0"/>
              <a:t>Un lead est une personne ou une entreprise qui montre de l'intérêt pour les produits ou services d'une entreprise, souvent à travers une interaction ou une réponse à une campagne marketing. Il représente des opportunités potentielles de conversion en client. </a:t>
            </a:r>
          </a:p>
          <a:p>
            <a:endParaRPr lang="fr-FR" sz="7400" dirty="0"/>
          </a:p>
          <a:p>
            <a:pPr marL="457200" lvl="1" indent="0">
              <a:buNone/>
            </a:pPr>
            <a:endParaRPr lang="fr-FR" sz="7400" dirty="0"/>
          </a:p>
          <a:p>
            <a:pPr marL="0" indent="0">
              <a:buNone/>
            </a:pPr>
            <a:r>
              <a:rPr lang="fr-FR" sz="7400" dirty="0" smtClean="0"/>
              <a:t>.</a:t>
            </a:r>
            <a:endParaRPr lang="fr-FR" sz="7400" dirty="0"/>
          </a:p>
          <a:p>
            <a:endParaRPr lang="fr-FR" dirty="0"/>
          </a:p>
        </p:txBody>
      </p:sp>
    </p:spTree>
    <p:extLst>
      <p:ext uri="{BB962C8B-B14F-4D97-AF65-F5344CB8AC3E}">
        <p14:creationId xmlns:p14="http://schemas.microsoft.com/office/powerpoint/2010/main" val="34714563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e 4"/>
          <p:cNvGraphicFramePr/>
          <p:nvPr>
            <p:extLst>
              <p:ext uri="{D42A27DB-BD31-4B8C-83A1-F6EECF244321}">
                <p14:modId xmlns:p14="http://schemas.microsoft.com/office/powerpoint/2010/main" val="4151997154"/>
              </p:ext>
            </p:extLst>
          </p:nvPr>
        </p:nvGraphicFramePr>
        <p:xfrm>
          <a:off x="584616" y="1124262"/>
          <a:ext cx="11467475" cy="50366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222353" y="5514626"/>
            <a:ext cx="6096000" cy="646331"/>
          </a:xfrm>
          <a:prstGeom prst="rect">
            <a:avLst/>
          </a:prstGeom>
          <a:solidFill>
            <a:srgbClr val="FFFF00"/>
          </a:solidFill>
        </p:spPr>
        <p:txBody>
          <a:bodyPr>
            <a:spAutoFit/>
          </a:bodyPr>
          <a:lstStyle/>
          <a:p>
            <a:r>
              <a:rPr lang="fr-FR" dirty="0"/>
              <a:t>Chaque type reflète un niveau différent d'engagement et d'intérêt, guidant les stratégies de suivi marketing et de vente</a:t>
            </a:r>
          </a:p>
        </p:txBody>
      </p:sp>
    </p:spTree>
    <p:extLst>
      <p:ext uri="{BB962C8B-B14F-4D97-AF65-F5344CB8AC3E}">
        <p14:creationId xmlns:p14="http://schemas.microsoft.com/office/powerpoint/2010/main" val="174272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769928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73603" y="899410"/>
            <a:ext cx="11212158" cy="4422098"/>
          </a:xfrm>
          <a:prstGeom prst="rect">
            <a:avLst/>
          </a:prstGeom>
        </p:spPr>
      </p:pic>
      <p:sp>
        <p:nvSpPr>
          <p:cNvPr id="3" name="Rectangle 2"/>
          <p:cNvSpPr/>
          <p:nvPr/>
        </p:nvSpPr>
        <p:spPr>
          <a:xfrm>
            <a:off x="5489761" y="5639173"/>
            <a:ext cx="6096000" cy="646331"/>
          </a:xfrm>
          <a:prstGeom prst="rect">
            <a:avLst/>
          </a:prstGeom>
          <a:solidFill>
            <a:srgbClr val="FFFF00"/>
          </a:solidFill>
        </p:spPr>
        <p:txBody>
          <a:bodyPr>
            <a:spAutoFit/>
          </a:bodyPr>
          <a:lstStyle/>
          <a:p>
            <a:r>
              <a:rPr lang="fr-FR" dirty="0"/>
              <a:t>https://salesdorado.com/process-commerciaux/calculer-cout-par-lead/</a:t>
            </a:r>
          </a:p>
        </p:txBody>
      </p:sp>
    </p:spTree>
    <p:extLst>
      <p:ext uri="{BB962C8B-B14F-4D97-AF65-F5344CB8AC3E}">
        <p14:creationId xmlns:p14="http://schemas.microsoft.com/office/powerpoint/2010/main" val="15810956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0" y="35289"/>
            <a:ext cx="11332564" cy="6667500"/>
          </a:xfrm>
          <a:prstGeom prst="rect">
            <a:avLst/>
          </a:prstGeom>
        </p:spPr>
      </p:pic>
      <p:sp>
        <p:nvSpPr>
          <p:cNvPr id="3" name="Rectangle 2"/>
          <p:cNvSpPr/>
          <p:nvPr/>
        </p:nvSpPr>
        <p:spPr>
          <a:xfrm>
            <a:off x="6210925" y="5998937"/>
            <a:ext cx="5841167" cy="646331"/>
          </a:xfrm>
          <a:prstGeom prst="rect">
            <a:avLst/>
          </a:prstGeom>
          <a:solidFill>
            <a:srgbClr val="FFFF00"/>
          </a:solidFill>
        </p:spPr>
        <p:txBody>
          <a:bodyPr wrap="square">
            <a:spAutoFit/>
          </a:bodyPr>
          <a:lstStyle/>
          <a:p>
            <a:r>
              <a:rPr lang="fr-FR" dirty="0"/>
              <a:t>https://firstpagesage.com/reports/digital-marketing-conversion-rate/</a:t>
            </a:r>
          </a:p>
        </p:txBody>
      </p:sp>
    </p:spTree>
    <p:extLst>
      <p:ext uri="{BB962C8B-B14F-4D97-AF65-F5344CB8AC3E}">
        <p14:creationId xmlns:p14="http://schemas.microsoft.com/office/powerpoint/2010/main" val="5705557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381125" y="95250"/>
            <a:ext cx="9429750" cy="6667500"/>
          </a:xfrm>
          <a:prstGeom prst="rect">
            <a:avLst/>
          </a:prstGeom>
        </p:spPr>
      </p:pic>
      <p:sp>
        <p:nvSpPr>
          <p:cNvPr id="3" name="Rectangle 2"/>
          <p:cNvSpPr/>
          <p:nvPr/>
        </p:nvSpPr>
        <p:spPr>
          <a:xfrm>
            <a:off x="6225915" y="6116419"/>
            <a:ext cx="6096000" cy="646331"/>
          </a:xfrm>
          <a:prstGeom prst="rect">
            <a:avLst/>
          </a:prstGeom>
          <a:solidFill>
            <a:srgbClr val="FFFF00"/>
          </a:solidFill>
        </p:spPr>
        <p:txBody>
          <a:bodyPr>
            <a:spAutoFit/>
          </a:bodyPr>
          <a:lstStyle/>
          <a:p>
            <a:r>
              <a:rPr lang="fr-FR" dirty="0"/>
              <a:t>https://firstpagesage.com/reports/digital-marketing-conversion-rate</a:t>
            </a:r>
          </a:p>
        </p:txBody>
      </p:sp>
    </p:spTree>
    <p:extLst>
      <p:ext uri="{BB962C8B-B14F-4D97-AF65-F5344CB8AC3E}">
        <p14:creationId xmlns:p14="http://schemas.microsoft.com/office/powerpoint/2010/main" val="5985201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Comment faire du Lead </a:t>
            </a:r>
            <a:r>
              <a:rPr lang="fr-FR" dirty="0" err="1" smtClean="0"/>
              <a:t>Nurturing</a:t>
            </a:r>
            <a:r>
              <a:rPr lang="fr-FR" dirty="0" smtClean="0"/>
              <a:t> ? </a:t>
            </a:r>
            <a:endParaRPr lang="fr-FR" dirty="0"/>
          </a:p>
        </p:txBody>
      </p:sp>
      <p:sp>
        <p:nvSpPr>
          <p:cNvPr id="3" name="Espace réservé du contenu 2"/>
          <p:cNvSpPr>
            <a:spLocks noGrp="1"/>
          </p:cNvSpPr>
          <p:nvPr>
            <p:ph idx="1"/>
          </p:nvPr>
        </p:nvSpPr>
        <p:spPr/>
        <p:txBody>
          <a:bodyPr/>
          <a:lstStyle/>
          <a:p>
            <a:r>
              <a:rPr lang="fr-FR" dirty="0"/>
              <a:t>Le principe de lead </a:t>
            </a:r>
            <a:r>
              <a:rPr lang="fr-FR" dirty="0" err="1"/>
              <a:t>nurturing</a:t>
            </a:r>
            <a:r>
              <a:rPr lang="fr-FR" dirty="0"/>
              <a:t> a pour but de convertir un prospect ou un lead en client.</a:t>
            </a:r>
          </a:p>
          <a:p>
            <a:endParaRPr lang="fr-FR" dirty="0"/>
          </a:p>
          <a:p>
            <a:r>
              <a:rPr lang="fr-FR" dirty="0"/>
              <a:t>Pour parvenir à ce résultat, les équipes marketing de l’entreprise devront agir comme une « couveuse » auprès des leads et prospects en consolidant la relation entre les deux parties.</a:t>
            </a:r>
          </a:p>
        </p:txBody>
      </p:sp>
    </p:spTree>
    <p:extLst>
      <p:ext uri="{BB962C8B-B14F-4D97-AF65-F5344CB8AC3E}">
        <p14:creationId xmlns:p14="http://schemas.microsoft.com/office/powerpoint/2010/main" val="821132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2"/>
          <a:stretch>
            <a:fillRect/>
          </a:stretch>
        </p:blipFill>
        <p:spPr>
          <a:xfrm>
            <a:off x="1609099" y="885470"/>
            <a:ext cx="8973802" cy="5087060"/>
          </a:xfrm>
          <a:prstGeom prst="rect">
            <a:avLst/>
          </a:prstGeom>
        </p:spPr>
      </p:pic>
      <p:sp>
        <p:nvSpPr>
          <p:cNvPr id="8" name="Rectangle à coins arrondis 7"/>
          <p:cNvSpPr/>
          <p:nvPr/>
        </p:nvSpPr>
        <p:spPr>
          <a:xfrm>
            <a:off x="209862" y="5981075"/>
            <a:ext cx="2488368" cy="4497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Source : Samuel Mayol</a:t>
            </a:r>
            <a:endParaRPr lang="fr-FR" dirty="0"/>
          </a:p>
        </p:txBody>
      </p:sp>
    </p:spTree>
    <p:extLst>
      <p:ext uri="{BB962C8B-B14F-4D97-AF65-F5344CB8AC3E}">
        <p14:creationId xmlns:p14="http://schemas.microsoft.com/office/powerpoint/2010/main" val="11612459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9751" y="5279409"/>
            <a:ext cx="6096000" cy="646331"/>
          </a:xfrm>
          <a:prstGeom prst="rect">
            <a:avLst/>
          </a:prstGeom>
          <a:solidFill>
            <a:schemeClr val="accent4">
              <a:lumMod val="60000"/>
              <a:lumOff val="40000"/>
            </a:schemeClr>
          </a:solidFill>
        </p:spPr>
        <p:txBody>
          <a:bodyPr>
            <a:spAutoFit/>
          </a:bodyPr>
          <a:lstStyle/>
          <a:p>
            <a:r>
              <a:rPr lang="fr-FR" dirty="0"/>
              <a:t>https://www.youtube.com/watch?v=QnW0sD8xvfw&amp;ab_channel=LesTutosdeStratello</a:t>
            </a:r>
          </a:p>
        </p:txBody>
      </p:sp>
      <p:sp>
        <p:nvSpPr>
          <p:cNvPr id="3" name="Titre 2"/>
          <p:cNvSpPr>
            <a:spLocks noGrp="1"/>
          </p:cNvSpPr>
          <p:nvPr>
            <p:ph type="title"/>
          </p:nvPr>
        </p:nvSpPr>
        <p:spPr>
          <a:xfrm>
            <a:off x="1304144" y="669743"/>
            <a:ext cx="10515600" cy="968998"/>
          </a:xfrm>
        </p:spPr>
        <p:txBody>
          <a:bodyPr/>
          <a:lstStyle/>
          <a:p>
            <a:r>
              <a:rPr lang="fr-FR" dirty="0" smtClean="0"/>
              <a:t>Définir ses </a:t>
            </a:r>
            <a:r>
              <a:rPr lang="fr-FR" dirty="0" err="1" smtClean="0"/>
              <a:t>personas</a:t>
            </a:r>
            <a:endParaRPr lang="fr-FR" dirty="0"/>
          </a:p>
        </p:txBody>
      </p:sp>
      <p:sp>
        <p:nvSpPr>
          <p:cNvPr id="4" name="Ellipse 3"/>
          <p:cNvSpPr/>
          <p:nvPr/>
        </p:nvSpPr>
        <p:spPr>
          <a:xfrm>
            <a:off x="629587" y="854439"/>
            <a:ext cx="674557" cy="599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1</a:t>
            </a:r>
            <a:endParaRPr lang="fr-FR" dirty="0"/>
          </a:p>
        </p:txBody>
      </p:sp>
      <p:sp>
        <p:nvSpPr>
          <p:cNvPr id="5" name="Rectangle à coins arrondis 4"/>
          <p:cNvSpPr/>
          <p:nvPr/>
        </p:nvSpPr>
        <p:spPr>
          <a:xfrm>
            <a:off x="6764311" y="4748133"/>
            <a:ext cx="5055433" cy="193747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dirty="0"/>
              <a:t>Dessiner un portrait robot de</a:t>
            </a:r>
          </a:p>
          <a:p>
            <a:pPr algn="just"/>
            <a:r>
              <a:rPr lang="fr-FR" dirty="0"/>
              <a:t>votre client idéal</a:t>
            </a:r>
          </a:p>
          <a:p>
            <a:pPr algn="just"/>
            <a:r>
              <a:rPr lang="fr-FR" b="1" dirty="0">
                <a:solidFill>
                  <a:srgbClr val="FF0000"/>
                </a:solidFill>
              </a:rPr>
              <a:t>D</a:t>
            </a:r>
            <a:r>
              <a:rPr lang="fr-FR" b="1" dirty="0" smtClean="0">
                <a:solidFill>
                  <a:srgbClr val="FF0000"/>
                </a:solidFill>
              </a:rPr>
              <a:t>éfinir </a:t>
            </a:r>
            <a:r>
              <a:rPr lang="fr-FR" b="1" dirty="0">
                <a:solidFill>
                  <a:srgbClr val="FF0000"/>
                </a:solidFill>
              </a:rPr>
              <a:t>un </a:t>
            </a:r>
            <a:r>
              <a:rPr lang="fr-FR" b="1" dirty="0" err="1">
                <a:solidFill>
                  <a:srgbClr val="FF0000"/>
                </a:solidFill>
              </a:rPr>
              <a:t>scoring</a:t>
            </a:r>
            <a:endParaRPr lang="fr-FR" b="1" dirty="0">
              <a:solidFill>
                <a:srgbClr val="FF0000"/>
              </a:solidFill>
            </a:endParaRPr>
          </a:p>
          <a:p>
            <a:pPr algn="just"/>
            <a:r>
              <a:rPr lang="fr-FR" b="1" dirty="0">
                <a:solidFill>
                  <a:srgbClr val="FF0000"/>
                </a:solidFill>
              </a:rPr>
              <a:t>= indicateurs qui </a:t>
            </a:r>
            <a:r>
              <a:rPr lang="fr-FR" b="1" dirty="0" smtClean="0">
                <a:solidFill>
                  <a:srgbClr val="FF0000"/>
                </a:solidFill>
              </a:rPr>
              <a:t>déterminent comment </a:t>
            </a:r>
            <a:r>
              <a:rPr lang="fr-FR" b="1" dirty="0">
                <a:solidFill>
                  <a:srgbClr val="FF0000"/>
                </a:solidFill>
              </a:rPr>
              <a:t>un client </a:t>
            </a:r>
            <a:r>
              <a:rPr lang="fr-FR" b="1" dirty="0" smtClean="0">
                <a:solidFill>
                  <a:srgbClr val="FF0000"/>
                </a:solidFill>
              </a:rPr>
              <a:t>s’approche de votre </a:t>
            </a:r>
            <a:r>
              <a:rPr lang="fr-FR" b="1" dirty="0">
                <a:solidFill>
                  <a:srgbClr val="FF0000"/>
                </a:solidFill>
              </a:rPr>
              <a:t>client idéal</a:t>
            </a:r>
          </a:p>
        </p:txBody>
      </p:sp>
      <p:sp>
        <p:nvSpPr>
          <p:cNvPr id="6" name="Rectangle 5"/>
          <p:cNvSpPr/>
          <p:nvPr/>
        </p:nvSpPr>
        <p:spPr>
          <a:xfrm>
            <a:off x="379751" y="1823437"/>
            <a:ext cx="6096000" cy="1200329"/>
          </a:xfrm>
          <a:prstGeom prst="rect">
            <a:avLst/>
          </a:prstGeom>
          <a:solidFill>
            <a:schemeClr val="accent1">
              <a:lumMod val="40000"/>
              <a:lumOff val="60000"/>
            </a:schemeClr>
          </a:solidFill>
        </p:spPr>
        <p:txBody>
          <a:bodyPr>
            <a:spAutoFit/>
          </a:bodyPr>
          <a:lstStyle/>
          <a:p>
            <a:r>
              <a:rPr lang="fr-FR"/>
              <a:t>Les </a:t>
            </a:r>
            <a:r>
              <a:rPr lang="fr-FR" dirty="0" err="1"/>
              <a:t>buyer</a:t>
            </a:r>
            <a:r>
              <a:rPr lang="fr-FR" dirty="0"/>
              <a:t> persona sont des portraits Robots d’un groupe clients cible.  Plus qu’un segment ou une typologie client, le persona permet de raconter le vécu client et les émotions qu’il peut vivre au cours de son expérience avec l’entreprise.</a:t>
            </a:r>
          </a:p>
        </p:txBody>
      </p:sp>
      <p:pic>
        <p:nvPicPr>
          <p:cNvPr id="7" name="Image 6" descr="Personas Dibujos Animados Grupo · Gráficos vectoriales gratis en Pixaba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0308" y="1154242"/>
            <a:ext cx="4352690" cy="3425068"/>
          </a:xfrm>
          <a:prstGeom prst="rect">
            <a:avLst/>
          </a:prstGeom>
        </p:spPr>
      </p:pic>
    </p:spTree>
    <p:extLst>
      <p:ext uri="{BB962C8B-B14F-4D97-AF65-F5344CB8AC3E}">
        <p14:creationId xmlns:p14="http://schemas.microsoft.com/office/powerpoint/2010/main" val="633419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lipse 2"/>
          <p:cNvSpPr/>
          <p:nvPr/>
        </p:nvSpPr>
        <p:spPr>
          <a:xfrm>
            <a:off x="599607" y="974361"/>
            <a:ext cx="749508" cy="5396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2</a:t>
            </a:r>
            <a:endParaRPr lang="fr-FR" dirty="0"/>
          </a:p>
        </p:txBody>
      </p:sp>
      <p:sp>
        <p:nvSpPr>
          <p:cNvPr id="4" name="Titre 3"/>
          <p:cNvSpPr>
            <a:spLocks noGrp="1"/>
          </p:cNvSpPr>
          <p:nvPr>
            <p:ph type="title"/>
          </p:nvPr>
        </p:nvSpPr>
        <p:spPr>
          <a:xfrm>
            <a:off x="1349115" y="721690"/>
            <a:ext cx="10004688" cy="1496854"/>
          </a:xfrm>
        </p:spPr>
        <p:txBody>
          <a:bodyPr>
            <a:normAutofit fontScale="90000"/>
          </a:bodyPr>
          <a:lstStyle/>
          <a:p>
            <a:r>
              <a:rPr lang="fr-FR" dirty="0" smtClean="0"/>
              <a:t>Construire des scénarii</a:t>
            </a:r>
            <a:br>
              <a:rPr lang="fr-FR" dirty="0" smtClean="0"/>
            </a:br>
            <a:r>
              <a:rPr lang="fr-FR" dirty="0" smtClean="0"/>
              <a:t>exemple scénario de bienvenue avec </a:t>
            </a:r>
            <a:r>
              <a:rPr lang="fr-FR" dirty="0" err="1" smtClean="0"/>
              <a:t>Sending</a:t>
            </a:r>
            <a:r>
              <a:rPr lang="fr-FR" dirty="0" smtClean="0"/>
              <a:t> Blue </a:t>
            </a:r>
            <a:endParaRPr lang="fr-FR" dirty="0"/>
          </a:p>
        </p:txBody>
      </p:sp>
      <p:sp>
        <p:nvSpPr>
          <p:cNvPr id="5" name="Rectangle 4"/>
          <p:cNvSpPr/>
          <p:nvPr/>
        </p:nvSpPr>
        <p:spPr>
          <a:xfrm>
            <a:off x="424721" y="5084536"/>
            <a:ext cx="6096000" cy="646331"/>
          </a:xfrm>
          <a:prstGeom prst="rect">
            <a:avLst/>
          </a:prstGeom>
          <a:solidFill>
            <a:srgbClr val="FFFF00"/>
          </a:solidFill>
        </p:spPr>
        <p:txBody>
          <a:bodyPr>
            <a:spAutoFit/>
          </a:bodyPr>
          <a:lstStyle/>
          <a:p>
            <a:r>
              <a:rPr lang="fr-FR" dirty="0"/>
              <a:t>https://www.youtube.com/watch?v=qJcV45HKZSQ&amp;ab_channel=BrevoFrance</a:t>
            </a:r>
          </a:p>
        </p:txBody>
      </p:sp>
      <p:sp>
        <p:nvSpPr>
          <p:cNvPr id="6" name="Rectangle 5"/>
          <p:cNvSpPr/>
          <p:nvPr/>
        </p:nvSpPr>
        <p:spPr>
          <a:xfrm>
            <a:off x="5566347" y="2699107"/>
            <a:ext cx="6096000" cy="1200329"/>
          </a:xfrm>
          <a:prstGeom prst="rect">
            <a:avLst/>
          </a:prstGeom>
          <a:solidFill>
            <a:schemeClr val="tx2">
              <a:lumMod val="40000"/>
              <a:lumOff val="60000"/>
            </a:schemeClr>
          </a:solidFill>
        </p:spPr>
        <p:txBody>
          <a:bodyPr>
            <a:spAutoFit/>
          </a:bodyPr>
          <a:lstStyle/>
          <a:p>
            <a:r>
              <a:rPr lang="fr-FR" dirty="0"/>
              <a:t>Le double </a:t>
            </a:r>
            <a:r>
              <a:rPr lang="fr-FR" dirty="0" err="1"/>
              <a:t>opt</a:t>
            </a:r>
            <a:r>
              <a:rPr lang="fr-FR" dirty="0"/>
              <a:t>-in est une pratique par laquelle une demande d’abonnement à une newsletter ne devient effective qu’après avoir cliqué sur un lien figurant dans un e-mail de confirmation d’enregistrement de la demande. </a:t>
            </a:r>
          </a:p>
        </p:txBody>
      </p:sp>
    </p:spTree>
    <p:extLst>
      <p:ext uri="{BB962C8B-B14F-4D97-AF65-F5344CB8AC3E}">
        <p14:creationId xmlns:p14="http://schemas.microsoft.com/office/powerpoint/2010/main" val="1539876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239843" y="134912"/>
            <a:ext cx="11707318" cy="6595672"/>
          </a:xfrm>
          <a:prstGeom prst="rect">
            <a:avLst/>
          </a:prstGeom>
        </p:spPr>
      </p:pic>
      <p:sp>
        <p:nvSpPr>
          <p:cNvPr id="4" name="Rectangle 3"/>
          <p:cNvSpPr/>
          <p:nvPr/>
        </p:nvSpPr>
        <p:spPr>
          <a:xfrm>
            <a:off x="5701259" y="6211669"/>
            <a:ext cx="6096000" cy="646331"/>
          </a:xfrm>
          <a:prstGeom prst="rect">
            <a:avLst/>
          </a:prstGeom>
          <a:solidFill>
            <a:srgbClr val="FFFF00"/>
          </a:solidFill>
        </p:spPr>
        <p:txBody>
          <a:bodyPr>
            <a:spAutoFit/>
          </a:bodyPr>
          <a:lstStyle/>
          <a:p>
            <a:r>
              <a:rPr lang="fr-FR" dirty="0"/>
              <a:t>https://www.brevo.com/fr/blog/strategie-trigger-marketing-emailing/</a:t>
            </a:r>
          </a:p>
        </p:txBody>
      </p:sp>
    </p:spTree>
    <p:extLst>
      <p:ext uri="{BB962C8B-B14F-4D97-AF65-F5344CB8AC3E}">
        <p14:creationId xmlns:p14="http://schemas.microsoft.com/office/powerpoint/2010/main" val="13613223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smtClean="0"/>
              <a:t>Les meilleures plateformes de marketing automation en 2024</a:t>
            </a:r>
            <a:endParaRPr lang="fr-FR" dirty="0"/>
          </a:p>
        </p:txBody>
      </p:sp>
      <p:sp>
        <p:nvSpPr>
          <p:cNvPr id="4" name="Espace réservé du contenu 3"/>
          <p:cNvSpPr>
            <a:spLocks noGrp="1"/>
          </p:cNvSpPr>
          <p:nvPr>
            <p:ph idx="1"/>
          </p:nvPr>
        </p:nvSpPr>
        <p:spPr/>
        <p:txBody>
          <a:bodyPr/>
          <a:lstStyle/>
          <a:p>
            <a:r>
              <a:rPr lang="fr-FR" dirty="0" err="1" smtClean="0"/>
              <a:t>Hubspot</a:t>
            </a:r>
            <a:endParaRPr lang="fr-FR" dirty="0" smtClean="0"/>
          </a:p>
          <a:p>
            <a:r>
              <a:rPr lang="fr-FR" dirty="0" smtClean="0"/>
              <a:t>Active </a:t>
            </a:r>
            <a:r>
              <a:rPr lang="fr-FR" dirty="0" err="1" smtClean="0"/>
              <a:t>Campaign</a:t>
            </a:r>
            <a:endParaRPr lang="fr-FR" dirty="0" smtClean="0"/>
          </a:p>
          <a:p>
            <a:r>
              <a:rPr lang="fr-FR" dirty="0" smtClean="0"/>
              <a:t>Constant Contact</a:t>
            </a:r>
          </a:p>
          <a:p>
            <a:r>
              <a:rPr lang="fr-FR" dirty="0" err="1" smtClean="0"/>
              <a:t>Keap</a:t>
            </a:r>
            <a:endParaRPr lang="fr-FR" dirty="0" smtClean="0"/>
          </a:p>
          <a:p>
            <a:r>
              <a:rPr lang="fr-FR" dirty="0" smtClean="0"/>
              <a:t>Adobe </a:t>
            </a:r>
            <a:r>
              <a:rPr lang="fr-FR" dirty="0" err="1" smtClean="0"/>
              <a:t>Marketo</a:t>
            </a:r>
            <a:endParaRPr lang="fr-FR" dirty="0" smtClean="0"/>
          </a:p>
        </p:txBody>
      </p:sp>
      <p:sp>
        <p:nvSpPr>
          <p:cNvPr id="6" name="Rectangle 5"/>
          <p:cNvSpPr/>
          <p:nvPr/>
        </p:nvSpPr>
        <p:spPr>
          <a:xfrm>
            <a:off x="3773777" y="1776036"/>
            <a:ext cx="6096000" cy="646331"/>
          </a:xfrm>
          <a:prstGeom prst="rect">
            <a:avLst/>
          </a:prstGeom>
          <a:solidFill>
            <a:schemeClr val="bg2">
              <a:lumMod val="50000"/>
            </a:schemeClr>
          </a:solidFill>
        </p:spPr>
        <p:txBody>
          <a:bodyPr>
            <a:spAutoFit/>
          </a:bodyPr>
          <a:lstStyle/>
          <a:p>
            <a:r>
              <a:rPr lang="fr-FR" dirty="0"/>
              <a:t>https://www.youtube.com/watch?v=2J4kn49yRFc&amp;ab_channel=ElegantThemes</a:t>
            </a:r>
          </a:p>
        </p:txBody>
      </p:sp>
    </p:spTree>
    <p:extLst>
      <p:ext uri="{BB962C8B-B14F-4D97-AF65-F5344CB8AC3E}">
        <p14:creationId xmlns:p14="http://schemas.microsoft.com/office/powerpoint/2010/main" val="4402060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6355830" y="706613"/>
            <a:ext cx="5681272" cy="5926534"/>
          </a:xfrm>
          <a:prstGeom prst="rect">
            <a:avLst/>
          </a:prstGeom>
        </p:spPr>
      </p:pic>
      <p:sp>
        <p:nvSpPr>
          <p:cNvPr id="6" name="Rectangle 5"/>
          <p:cNvSpPr/>
          <p:nvPr/>
        </p:nvSpPr>
        <p:spPr>
          <a:xfrm>
            <a:off x="295403" y="706613"/>
            <a:ext cx="5880546" cy="5632311"/>
          </a:xfrm>
          <a:prstGeom prst="rect">
            <a:avLst/>
          </a:prstGeom>
          <a:solidFill>
            <a:srgbClr val="FFC000"/>
          </a:solidFill>
        </p:spPr>
        <p:txBody>
          <a:bodyPr wrap="square">
            <a:spAutoFit/>
          </a:bodyPr>
          <a:lstStyle/>
          <a:p>
            <a:r>
              <a:rPr lang="en-US" dirty="0"/>
              <a:t>To qualify for inclusion in the Marketing Automation category, a product must:</a:t>
            </a:r>
          </a:p>
          <a:p>
            <a:pPr marL="285750" indent="-285750">
              <a:buFont typeface="Wingdings" panose="05000000000000000000" pitchFamily="2" charset="2"/>
              <a:buChar char="ü"/>
            </a:pPr>
            <a:r>
              <a:rPr lang="en-US" dirty="0"/>
              <a:t>Automate two or more of the following: email, social media, SMS, and digital ads</a:t>
            </a:r>
          </a:p>
          <a:p>
            <a:pPr marL="285750" indent="-285750">
              <a:buFont typeface="Wingdings" panose="05000000000000000000" pitchFamily="2" charset="2"/>
              <a:buChar char="ü"/>
            </a:pPr>
            <a:r>
              <a:rPr lang="en-US" dirty="0"/>
              <a:t>Provide advanced email marketing capabilities including A/B testing, spam filter testing, scheduling, segmentation, and </a:t>
            </a:r>
            <a:r>
              <a:rPr lang="en-US" dirty="0" smtClean="0"/>
              <a:t>detailed performance </a:t>
            </a:r>
            <a:r>
              <a:rPr lang="en-US" dirty="0"/>
              <a:t>reporting</a:t>
            </a:r>
          </a:p>
          <a:p>
            <a:pPr marL="285750" indent="-285750">
              <a:buFont typeface="Wingdings" panose="05000000000000000000" pitchFamily="2" charset="2"/>
              <a:buChar char="ü"/>
            </a:pPr>
            <a:r>
              <a:rPr lang="en-US" dirty="0"/>
              <a:t>Act as a central marketing database for marketing information and interactions</a:t>
            </a:r>
          </a:p>
          <a:p>
            <a:pPr marL="285750" indent="-285750">
              <a:buFont typeface="Wingdings" panose="05000000000000000000" pitchFamily="2" charset="2"/>
              <a:buChar char="ü"/>
            </a:pPr>
            <a:r>
              <a:rPr lang="en-US" dirty="0"/>
              <a:t>Allow dynamic segmentation of marketing campaign targets</a:t>
            </a:r>
          </a:p>
          <a:p>
            <a:pPr marL="285750" indent="-285750">
              <a:buFont typeface="Wingdings" panose="05000000000000000000" pitchFamily="2" charset="2"/>
              <a:buChar char="ü"/>
            </a:pPr>
            <a:r>
              <a:rPr lang="en-US" dirty="0"/>
              <a:t>Contact targets across multiple channels after specific actions, triggers, or periods of time</a:t>
            </a:r>
          </a:p>
          <a:p>
            <a:pPr marL="285750" indent="-285750">
              <a:buFont typeface="Wingdings" panose="05000000000000000000" pitchFamily="2" charset="2"/>
              <a:buChar char="ü"/>
            </a:pPr>
            <a:r>
              <a:rPr lang="en-US" dirty="0"/>
              <a:t>Perform lead management to include lead nurturing and lead scoring</a:t>
            </a:r>
          </a:p>
          <a:p>
            <a:pPr marL="285750" indent="-285750">
              <a:buFont typeface="Wingdings" panose="05000000000000000000" pitchFamily="2" charset="2"/>
              <a:buChar char="ü"/>
            </a:pPr>
            <a:r>
              <a:rPr lang="en-US" dirty="0"/>
              <a:t>Generate forms and landing pages to collect prospect information</a:t>
            </a:r>
          </a:p>
          <a:p>
            <a:pPr marL="285750" indent="-285750">
              <a:buFont typeface="Wingdings" panose="05000000000000000000" pitchFamily="2" charset="2"/>
              <a:buChar char="ü"/>
            </a:pPr>
            <a:r>
              <a:rPr lang="en-US" dirty="0"/>
              <a:t>Provide analytics and reports that track the entire lifecycle of a campaign, including ties to revenue and/or campaign ROI</a:t>
            </a:r>
            <a:endParaRPr lang="fr-FR" dirty="0"/>
          </a:p>
        </p:txBody>
      </p:sp>
    </p:spTree>
    <p:extLst>
      <p:ext uri="{BB962C8B-B14F-4D97-AF65-F5344CB8AC3E}">
        <p14:creationId xmlns:p14="http://schemas.microsoft.com/office/powerpoint/2010/main" val="6950045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stretch>
            <a:fillRect/>
          </a:stretch>
        </p:blipFill>
        <p:spPr>
          <a:xfrm>
            <a:off x="280052" y="0"/>
            <a:ext cx="6900238" cy="6196168"/>
          </a:xfrm>
          <a:prstGeom prst="rect">
            <a:avLst/>
          </a:prstGeom>
        </p:spPr>
      </p:pic>
      <p:pic>
        <p:nvPicPr>
          <p:cNvPr id="8" name="Image 7"/>
          <p:cNvPicPr>
            <a:picLocks noChangeAspect="1"/>
          </p:cNvPicPr>
          <p:nvPr/>
        </p:nvPicPr>
        <p:blipFill>
          <a:blip r:embed="rId3"/>
          <a:stretch>
            <a:fillRect/>
          </a:stretch>
        </p:blipFill>
        <p:spPr>
          <a:xfrm>
            <a:off x="7039443" y="162166"/>
            <a:ext cx="4248000" cy="6208629"/>
          </a:xfrm>
          <a:prstGeom prst="rect">
            <a:avLst/>
          </a:prstGeom>
        </p:spPr>
      </p:pic>
      <p:sp>
        <p:nvSpPr>
          <p:cNvPr id="9" name="Rectangle à coins arrondis 8"/>
          <p:cNvSpPr/>
          <p:nvPr/>
        </p:nvSpPr>
        <p:spPr>
          <a:xfrm>
            <a:off x="280052" y="6196168"/>
            <a:ext cx="1968473" cy="5194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ActveCampaign</a:t>
            </a:r>
            <a:endParaRPr lang="fr-FR" dirty="0"/>
          </a:p>
        </p:txBody>
      </p:sp>
    </p:spTree>
    <p:extLst>
      <p:ext uri="{BB962C8B-B14F-4D97-AF65-F5344CB8AC3E}">
        <p14:creationId xmlns:p14="http://schemas.microsoft.com/office/powerpoint/2010/main" val="1774925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248039" y="0"/>
            <a:ext cx="6660000" cy="6202184"/>
          </a:xfrm>
          <a:prstGeom prst="rect">
            <a:avLst/>
          </a:prstGeom>
        </p:spPr>
      </p:pic>
      <p:pic>
        <p:nvPicPr>
          <p:cNvPr id="4" name="Image 3"/>
          <p:cNvPicPr>
            <a:picLocks noChangeAspect="1"/>
          </p:cNvPicPr>
          <p:nvPr/>
        </p:nvPicPr>
        <p:blipFill>
          <a:blip r:embed="rId3"/>
          <a:stretch>
            <a:fillRect/>
          </a:stretch>
        </p:blipFill>
        <p:spPr>
          <a:xfrm>
            <a:off x="7030388" y="156772"/>
            <a:ext cx="5161612" cy="5105400"/>
          </a:xfrm>
          <a:prstGeom prst="rect">
            <a:avLst/>
          </a:prstGeom>
        </p:spPr>
      </p:pic>
      <p:sp>
        <p:nvSpPr>
          <p:cNvPr id="5" name="Rectangle 4"/>
          <p:cNvSpPr/>
          <p:nvPr/>
        </p:nvSpPr>
        <p:spPr>
          <a:xfrm>
            <a:off x="9518754" y="5444300"/>
            <a:ext cx="2673246" cy="36933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dirty="0" smtClean="0"/>
              <a:t>TEST A/B</a:t>
            </a:r>
            <a:endParaRPr lang="fr-FR" dirty="0"/>
          </a:p>
        </p:txBody>
      </p:sp>
    </p:spTree>
    <p:extLst>
      <p:ext uri="{BB962C8B-B14F-4D97-AF65-F5344CB8AC3E}">
        <p14:creationId xmlns:p14="http://schemas.microsoft.com/office/powerpoint/2010/main" val="5282908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208615" y="122084"/>
            <a:ext cx="11353797" cy="968998"/>
          </a:xfrm>
        </p:spPr>
        <p:txBody>
          <a:bodyPr>
            <a:normAutofit fontScale="90000"/>
          </a:bodyPr>
          <a:lstStyle/>
          <a:p>
            <a:r>
              <a:rPr lang="fr-FR" dirty="0" smtClean="0"/>
              <a:t>Les plateformes marketing automation </a:t>
            </a:r>
            <a:r>
              <a:rPr lang="fr-FR" dirty="0" err="1" smtClean="0"/>
              <a:t>ia</a:t>
            </a:r>
            <a:r>
              <a:rPr lang="fr-FR" dirty="0" smtClean="0"/>
              <a:t>, l’exemple de </a:t>
            </a:r>
            <a:r>
              <a:rPr lang="fr-FR" dirty="0" err="1" smtClean="0"/>
              <a:t>Braze</a:t>
            </a:r>
            <a:endParaRPr lang="fr-FR" dirty="0"/>
          </a:p>
        </p:txBody>
      </p:sp>
      <p:pic>
        <p:nvPicPr>
          <p:cNvPr id="6" name="Image 5"/>
          <p:cNvPicPr>
            <a:picLocks noChangeAspect="1"/>
          </p:cNvPicPr>
          <p:nvPr/>
        </p:nvPicPr>
        <p:blipFill>
          <a:blip r:embed="rId2"/>
          <a:stretch>
            <a:fillRect/>
          </a:stretch>
        </p:blipFill>
        <p:spPr>
          <a:xfrm>
            <a:off x="208614" y="1091083"/>
            <a:ext cx="11843477" cy="5339697"/>
          </a:xfrm>
          <a:prstGeom prst="rect">
            <a:avLst/>
          </a:prstGeom>
        </p:spPr>
      </p:pic>
    </p:spTree>
    <p:extLst>
      <p:ext uri="{BB962C8B-B14F-4D97-AF65-F5344CB8AC3E}">
        <p14:creationId xmlns:p14="http://schemas.microsoft.com/office/powerpoint/2010/main" val="33704361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75360" y="904522"/>
            <a:ext cx="12041280" cy="5048955"/>
          </a:xfrm>
          <a:prstGeom prst="rect">
            <a:avLst/>
          </a:prstGeom>
        </p:spPr>
      </p:pic>
    </p:spTree>
    <p:extLst>
      <p:ext uri="{BB962C8B-B14F-4D97-AF65-F5344CB8AC3E}">
        <p14:creationId xmlns:p14="http://schemas.microsoft.com/office/powerpoint/2010/main" val="18529258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839449" y="415622"/>
            <a:ext cx="10388184" cy="5809037"/>
          </a:xfrm>
          <a:prstGeom prst="rect">
            <a:avLst/>
          </a:prstGeom>
        </p:spPr>
      </p:pic>
    </p:spTree>
    <p:extLst>
      <p:ext uri="{BB962C8B-B14F-4D97-AF65-F5344CB8AC3E}">
        <p14:creationId xmlns:p14="http://schemas.microsoft.com/office/powerpoint/2010/main" val="27524624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554637" y="429823"/>
            <a:ext cx="10897848" cy="6101870"/>
          </a:xfrm>
          <a:prstGeom prst="rect">
            <a:avLst/>
          </a:prstGeom>
        </p:spPr>
      </p:pic>
    </p:spTree>
    <p:extLst>
      <p:ext uri="{BB962C8B-B14F-4D97-AF65-F5344CB8AC3E}">
        <p14:creationId xmlns:p14="http://schemas.microsoft.com/office/powerpoint/2010/main" val="19886957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218784" y="1156970"/>
            <a:ext cx="7754432" cy="4544059"/>
          </a:xfrm>
          <a:prstGeom prst="rect">
            <a:avLst/>
          </a:prstGeom>
        </p:spPr>
      </p:pic>
    </p:spTree>
    <p:extLst>
      <p:ext uri="{BB962C8B-B14F-4D97-AF65-F5344CB8AC3E}">
        <p14:creationId xmlns:p14="http://schemas.microsoft.com/office/powerpoint/2010/main" val="38640664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20603" y="239202"/>
            <a:ext cx="2886478" cy="3591426"/>
          </a:xfrm>
          <a:prstGeom prst="rect">
            <a:avLst/>
          </a:prstGeom>
        </p:spPr>
      </p:pic>
      <p:pic>
        <p:nvPicPr>
          <p:cNvPr id="3" name="Image 2" descr="Modèle de site internet pour réseau territorial ou fabrique basé sur le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758" y="3970258"/>
            <a:ext cx="2865323" cy="1778582"/>
          </a:xfrm>
          <a:prstGeom prst="rect">
            <a:avLst/>
          </a:prstGeom>
        </p:spPr>
      </p:pic>
      <p:pic>
        <p:nvPicPr>
          <p:cNvPr id="4" name="Image 3" descr="File:LinkedIn logo initials.png - Wikimedia Common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32550" y="3970258"/>
            <a:ext cx="1385341" cy="1778582"/>
          </a:xfrm>
          <a:prstGeom prst="rect">
            <a:avLst/>
          </a:prstGeom>
        </p:spPr>
      </p:pic>
      <p:cxnSp>
        <p:nvCxnSpPr>
          <p:cNvPr id="6" name="Connecteur droit avec flèche 5"/>
          <p:cNvCxnSpPr>
            <a:stCxn id="3" idx="3"/>
            <a:endCxn id="4" idx="1"/>
          </p:cNvCxnSpPr>
          <p:nvPr/>
        </p:nvCxnSpPr>
        <p:spPr>
          <a:xfrm>
            <a:off x="3207081" y="4859549"/>
            <a:ext cx="52546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743200" y="239202"/>
            <a:ext cx="659567" cy="3604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1</a:t>
            </a:r>
            <a:endParaRPr lang="fr-FR" dirty="0"/>
          </a:p>
        </p:txBody>
      </p:sp>
      <p:sp>
        <p:nvSpPr>
          <p:cNvPr id="8" name="Rectangle 7"/>
          <p:cNvSpPr/>
          <p:nvPr/>
        </p:nvSpPr>
        <p:spPr>
          <a:xfrm>
            <a:off x="3992380" y="239202"/>
            <a:ext cx="6096000" cy="2585323"/>
          </a:xfrm>
          <a:prstGeom prst="rect">
            <a:avLst/>
          </a:prstGeom>
          <a:solidFill>
            <a:srgbClr val="FFFF00"/>
          </a:solidFill>
        </p:spPr>
        <p:txBody>
          <a:bodyPr>
            <a:spAutoFit/>
          </a:bodyPr>
          <a:lstStyle/>
          <a:p>
            <a:r>
              <a:rPr lang="fr-FR" dirty="0" smtClean="0"/>
              <a:t>LinkedIn</a:t>
            </a:r>
          </a:p>
          <a:p>
            <a:r>
              <a:rPr lang="fr-FR" dirty="0" err="1" smtClean="0"/>
              <a:t>Matched</a:t>
            </a:r>
            <a:r>
              <a:rPr lang="fr-FR" dirty="0" smtClean="0"/>
              <a:t> Audiences</a:t>
            </a:r>
          </a:p>
          <a:p>
            <a:pPr algn="just"/>
            <a:r>
              <a:rPr lang="fr-FR" dirty="0" smtClean="0"/>
              <a:t>Vous </a:t>
            </a:r>
            <a:r>
              <a:rPr lang="fr-FR" dirty="0"/>
              <a:t>pouvez </a:t>
            </a:r>
            <a:r>
              <a:rPr lang="fr-FR" dirty="0" smtClean="0"/>
              <a:t>importer des </a:t>
            </a:r>
            <a:r>
              <a:rPr lang="fr-FR" dirty="0"/>
              <a:t>listes d’adresses e-mail de manière</a:t>
            </a:r>
          </a:p>
          <a:p>
            <a:r>
              <a:rPr lang="fr-FR" dirty="0"/>
              <a:t>sécurisée depuis votre base de </a:t>
            </a:r>
            <a:r>
              <a:rPr lang="fr-FR" dirty="0" smtClean="0"/>
              <a:t>données pour </a:t>
            </a:r>
            <a:r>
              <a:rPr lang="fr-FR" dirty="0"/>
              <a:t>le ciblage sur LinkedIn : les </a:t>
            </a:r>
            <a:r>
              <a:rPr lang="fr-FR" dirty="0" smtClean="0"/>
              <a:t>abonnés à </a:t>
            </a:r>
            <a:r>
              <a:rPr lang="fr-FR" dirty="0"/>
              <a:t>votre newsletter ou à votre blog qui</a:t>
            </a:r>
          </a:p>
          <a:p>
            <a:r>
              <a:rPr lang="fr-FR" dirty="0"/>
              <a:t>connaissent vos idées, les clients </a:t>
            </a:r>
            <a:r>
              <a:rPr lang="fr-FR" dirty="0" smtClean="0"/>
              <a:t>existants qui </a:t>
            </a:r>
            <a:r>
              <a:rPr lang="fr-FR" dirty="0"/>
              <a:t>pourraient être intéressés par </a:t>
            </a:r>
            <a:r>
              <a:rPr lang="fr-FR" dirty="0" smtClean="0"/>
              <a:t>un nouveau </a:t>
            </a:r>
            <a:r>
              <a:rPr lang="fr-FR" dirty="0"/>
              <a:t>produit, ou encore les leads qui ont</a:t>
            </a:r>
          </a:p>
          <a:p>
            <a:r>
              <a:rPr lang="fr-FR" dirty="0"/>
              <a:t>démontré leur intérêt par le passé mais </a:t>
            </a:r>
            <a:r>
              <a:rPr lang="fr-FR" dirty="0" smtClean="0"/>
              <a:t>qui n’ont </a:t>
            </a:r>
            <a:r>
              <a:rPr lang="fr-FR" dirty="0"/>
              <a:t>jamais passé la phase de conversion</a:t>
            </a:r>
          </a:p>
        </p:txBody>
      </p:sp>
      <p:sp>
        <p:nvSpPr>
          <p:cNvPr id="9" name="Rectangle 8"/>
          <p:cNvSpPr/>
          <p:nvPr/>
        </p:nvSpPr>
        <p:spPr>
          <a:xfrm>
            <a:off x="9176478" y="419725"/>
            <a:ext cx="659567" cy="4047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2</a:t>
            </a:r>
            <a:endParaRPr lang="fr-FR" dirty="0"/>
          </a:p>
        </p:txBody>
      </p:sp>
      <p:sp>
        <p:nvSpPr>
          <p:cNvPr id="10" name="Rectangle 9"/>
          <p:cNvSpPr/>
          <p:nvPr/>
        </p:nvSpPr>
        <p:spPr>
          <a:xfrm>
            <a:off x="5223635" y="3005048"/>
            <a:ext cx="6096000" cy="923330"/>
          </a:xfrm>
          <a:prstGeom prst="rect">
            <a:avLst/>
          </a:prstGeom>
          <a:solidFill>
            <a:srgbClr val="FFC000"/>
          </a:solidFill>
        </p:spPr>
        <p:txBody>
          <a:bodyPr>
            <a:spAutoFit/>
          </a:bodyPr>
          <a:lstStyle/>
          <a:p>
            <a:r>
              <a:rPr lang="fr-FR" dirty="0"/>
              <a:t>Importez une liste comprenant </a:t>
            </a:r>
            <a:r>
              <a:rPr lang="fr-FR" dirty="0" smtClean="0"/>
              <a:t>jusqu’à 300 </a:t>
            </a:r>
            <a:r>
              <a:rPr lang="fr-FR" dirty="0"/>
              <a:t>000 noms d’entreprises </a:t>
            </a:r>
            <a:r>
              <a:rPr lang="fr-FR" dirty="0" smtClean="0"/>
              <a:t>qui représenteront </a:t>
            </a:r>
            <a:r>
              <a:rPr lang="fr-FR" dirty="0"/>
              <a:t>vos comptes cibles grâce</a:t>
            </a:r>
          </a:p>
          <a:p>
            <a:r>
              <a:rPr lang="fr-FR" dirty="0"/>
              <a:t>à </a:t>
            </a:r>
            <a:r>
              <a:rPr lang="fr-FR" dirty="0" err="1"/>
              <a:t>Matched</a:t>
            </a:r>
            <a:r>
              <a:rPr lang="fr-FR" dirty="0"/>
              <a:t> Audiences.</a:t>
            </a:r>
          </a:p>
        </p:txBody>
      </p:sp>
      <p:sp>
        <p:nvSpPr>
          <p:cNvPr id="11" name="Rectangle 10"/>
          <p:cNvSpPr/>
          <p:nvPr/>
        </p:nvSpPr>
        <p:spPr>
          <a:xfrm>
            <a:off x="5749104" y="4108901"/>
            <a:ext cx="6096000" cy="2031325"/>
          </a:xfrm>
          <a:prstGeom prst="rect">
            <a:avLst/>
          </a:prstGeom>
          <a:solidFill>
            <a:srgbClr val="92D050"/>
          </a:solidFill>
        </p:spPr>
        <p:txBody>
          <a:bodyPr>
            <a:spAutoFit/>
          </a:bodyPr>
          <a:lstStyle/>
          <a:p>
            <a:r>
              <a:rPr lang="fr-FR" dirty="0"/>
              <a:t>• La modélisation par similitudes (“jumeaux statistiques”) vous permet d’élargir </a:t>
            </a:r>
            <a:r>
              <a:rPr lang="fr-FR" dirty="0" smtClean="0"/>
              <a:t>votre audience </a:t>
            </a:r>
            <a:r>
              <a:rPr lang="fr-FR" dirty="0"/>
              <a:t>en utilisant les algorithmes de LinkedIn pour trouver des personnes dont le </a:t>
            </a:r>
            <a:r>
              <a:rPr lang="fr-FR" dirty="0" smtClean="0"/>
              <a:t>profil est </a:t>
            </a:r>
            <a:r>
              <a:rPr lang="fr-FR" dirty="0"/>
              <a:t>proche de celui que vous ciblez. </a:t>
            </a:r>
            <a:endParaRPr lang="fr-FR" dirty="0" smtClean="0"/>
          </a:p>
          <a:p>
            <a:r>
              <a:rPr lang="fr-FR" dirty="0" smtClean="0"/>
              <a:t>Cliquez </a:t>
            </a:r>
            <a:r>
              <a:rPr lang="fr-FR" dirty="0"/>
              <a:t>simplement sur la zone “Extension </a:t>
            </a:r>
            <a:r>
              <a:rPr lang="fr-FR" dirty="0" smtClean="0"/>
              <a:t>de l’audience</a:t>
            </a:r>
            <a:r>
              <a:rPr lang="fr-FR" dirty="0"/>
              <a:t>” dans </a:t>
            </a:r>
            <a:r>
              <a:rPr lang="fr-FR" dirty="0" err="1"/>
              <a:t>Campaign</a:t>
            </a:r>
            <a:r>
              <a:rPr lang="fr-FR" dirty="0"/>
              <a:t> Manager et regardez comment la taille de votre </a:t>
            </a:r>
            <a:r>
              <a:rPr lang="fr-FR" dirty="0" smtClean="0"/>
              <a:t>audience augmente</a:t>
            </a:r>
            <a:r>
              <a:rPr lang="fr-FR" dirty="0"/>
              <a:t>.</a:t>
            </a:r>
          </a:p>
        </p:txBody>
      </p:sp>
      <p:sp>
        <p:nvSpPr>
          <p:cNvPr id="12" name="Rectangle 11"/>
          <p:cNvSpPr/>
          <p:nvPr/>
        </p:nvSpPr>
        <p:spPr>
          <a:xfrm>
            <a:off x="8124669" y="5861154"/>
            <a:ext cx="2473377" cy="524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Look </a:t>
            </a:r>
            <a:r>
              <a:rPr lang="fr-FR" dirty="0" err="1" smtClean="0"/>
              <a:t>Alike</a:t>
            </a:r>
            <a:r>
              <a:rPr lang="fr-FR" dirty="0" smtClean="0"/>
              <a:t> Audience</a:t>
            </a:r>
            <a:endParaRPr lang="fr-FR" dirty="0"/>
          </a:p>
        </p:txBody>
      </p:sp>
    </p:spTree>
    <p:extLst>
      <p:ext uri="{BB962C8B-B14F-4D97-AF65-F5344CB8AC3E}">
        <p14:creationId xmlns:p14="http://schemas.microsoft.com/office/powerpoint/2010/main" val="5036301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97926" y="1104647"/>
            <a:ext cx="6252775" cy="5393589"/>
          </a:xfrm>
          <a:prstGeom prst="rect">
            <a:avLst/>
          </a:prstGeom>
        </p:spPr>
      </p:pic>
      <p:sp>
        <p:nvSpPr>
          <p:cNvPr id="3" name="Rectangle 2"/>
          <p:cNvSpPr/>
          <p:nvPr/>
        </p:nvSpPr>
        <p:spPr>
          <a:xfrm>
            <a:off x="6735580" y="1882144"/>
            <a:ext cx="4117298" cy="2862322"/>
          </a:xfrm>
          <a:prstGeom prst="rect">
            <a:avLst/>
          </a:prstGeom>
          <a:solidFill>
            <a:srgbClr val="FFFF00"/>
          </a:solidFill>
        </p:spPr>
        <p:txBody>
          <a:bodyPr wrap="square">
            <a:spAutoFit/>
          </a:bodyPr>
          <a:lstStyle/>
          <a:p>
            <a:r>
              <a:rPr lang="fr-FR" dirty="0"/>
              <a:t>Pour générer des leads, vous devez</a:t>
            </a:r>
          </a:p>
          <a:p>
            <a:r>
              <a:rPr lang="fr-FR" dirty="0"/>
              <a:t>persuader un prospect potentiel de vous</a:t>
            </a:r>
          </a:p>
          <a:p>
            <a:r>
              <a:rPr lang="fr-FR" dirty="0"/>
              <a:t>donner ses coordonnées. Soyons </a:t>
            </a:r>
            <a:r>
              <a:rPr lang="fr-FR" dirty="0" smtClean="0"/>
              <a:t>honnête, personne </a:t>
            </a:r>
            <a:r>
              <a:rPr lang="fr-FR" dirty="0"/>
              <a:t>n’aime remplir des formulaires, </a:t>
            </a:r>
            <a:r>
              <a:rPr lang="fr-FR" dirty="0" smtClean="0"/>
              <a:t>et encore </a:t>
            </a:r>
            <a:r>
              <a:rPr lang="fr-FR" dirty="0"/>
              <a:t>moins les décideurs débordés </a:t>
            </a:r>
            <a:r>
              <a:rPr lang="fr-FR" dirty="0" smtClean="0"/>
              <a:t>qui sont </a:t>
            </a:r>
            <a:r>
              <a:rPr lang="fr-FR" dirty="0"/>
              <a:t>généralement votre source de leads la</a:t>
            </a:r>
          </a:p>
          <a:p>
            <a:r>
              <a:rPr lang="fr-FR" dirty="0"/>
              <a:t>plus précieuse. Ainsi, plus vous </a:t>
            </a:r>
            <a:r>
              <a:rPr lang="fr-FR" dirty="0" smtClean="0"/>
              <a:t>fluidifiiez le partage </a:t>
            </a:r>
            <a:r>
              <a:rPr lang="fr-FR" dirty="0"/>
              <a:t>d’informations, plus vous </a:t>
            </a:r>
            <a:r>
              <a:rPr lang="fr-FR" dirty="0" smtClean="0"/>
              <a:t>générerez de </a:t>
            </a:r>
            <a:r>
              <a:rPr lang="fr-FR" dirty="0"/>
              <a:t>leads, à un coût plus réduit. </a:t>
            </a:r>
          </a:p>
        </p:txBody>
      </p:sp>
      <p:sp>
        <p:nvSpPr>
          <p:cNvPr id="4" name="Titre 3"/>
          <p:cNvSpPr>
            <a:spLocks noGrp="1"/>
          </p:cNvSpPr>
          <p:nvPr>
            <p:ph type="title"/>
          </p:nvPr>
        </p:nvSpPr>
        <p:spPr>
          <a:xfrm>
            <a:off x="733272" y="271985"/>
            <a:ext cx="10515600" cy="968998"/>
          </a:xfrm>
        </p:spPr>
        <p:txBody>
          <a:bodyPr>
            <a:normAutofit fontScale="90000"/>
          </a:bodyPr>
          <a:lstStyle/>
          <a:p>
            <a:r>
              <a:rPr lang="fr-FR" dirty="0" smtClean="0"/>
              <a:t>Formulaire de génération de leads LINKEDIN</a:t>
            </a:r>
            <a:endParaRPr lang="fr-FR" dirty="0"/>
          </a:p>
        </p:txBody>
      </p:sp>
    </p:spTree>
    <p:extLst>
      <p:ext uri="{BB962C8B-B14F-4D97-AF65-F5344CB8AC3E}">
        <p14:creationId xmlns:p14="http://schemas.microsoft.com/office/powerpoint/2010/main" val="10354387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83371" y="256995"/>
            <a:ext cx="10515600" cy="968998"/>
          </a:xfrm>
        </p:spPr>
        <p:txBody>
          <a:bodyPr/>
          <a:lstStyle/>
          <a:p>
            <a:r>
              <a:rPr lang="fr-FR" dirty="0" smtClean="0"/>
              <a:t>Le </a:t>
            </a:r>
            <a:r>
              <a:rPr lang="fr-FR" dirty="0" err="1" smtClean="0"/>
              <a:t>sponsored</a:t>
            </a:r>
            <a:r>
              <a:rPr lang="fr-FR" dirty="0" smtClean="0"/>
              <a:t> content </a:t>
            </a:r>
            <a:endParaRPr lang="fr-FR" dirty="0"/>
          </a:p>
        </p:txBody>
      </p:sp>
      <p:pic>
        <p:nvPicPr>
          <p:cNvPr id="3" name="Image 2"/>
          <p:cNvPicPr>
            <a:picLocks noChangeAspect="1"/>
          </p:cNvPicPr>
          <p:nvPr/>
        </p:nvPicPr>
        <p:blipFill>
          <a:blip r:embed="rId2"/>
          <a:stretch>
            <a:fillRect/>
          </a:stretch>
        </p:blipFill>
        <p:spPr>
          <a:xfrm>
            <a:off x="388986" y="1375894"/>
            <a:ext cx="5268060" cy="5096586"/>
          </a:xfrm>
          <a:prstGeom prst="rect">
            <a:avLst/>
          </a:prstGeom>
        </p:spPr>
      </p:pic>
      <p:sp>
        <p:nvSpPr>
          <p:cNvPr id="4" name="Rectangle à coins arrondis 3"/>
          <p:cNvSpPr/>
          <p:nvPr/>
        </p:nvSpPr>
        <p:spPr>
          <a:xfrm>
            <a:off x="6026046" y="5486400"/>
            <a:ext cx="2473377" cy="6295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Format vidéo possible</a:t>
            </a:r>
            <a:endParaRPr lang="fr-FR" dirty="0"/>
          </a:p>
        </p:txBody>
      </p:sp>
      <p:pic>
        <p:nvPicPr>
          <p:cNvPr id="5" name="Image 4"/>
          <p:cNvPicPr>
            <a:picLocks noChangeAspect="1"/>
          </p:cNvPicPr>
          <p:nvPr/>
        </p:nvPicPr>
        <p:blipFill>
          <a:blip r:embed="rId3"/>
          <a:stretch>
            <a:fillRect/>
          </a:stretch>
        </p:blipFill>
        <p:spPr>
          <a:xfrm>
            <a:off x="5981442" y="1644759"/>
            <a:ext cx="3147568" cy="2147752"/>
          </a:xfrm>
          <a:prstGeom prst="rect">
            <a:avLst/>
          </a:prstGeom>
        </p:spPr>
      </p:pic>
    </p:spTree>
    <p:extLst>
      <p:ext uri="{BB962C8B-B14F-4D97-AF65-F5344CB8AC3E}">
        <p14:creationId xmlns:p14="http://schemas.microsoft.com/office/powerpoint/2010/main" val="14122995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6982" y="286975"/>
            <a:ext cx="10515600" cy="968998"/>
          </a:xfrm>
        </p:spPr>
        <p:txBody>
          <a:bodyPr/>
          <a:lstStyle/>
          <a:p>
            <a:r>
              <a:rPr lang="fr-FR" dirty="0" smtClean="0"/>
              <a:t>Les </a:t>
            </a:r>
            <a:r>
              <a:rPr lang="fr-FR" dirty="0" err="1" smtClean="0"/>
              <a:t>sponsored</a:t>
            </a:r>
            <a:r>
              <a:rPr lang="fr-FR" dirty="0" smtClean="0"/>
              <a:t> </a:t>
            </a:r>
            <a:r>
              <a:rPr lang="fr-FR" dirty="0" err="1" smtClean="0"/>
              <a:t>Inmails</a:t>
            </a:r>
            <a:r>
              <a:rPr lang="fr-FR" dirty="0" smtClean="0"/>
              <a:t> </a:t>
            </a:r>
            <a:endParaRPr lang="fr-FR" dirty="0"/>
          </a:p>
        </p:txBody>
      </p:sp>
      <p:pic>
        <p:nvPicPr>
          <p:cNvPr id="3" name="Image 2"/>
          <p:cNvPicPr>
            <a:picLocks noChangeAspect="1"/>
          </p:cNvPicPr>
          <p:nvPr/>
        </p:nvPicPr>
        <p:blipFill>
          <a:blip r:embed="rId2"/>
          <a:stretch>
            <a:fillRect/>
          </a:stretch>
        </p:blipFill>
        <p:spPr>
          <a:xfrm>
            <a:off x="496982" y="1690688"/>
            <a:ext cx="3520382" cy="3645810"/>
          </a:xfrm>
          <a:prstGeom prst="rect">
            <a:avLst/>
          </a:prstGeom>
        </p:spPr>
      </p:pic>
      <p:pic>
        <p:nvPicPr>
          <p:cNvPr id="4" name="Image 3"/>
          <p:cNvPicPr>
            <a:picLocks noChangeAspect="1"/>
          </p:cNvPicPr>
          <p:nvPr/>
        </p:nvPicPr>
        <p:blipFill>
          <a:blip r:embed="rId3"/>
          <a:stretch>
            <a:fillRect/>
          </a:stretch>
        </p:blipFill>
        <p:spPr>
          <a:xfrm>
            <a:off x="4841823" y="1487454"/>
            <a:ext cx="7024074" cy="4707801"/>
          </a:xfrm>
          <a:prstGeom prst="rect">
            <a:avLst/>
          </a:prstGeom>
        </p:spPr>
      </p:pic>
    </p:spTree>
    <p:extLst>
      <p:ext uri="{BB962C8B-B14F-4D97-AF65-F5344CB8AC3E}">
        <p14:creationId xmlns:p14="http://schemas.microsoft.com/office/powerpoint/2010/main" val="118156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3" y="721690"/>
            <a:ext cx="3688827" cy="968998"/>
          </a:xfrm>
        </p:spPr>
        <p:txBody>
          <a:bodyPr>
            <a:normAutofit fontScale="90000"/>
          </a:bodyPr>
          <a:lstStyle/>
          <a:p>
            <a:r>
              <a:rPr lang="fr-FR" dirty="0" smtClean="0"/>
              <a:t>Les publicités </a:t>
            </a:r>
            <a:r>
              <a:rPr lang="fr-FR" dirty="0" err="1" smtClean="0"/>
              <a:t>dynamic</a:t>
            </a:r>
            <a:r>
              <a:rPr lang="fr-FR" dirty="0" smtClean="0"/>
              <a:t> </a:t>
            </a:r>
            <a:r>
              <a:rPr lang="fr-FR" dirty="0" err="1" smtClean="0"/>
              <a:t>ads</a:t>
            </a:r>
            <a:endParaRPr lang="fr-FR" dirty="0"/>
          </a:p>
        </p:txBody>
      </p:sp>
      <p:pic>
        <p:nvPicPr>
          <p:cNvPr id="3" name="Image 2"/>
          <p:cNvPicPr>
            <a:picLocks noChangeAspect="1"/>
          </p:cNvPicPr>
          <p:nvPr/>
        </p:nvPicPr>
        <p:blipFill>
          <a:blip r:embed="rId2"/>
          <a:stretch>
            <a:fillRect/>
          </a:stretch>
        </p:blipFill>
        <p:spPr>
          <a:xfrm>
            <a:off x="4187959" y="138630"/>
            <a:ext cx="7773485" cy="6011114"/>
          </a:xfrm>
          <a:prstGeom prst="rect">
            <a:avLst/>
          </a:prstGeom>
        </p:spPr>
      </p:pic>
      <p:pic>
        <p:nvPicPr>
          <p:cNvPr id="4" name="Image 3"/>
          <p:cNvPicPr>
            <a:picLocks noChangeAspect="1"/>
          </p:cNvPicPr>
          <p:nvPr/>
        </p:nvPicPr>
        <p:blipFill>
          <a:blip r:embed="rId3"/>
          <a:stretch>
            <a:fillRect/>
          </a:stretch>
        </p:blipFill>
        <p:spPr>
          <a:xfrm>
            <a:off x="437232" y="1829553"/>
            <a:ext cx="3325299" cy="3776768"/>
          </a:xfrm>
          <a:prstGeom prst="rect">
            <a:avLst/>
          </a:prstGeom>
        </p:spPr>
      </p:pic>
    </p:spTree>
    <p:extLst>
      <p:ext uri="{BB962C8B-B14F-4D97-AF65-F5344CB8AC3E}">
        <p14:creationId xmlns:p14="http://schemas.microsoft.com/office/powerpoint/2010/main" val="30848732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Travailler </a:t>
            </a:r>
            <a:r>
              <a:rPr lang="fr-FR" dirty="0"/>
              <a:t>son CRO (Conversion Rate </a:t>
            </a:r>
            <a:r>
              <a:rPr lang="fr-FR" dirty="0" err="1" smtClean="0"/>
              <a:t>Optimization</a:t>
            </a:r>
            <a:r>
              <a:rPr lang="fr-FR" dirty="0" smtClean="0"/>
              <a:t>)</a:t>
            </a:r>
            <a:endParaRPr lang="fr-FR" dirty="0"/>
          </a:p>
        </p:txBody>
      </p:sp>
      <p:sp>
        <p:nvSpPr>
          <p:cNvPr id="3" name="Rectangle 2"/>
          <p:cNvSpPr/>
          <p:nvPr/>
        </p:nvSpPr>
        <p:spPr>
          <a:xfrm>
            <a:off x="5257803" y="2302508"/>
            <a:ext cx="6096000" cy="1754326"/>
          </a:xfrm>
          <a:prstGeom prst="rect">
            <a:avLst/>
          </a:prstGeom>
          <a:solidFill>
            <a:srgbClr val="FFFF00"/>
          </a:solidFill>
        </p:spPr>
        <p:txBody>
          <a:bodyPr>
            <a:spAutoFit/>
          </a:bodyPr>
          <a:lstStyle/>
          <a:p>
            <a:r>
              <a:rPr lang="fr-FR" dirty="0" err="1" smtClean="0"/>
              <a:t>Trustmary</a:t>
            </a:r>
            <a:r>
              <a:rPr lang="fr-FR" dirty="0" smtClean="0"/>
              <a:t> </a:t>
            </a:r>
            <a:r>
              <a:rPr lang="fr-FR" dirty="0"/>
              <a:t>Solo : Collectez un nombre illimité de témoignages et de témoignages vidéo pour augmenter le taux de conversion de votre site Web.</a:t>
            </a:r>
          </a:p>
          <a:p>
            <a:r>
              <a:rPr lang="fr-FR" dirty="0" err="1" smtClean="0"/>
              <a:t>Hotjar</a:t>
            </a:r>
            <a:r>
              <a:rPr lang="fr-FR" dirty="0" smtClean="0"/>
              <a:t> </a:t>
            </a:r>
            <a:r>
              <a:rPr lang="fr-FR" dirty="0"/>
              <a:t>: Découvrez ce que les visiteurs de votre site Web font réellement sur votre page.</a:t>
            </a:r>
          </a:p>
          <a:p>
            <a:r>
              <a:rPr lang="fr-FR" dirty="0" err="1"/>
              <a:t>HelloBar</a:t>
            </a:r>
            <a:r>
              <a:rPr lang="fr-FR" dirty="0"/>
              <a:t> : Ajoutez des pop </a:t>
            </a:r>
            <a:r>
              <a:rPr lang="fr-FR" dirty="0" err="1"/>
              <a:t>ups</a:t>
            </a:r>
            <a:r>
              <a:rPr lang="fr-FR" dirty="0"/>
              <a:t> à vos pages web</a:t>
            </a:r>
          </a:p>
        </p:txBody>
      </p:sp>
      <p:sp>
        <p:nvSpPr>
          <p:cNvPr id="4" name="Rectangle à coins arrondis 3"/>
          <p:cNvSpPr/>
          <p:nvPr/>
        </p:nvSpPr>
        <p:spPr>
          <a:xfrm>
            <a:off x="838203" y="4182256"/>
            <a:ext cx="2684486" cy="13641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TOUS DISPONIBLES DANS WORDPRESS</a:t>
            </a:r>
            <a:endParaRPr lang="fr-FR" dirty="0"/>
          </a:p>
        </p:txBody>
      </p:sp>
    </p:spTree>
    <p:extLst>
      <p:ext uri="{BB962C8B-B14F-4D97-AF65-F5344CB8AC3E}">
        <p14:creationId xmlns:p14="http://schemas.microsoft.com/office/powerpoint/2010/main" val="28309283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Ajouter des </a:t>
            </a:r>
            <a:r>
              <a:rPr lang="fr-FR" dirty="0" err="1" smtClean="0"/>
              <a:t>videos</a:t>
            </a:r>
            <a:r>
              <a:rPr lang="fr-FR" dirty="0" smtClean="0"/>
              <a:t> clients de recommandation (</a:t>
            </a:r>
            <a:r>
              <a:rPr lang="fr-FR" dirty="0" err="1" smtClean="0"/>
              <a:t>trustmary</a:t>
            </a:r>
            <a:r>
              <a:rPr lang="fr-FR" dirty="0" smtClean="0"/>
              <a:t> solo)</a:t>
            </a:r>
            <a:endParaRPr lang="fr-FR" dirty="0"/>
          </a:p>
        </p:txBody>
      </p:sp>
      <p:pic>
        <p:nvPicPr>
          <p:cNvPr id="3" name="Image 2"/>
          <p:cNvPicPr>
            <a:picLocks noChangeAspect="1"/>
          </p:cNvPicPr>
          <p:nvPr/>
        </p:nvPicPr>
        <p:blipFill>
          <a:blip r:embed="rId2"/>
          <a:stretch>
            <a:fillRect/>
          </a:stretch>
        </p:blipFill>
        <p:spPr>
          <a:xfrm>
            <a:off x="770785" y="1887985"/>
            <a:ext cx="10650436" cy="4401164"/>
          </a:xfrm>
          <a:prstGeom prst="rect">
            <a:avLst/>
          </a:prstGeom>
        </p:spPr>
      </p:pic>
    </p:spTree>
    <p:extLst>
      <p:ext uri="{BB962C8B-B14F-4D97-AF65-F5344CB8AC3E}">
        <p14:creationId xmlns:p14="http://schemas.microsoft.com/office/powerpoint/2010/main" val="31975197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Travailler son </a:t>
            </a:r>
            <a:r>
              <a:rPr lang="fr-FR" dirty="0" err="1" smtClean="0"/>
              <a:t>heatmap</a:t>
            </a:r>
            <a:r>
              <a:rPr lang="fr-FR" dirty="0" smtClean="0"/>
              <a:t> (</a:t>
            </a:r>
            <a:r>
              <a:rPr lang="fr-FR" dirty="0" err="1" smtClean="0"/>
              <a:t>Hotjar</a:t>
            </a:r>
            <a:r>
              <a:rPr lang="fr-FR" dirty="0" smtClean="0"/>
              <a:t>)</a:t>
            </a:r>
            <a:endParaRPr lang="fr-FR" dirty="0"/>
          </a:p>
        </p:txBody>
      </p:sp>
      <p:sp>
        <p:nvSpPr>
          <p:cNvPr id="3" name="Rectangle 2"/>
          <p:cNvSpPr/>
          <p:nvPr/>
        </p:nvSpPr>
        <p:spPr>
          <a:xfrm>
            <a:off x="293968" y="5762681"/>
            <a:ext cx="4768550" cy="369332"/>
          </a:xfrm>
          <a:prstGeom prst="rect">
            <a:avLst/>
          </a:prstGeom>
          <a:solidFill>
            <a:srgbClr val="FFFF00"/>
          </a:solidFill>
        </p:spPr>
        <p:txBody>
          <a:bodyPr wrap="none">
            <a:spAutoFit/>
          </a:bodyPr>
          <a:lstStyle/>
          <a:p>
            <a:r>
              <a:rPr lang="fr-FR" dirty="0"/>
              <a:t>https://www.hotjar.com/fr/heatmaps/exemples/</a:t>
            </a:r>
          </a:p>
        </p:txBody>
      </p:sp>
      <p:pic>
        <p:nvPicPr>
          <p:cNvPr id="4" name="Image 3"/>
          <p:cNvPicPr>
            <a:picLocks noChangeAspect="1"/>
          </p:cNvPicPr>
          <p:nvPr/>
        </p:nvPicPr>
        <p:blipFill>
          <a:blip r:embed="rId2"/>
          <a:stretch>
            <a:fillRect/>
          </a:stretch>
        </p:blipFill>
        <p:spPr>
          <a:xfrm>
            <a:off x="4919951" y="1516576"/>
            <a:ext cx="7059010" cy="4420217"/>
          </a:xfrm>
          <a:prstGeom prst="rect">
            <a:avLst/>
          </a:prstGeom>
        </p:spPr>
      </p:pic>
    </p:spTree>
    <p:extLst>
      <p:ext uri="{BB962C8B-B14F-4D97-AF65-F5344CB8AC3E}">
        <p14:creationId xmlns:p14="http://schemas.microsoft.com/office/powerpoint/2010/main" val="26240189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Pop-up (Hello Bar)</a:t>
            </a:r>
            <a:endParaRPr lang="fr-FR" dirty="0"/>
          </a:p>
        </p:txBody>
      </p:sp>
      <p:pic>
        <p:nvPicPr>
          <p:cNvPr id="3" name="Image 2"/>
          <p:cNvPicPr>
            <a:picLocks noChangeAspect="1"/>
          </p:cNvPicPr>
          <p:nvPr/>
        </p:nvPicPr>
        <p:blipFill>
          <a:blip r:embed="rId2"/>
          <a:stretch>
            <a:fillRect/>
          </a:stretch>
        </p:blipFill>
        <p:spPr>
          <a:xfrm>
            <a:off x="958124" y="2428407"/>
            <a:ext cx="9972763" cy="3760698"/>
          </a:xfrm>
          <a:prstGeom prst="rect">
            <a:avLst/>
          </a:prstGeom>
        </p:spPr>
      </p:pic>
    </p:spTree>
    <p:extLst>
      <p:ext uri="{BB962C8B-B14F-4D97-AF65-F5344CB8AC3E}">
        <p14:creationId xmlns:p14="http://schemas.microsoft.com/office/powerpoint/2010/main" val="30214190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Landing page et CTA (call to action)</a:t>
            </a:r>
            <a:endParaRPr lang="fr-FR" dirty="0"/>
          </a:p>
        </p:txBody>
      </p:sp>
      <p:pic>
        <p:nvPicPr>
          <p:cNvPr id="3" name="Image 2"/>
          <p:cNvPicPr>
            <a:picLocks noChangeAspect="1"/>
          </p:cNvPicPr>
          <p:nvPr/>
        </p:nvPicPr>
        <p:blipFill>
          <a:blip r:embed="rId2"/>
          <a:stretch>
            <a:fillRect/>
          </a:stretch>
        </p:blipFill>
        <p:spPr>
          <a:xfrm>
            <a:off x="341793" y="1690688"/>
            <a:ext cx="8030696" cy="3905795"/>
          </a:xfrm>
          <a:prstGeom prst="rect">
            <a:avLst/>
          </a:prstGeom>
        </p:spPr>
      </p:pic>
      <p:sp>
        <p:nvSpPr>
          <p:cNvPr id="4" name="Ellipse 3"/>
          <p:cNvSpPr/>
          <p:nvPr/>
        </p:nvSpPr>
        <p:spPr>
          <a:xfrm>
            <a:off x="8289561" y="1528997"/>
            <a:ext cx="1049311" cy="6295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mtClean="0"/>
              <a:t>1</a:t>
            </a:r>
            <a:endParaRPr lang="fr-FR"/>
          </a:p>
        </p:txBody>
      </p:sp>
      <p:sp>
        <p:nvSpPr>
          <p:cNvPr id="5" name="Rectangle à coins arrondis 4"/>
          <p:cNvSpPr/>
          <p:nvPr/>
        </p:nvSpPr>
        <p:spPr>
          <a:xfrm>
            <a:off x="8679305" y="2863121"/>
            <a:ext cx="1888761" cy="9593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Lier sa landing page à la pub</a:t>
            </a:r>
            <a:endParaRPr lang="fr-FR" dirty="0"/>
          </a:p>
        </p:txBody>
      </p:sp>
    </p:spTree>
    <p:extLst>
      <p:ext uri="{BB962C8B-B14F-4D97-AF65-F5344CB8AC3E}">
        <p14:creationId xmlns:p14="http://schemas.microsoft.com/office/powerpoint/2010/main" val="6470918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a:t>Landing page et CTA (call to action)</a:t>
            </a:r>
            <a:endParaRPr lang="fr-FR" dirty="0"/>
          </a:p>
        </p:txBody>
      </p:sp>
      <p:pic>
        <p:nvPicPr>
          <p:cNvPr id="3" name="Image 2"/>
          <p:cNvPicPr>
            <a:picLocks noChangeAspect="1"/>
          </p:cNvPicPr>
          <p:nvPr/>
        </p:nvPicPr>
        <p:blipFill>
          <a:blip r:embed="rId2"/>
          <a:stretch>
            <a:fillRect/>
          </a:stretch>
        </p:blipFill>
        <p:spPr>
          <a:xfrm>
            <a:off x="360859" y="2222107"/>
            <a:ext cx="6414695" cy="3762900"/>
          </a:xfrm>
          <a:prstGeom prst="rect">
            <a:avLst/>
          </a:prstGeom>
        </p:spPr>
      </p:pic>
      <p:sp>
        <p:nvSpPr>
          <p:cNvPr id="4" name="Rectangle à coins arrondis 3"/>
          <p:cNvSpPr/>
          <p:nvPr/>
        </p:nvSpPr>
        <p:spPr>
          <a:xfrm>
            <a:off x="7285220" y="2563318"/>
            <a:ext cx="3072983" cy="17238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Utiliser des </a:t>
            </a:r>
            <a:r>
              <a:rPr lang="fr-FR" dirty="0" err="1" smtClean="0"/>
              <a:t>templates</a:t>
            </a:r>
            <a:r>
              <a:rPr lang="fr-FR" dirty="0" smtClean="0"/>
              <a:t> (ex, </a:t>
            </a:r>
            <a:r>
              <a:rPr lang="fr-FR" dirty="0" err="1" smtClean="0"/>
              <a:t>canva</a:t>
            </a:r>
            <a:r>
              <a:rPr lang="fr-FR" dirty="0" smtClean="0"/>
              <a:t>)</a:t>
            </a:r>
          </a:p>
          <a:p>
            <a:pPr algn="ctr"/>
            <a:r>
              <a:rPr lang="fr-FR" dirty="0" smtClean="0"/>
              <a:t>Faire simple</a:t>
            </a:r>
          </a:p>
          <a:p>
            <a:pPr algn="ctr"/>
            <a:r>
              <a:rPr lang="fr-FR" dirty="0" smtClean="0"/>
              <a:t>Se centrer sur l’offre</a:t>
            </a:r>
          </a:p>
          <a:p>
            <a:pPr algn="ctr"/>
            <a:r>
              <a:rPr lang="fr-FR" dirty="0" smtClean="0"/>
              <a:t>Un clic de la conversion</a:t>
            </a:r>
          </a:p>
          <a:p>
            <a:pPr algn="ctr"/>
            <a:r>
              <a:rPr lang="fr-FR" dirty="0" smtClean="0"/>
              <a:t>Travailler son CTA </a:t>
            </a:r>
            <a:endParaRPr lang="fr-FR" dirty="0"/>
          </a:p>
        </p:txBody>
      </p:sp>
    </p:spTree>
    <p:extLst>
      <p:ext uri="{BB962C8B-B14F-4D97-AF65-F5344CB8AC3E}">
        <p14:creationId xmlns:p14="http://schemas.microsoft.com/office/powerpoint/2010/main" val="15553958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Titre 1"/>
          <p:cNvSpPr txBox="1">
            <a:spLocks noGrp="1"/>
          </p:cNvSpPr>
          <p:nvPr>
            <p:ph type="title"/>
          </p:nvPr>
        </p:nvSpPr>
        <p:spPr>
          <a:xfrm>
            <a:off x="4156363" y="721690"/>
            <a:ext cx="7197439" cy="968998"/>
          </a:xfrm>
        </p:spPr>
        <p:txBody>
          <a:bodyPr>
            <a:normAutofit fontScale="90000"/>
          </a:bodyPr>
          <a:lstStyle/>
          <a:p>
            <a:r>
              <a:rPr lang="en-US" dirty="0" smtClean="0"/>
              <a:t>Les </a:t>
            </a:r>
            <a:r>
              <a:rPr lang="en-US" dirty="0" err="1" smtClean="0"/>
              <a:t>principaux</a:t>
            </a:r>
            <a:r>
              <a:rPr lang="en-US" dirty="0" smtClean="0"/>
              <a:t> </a:t>
            </a:r>
            <a:r>
              <a:rPr lang="en-US" dirty="0" err="1" smtClean="0"/>
              <a:t>produits</a:t>
            </a:r>
            <a:r>
              <a:rPr lang="en-US" dirty="0" smtClean="0"/>
              <a:t> </a:t>
            </a:r>
            <a:r>
              <a:rPr lang="en-US" dirty="0" err="1" smtClean="0"/>
              <a:t>publicitaires</a:t>
            </a:r>
            <a:r>
              <a:rPr lang="en-US" dirty="0" smtClean="0"/>
              <a:t> google</a:t>
            </a:r>
            <a:endParaRPr lang="en-US" dirty="0"/>
          </a:p>
        </p:txBody>
      </p:sp>
      <p:graphicFrame>
        <p:nvGraphicFramePr>
          <p:cNvPr id="3" name="Diagramme 2"/>
          <p:cNvGraphicFramePr/>
          <p:nvPr>
            <p:extLst>
              <p:ext uri="{D42A27DB-BD31-4B8C-83A1-F6EECF244321}">
                <p14:modId xmlns:p14="http://schemas.microsoft.com/office/powerpoint/2010/main" val="2369978847"/>
              </p:ext>
            </p:extLst>
          </p:nvPr>
        </p:nvGraphicFramePr>
        <p:xfrm>
          <a:off x="484909" y="1884218"/>
          <a:ext cx="11180618" cy="42541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llipse 3"/>
          <p:cNvSpPr/>
          <p:nvPr/>
        </p:nvSpPr>
        <p:spPr>
          <a:xfrm>
            <a:off x="4350327" y="1690688"/>
            <a:ext cx="775855" cy="6091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a:t>
            </a:r>
            <a:endParaRPr lang="en-US" dirty="0"/>
          </a:p>
        </p:txBody>
      </p:sp>
      <p:sp>
        <p:nvSpPr>
          <p:cNvPr id="5" name="Ellipse 4"/>
          <p:cNvSpPr/>
          <p:nvPr/>
        </p:nvSpPr>
        <p:spPr>
          <a:xfrm>
            <a:off x="7755082" y="1690688"/>
            <a:ext cx="775855" cy="6091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4</a:t>
            </a:r>
            <a:endParaRPr lang="en-US" dirty="0"/>
          </a:p>
        </p:txBody>
      </p:sp>
      <p:sp>
        <p:nvSpPr>
          <p:cNvPr id="6" name="Ellipse 5"/>
          <p:cNvSpPr/>
          <p:nvPr/>
        </p:nvSpPr>
        <p:spPr>
          <a:xfrm>
            <a:off x="2341418" y="4080548"/>
            <a:ext cx="775855" cy="6091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3</a:t>
            </a:r>
            <a:endParaRPr lang="en-US" dirty="0"/>
          </a:p>
        </p:txBody>
      </p:sp>
      <p:sp>
        <p:nvSpPr>
          <p:cNvPr id="7" name="Ellipse 6"/>
          <p:cNvSpPr/>
          <p:nvPr/>
        </p:nvSpPr>
        <p:spPr>
          <a:xfrm>
            <a:off x="633845" y="1690687"/>
            <a:ext cx="775855" cy="6091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ctr"/>
            <a:r>
              <a:rPr lang="fr-FR" dirty="0" smtClean="0"/>
              <a:t>GOOGLE ET LE REFERENCEMENT LOCAL</a:t>
            </a:r>
            <a:endParaRPr lang="fr-FR" dirty="0"/>
          </a:p>
        </p:txBody>
      </p:sp>
    </p:spTree>
    <p:extLst>
      <p:ext uri="{BB962C8B-B14F-4D97-AF65-F5344CB8AC3E}">
        <p14:creationId xmlns:p14="http://schemas.microsoft.com/office/powerpoint/2010/main" val="9746644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9784" y="365129"/>
            <a:ext cx="10515600" cy="1325559"/>
          </a:xfrm>
        </p:spPr>
        <p:txBody>
          <a:bodyPr/>
          <a:lstStyle/>
          <a:p>
            <a:r>
              <a:rPr lang="en-US" dirty="0" smtClean="0"/>
              <a:t>Google Business My Profile (My Business)</a:t>
            </a:r>
            <a:endParaRPr lang="en-US" dirty="0"/>
          </a:p>
        </p:txBody>
      </p:sp>
      <p:sp>
        <p:nvSpPr>
          <p:cNvPr id="5" name="Espace réservé du contenu 4"/>
          <p:cNvSpPr>
            <a:spLocks noGrp="1"/>
          </p:cNvSpPr>
          <p:nvPr>
            <p:ph idx="2"/>
          </p:nvPr>
        </p:nvSpPr>
        <p:spPr>
          <a:xfrm>
            <a:off x="839784" y="2250087"/>
            <a:ext cx="10091452" cy="3684583"/>
          </a:xfrm>
        </p:spPr>
        <p:txBody>
          <a:bodyPr>
            <a:normAutofit fontScale="92500" lnSpcReduction="20000"/>
          </a:bodyPr>
          <a:lstStyle/>
          <a:p>
            <a:r>
              <a:rPr lang="fr-FR" dirty="0" smtClean="0"/>
              <a:t>Se rendre sur le site de Google </a:t>
            </a:r>
            <a:r>
              <a:rPr lang="fr-FR" dirty="0" err="1" smtClean="0"/>
              <a:t>My</a:t>
            </a:r>
            <a:r>
              <a:rPr lang="fr-FR" dirty="0" smtClean="0"/>
              <a:t> Profile (ex Google </a:t>
            </a:r>
            <a:r>
              <a:rPr lang="fr-FR" dirty="0" err="1" smtClean="0"/>
              <a:t>MyBusiness</a:t>
            </a:r>
            <a:r>
              <a:rPr lang="fr-FR" dirty="0" smtClean="0"/>
              <a:t>).</a:t>
            </a:r>
          </a:p>
          <a:p>
            <a:r>
              <a:rPr lang="fr-FR" dirty="0" smtClean="0"/>
              <a:t>Connectez-vous à votre compte Google en vous inscrivant sur Gmail. </a:t>
            </a:r>
          </a:p>
          <a:p>
            <a:r>
              <a:rPr lang="fr-FR" dirty="0" smtClean="0"/>
              <a:t>Remplissez le formulaire de création de fiches établissement.</a:t>
            </a:r>
          </a:p>
          <a:p>
            <a:pPr lvl="1"/>
            <a:r>
              <a:rPr lang="fr-FR" dirty="0" smtClean="0"/>
              <a:t>Adresse, Activité, coordonnées</a:t>
            </a:r>
          </a:p>
          <a:p>
            <a:r>
              <a:rPr lang="fr-FR" dirty="0" smtClean="0"/>
              <a:t>Vous apparaissez si :</a:t>
            </a:r>
          </a:p>
          <a:p>
            <a:pPr lvl="1"/>
            <a:r>
              <a:rPr lang="fr-FR" dirty="0" smtClean="0"/>
              <a:t>Recherche sur le nom de votre entreprise, recherche locale (votre </a:t>
            </a:r>
            <a:r>
              <a:rPr lang="fr-FR" dirty="0" err="1" smtClean="0"/>
              <a:t>secteur+lieu</a:t>
            </a:r>
            <a:r>
              <a:rPr lang="fr-FR" dirty="0" smtClean="0"/>
              <a:t>), Google Local Pack</a:t>
            </a:r>
          </a:p>
          <a:p>
            <a:r>
              <a:rPr lang="fr-FR" dirty="0" smtClean="0"/>
              <a:t>LOCAL PACK : la proximité géographique - le taux de remplissage de la fiche établissement - le nombre d’avis clients (minimum 39) - les liens et les citations de l’entreprise sur le web (SEO du site)</a:t>
            </a:r>
          </a:p>
          <a:p>
            <a:pPr lvl="1"/>
            <a:endParaRPr lang="fr-FR" dirty="0" smtClean="0"/>
          </a:p>
        </p:txBody>
      </p:sp>
      <p:sp>
        <p:nvSpPr>
          <p:cNvPr id="3" name="Rectangle 2"/>
          <p:cNvSpPr/>
          <p:nvPr/>
        </p:nvSpPr>
        <p:spPr>
          <a:xfrm>
            <a:off x="7966364" y="5934670"/>
            <a:ext cx="4015146" cy="923330"/>
          </a:xfrm>
          <a:prstGeom prst="rect">
            <a:avLst/>
          </a:prstGeom>
        </p:spPr>
        <p:txBody>
          <a:bodyPr wrap="square">
            <a:spAutoFit/>
          </a:bodyPr>
          <a:lstStyle/>
          <a:p>
            <a:r>
              <a:rPr lang="en-US" dirty="0" smtClean="0"/>
              <a:t>https://www.guest-suite.com/blog/optimiser-fiche-google-my-business</a:t>
            </a:r>
            <a:endParaRPr lang="en-US" dirty="0"/>
          </a:p>
        </p:txBody>
      </p:sp>
    </p:spTree>
    <p:extLst>
      <p:ext uri="{BB962C8B-B14F-4D97-AF65-F5344CB8AC3E}">
        <p14:creationId xmlns:p14="http://schemas.microsoft.com/office/powerpoint/2010/main" val="33939851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2"/>
          <a:stretch>
            <a:fillRect/>
          </a:stretch>
        </p:blipFill>
        <p:spPr>
          <a:xfrm>
            <a:off x="877166" y="339003"/>
            <a:ext cx="5200650" cy="5514975"/>
          </a:xfrm>
          <a:prstGeom prst="rect">
            <a:avLst/>
          </a:prstGeom>
        </p:spPr>
      </p:pic>
      <p:pic>
        <p:nvPicPr>
          <p:cNvPr id="8" name="Image 7"/>
          <p:cNvPicPr>
            <a:picLocks noChangeAspect="1"/>
          </p:cNvPicPr>
          <p:nvPr/>
        </p:nvPicPr>
        <p:blipFill>
          <a:blip r:embed="rId3"/>
          <a:stretch>
            <a:fillRect/>
          </a:stretch>
        </p:blipFill>
        <p:spPr>
          <a:xfrm>
            <a:off x="6816436" y="339003"/>
            <a:ext cx="4682837" cy="5514975"/>
          </a:xfrm>
          <a:prstGeom prst="rect">
            <a:avLst/>
          </a:prstGeom>
        </p:spPr>
      </p:pic>
      <p:sp>
        <p:nvSpPr>
          <p:cNvPr id="9" name="Rectangle à coins arrondis 8"/>
          <p:cNvSpPr/>
          <p:nvPr/>
        </p:nvSpPr>
        <p:spPr>
          <a:xfrm>
            <a:off x="7730836" y="5749636"/>
            <a:ext cx="2646219" cy="63730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smtClean="0"/>
              <a:t>GOOGLE MY PROFILE</a:t>
            </a:r>
            <a:endParaRPr lang="en-US" dirty="0"/>
          </a:p>
        </p:txBody>
      </p:sp>
      <p:sp>
        <p:nvSpPr>
          <p:cNvPr id="10" name="Rectangle à coins arrondis 9"/>
          <p:cNvSpPr/>
          <p:nvPr/>
        </p:nvSpPr>
        <p:spPr>
          <a:xfrm>
            <a:off x="2272145" y="5749635"/>
            <a:ext cx="2646219" cy="63730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GOOGLE LOCAL PACK</a:t>
            </a:r>
            <a:endParaRPr lang="en-US" dirty="0"/>
          </a:p>
        </p:txBody>
      </p:sp>
    </p:spTree>
    <p:extLst>
      <p:ext uri="{BB962C8B-B14F-4D97-AF65-F5344CB8AC3E}">
        <p14:creationId xmlns:p14="http://schemas.microsoft.com/office/powerpoint/2010/main" val="1896143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90945" y="1302326"/>
            <a:ext cx="6802582" cy="755073"/>
          </a:xfrm>
        </p:spPr>
        <p:txBody>
          <a:bodyPr>
            <a:normAutofit fontScale="90000"/>
          </a:bodyPr>
          <a:lstStyle/>
          <a:p>
            <a:r>
              <a:rPr lang="en-US" dirty="0" err="1" smtClean="0"/>
              <a:t>Quelques</a:t>
            </a:r>
            <a:r>
              <a:rPr lang="en-US" dirty="0" smtClean="0"/>
              <a:t> </a:t>
            </a:r>
            <a:r>
              <a:rPr lang="en-US" dirty="0" err="1" smtClean="0"/>
              <a:t>chiffres</a:t>
            </a:r>
            <a:r>
              <a:rPr lang="en-US" dirty="0" smtClean="0"/>
              <a:t> (source Guest-Suite)</a:t>
            </a:r>
            <a:endParaRPr lang="en-US" dirty="0"/>
          </a:p>
        </p:txBody>
      </p:sp>
      <p:sp>
        <p:nvSpPr>
          <p:cNvPr id="5" name="Espace réservé du texte 4"/>
          <p:cNvSpPr>
            <a:spLocks noGrp="1"/>
          </p:cNvSpPr>
          <p:nvPr>
            <p:ph type="body" idx="2"/>
          </p:nvPr>
        </p:nvSpPr>
        <p:spPr>
          <a:xfrm>
            <a:off x="290945" y="2057400"/>
            <a:ext cx="6982052" cy="2570872"/>
          </a:xfrm>
          <a:solidFill>
            <a:schemeClr val="tx2">
              <a:lumMod val="75000"/>
            </a:schemeClr>
          </a:solidFill>
        </p:spPr>
        <p:txBody>
          <a:bodyPr>
            <a:normAutofit/>
          </a:bodyPr>
          <a:lstStyle/>
          <a:p>
            <a:pPr algn="just"/>
            <a:r>
              <a:rPr lang="fr-FR" sz="1800" dirty="0" smtClean="0"/>
              <a:t>Si votre évaluation de la part des clients évolue de 3 à 5 étoiles, le taux de clics à partir du local pack augmente de 25%</a:t>
            </a:r>
          </a:p>
          <a:p>
            <a:pPr algn="just"/>
            <a:r>
              <a:rPr lang="fr-FR" sz="1800" dirty="0" smtClean="0"/>
              <a:t>Une entreprise possédant une note de 5 étoiles possède en moyen un taux de clic 39% supérieur à une entreprise notée d’une seule étoile.</a:t>
            </a:r>
          </a:p>
          <a:p>
            <a:r>
              <a:rPr lang="fr-FR" sz="1800" dirty="0" smtClean="0"/>
              <a:t>56% des clients dirigent leur préférence vers les entreprises locales les mieux notées</a:t>
            </a:r>
          </a:p>
          <a:p>
            <a:pPr algn="just"/>
            <a:r>
              <a:rPr lang="fr-FR" sz="1800" dirty="0" smtClean="0"/>
              <a:t>La présence d’une entreprise (si elle est bien notée) dans le local pack </a:t>
            </a:r>
            <a:r>
              <a:rPr lang="fr-FR" sz="1800" dirty="0" smtClean="0">
                <a:solidFill>
                  <a:srgbClr val="FF0000"/>
                </a:solidFill>
              </a:rPr>
              <a:t>entraîne</a:t>
            </a:r>
            <a:r>
              <a:rPr lang="fr-FR" sz="1800" dirty="0" smtClean="0"/>
              <a:t> un meilleur taux de clic que lors des recherches classiques.</a:t>
            </a:r>
            <a:endParaRPr lang="en-US" sz="1800" dirty="0"/>
          </a:p>
        </p:txBody>
      </p:sp>
      <p:graphicFrame>
        <p:nvGraphicFramePr>
          <p:cNvPr id="9" name="Diagramme 8"/>
          <p:cNvGraphicFramePr/>
          <p:nvPr>
            <p:extLst>
              <p:ext uri="{D42A27DB-BD31-4B8C-83A1-F6EECF244321}">
                <p14:modId xmlns:p14="http://schemas.microsoft.com/office/powerpoint/2010/main" val="663806806"/>
              </p:ext>
            </p:extLst>
          </p:nvPr>
        </p:nvGraphicFramePr>
        <p:xfrm>
          <a:off x="7093527" y="534572"/>
          <a:ext cx="4849944" cy="53160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angle à coins arrondis 9"/>
          <p:cNvSpPr/>
          <p:nvPr/>
        </p:nvSpPr>
        <p:spPr>
          <a:xfrm>
            <a:off x="9545782" y="5850585"/>
            <a:ext cx="2646218" cy="8859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Autorité</a:t>
            </a:r>
            <a:r>
              <a:rPr lang="en-US" dirty="0" smtClean="0"/>
              <a:t> de </a:t>
            </a:r>
            <a:r>
              <a:rPr lang="en-US" dirty="0" err="1" smtClean="0"/>
              <a:t>votre</a:t>
            </a:r>
            <a:r>
              <a:rPr lang="en-US" dirty="0" smtClean="0"/>
              <a:t> site</a:t>
            </a:r>
          </a:p>
          <a:p>
            <a:pPr algn="ctr"/>
            <a:r>
              <a:rPr lang="en-US" dirty="0" smtClean="0"/>
              <a:t>Back Links</a:t>
            </a:r>
          </a:p>
          <a:p>
            <a:pPr algn="ctr"/>
            <a:endParaRPr lang="en-US" dirty="0"/>
          </a:p>
        </p:txBody>
      </p:sp>
    </p:spTree>
    <p:extLst>
      <p:ext uri="{BB962C8B-B14F-4D97-AF65-F5344CB8AC3E}">
        <p14:creationId xmlns:p14="http://schemas.microsoft.com/office/powerpoint/2010/main" val="29439768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smtClean="0"/>
              <a:t>	Google 3 pack</a:t>
            </a:r>
            <a:endParaRPr lang="fr-FR" dirty="0"/>
          </a:p>
        </p:txBody>
      </p:sp>
      <p:sp>
        <p:nvSpPr>
          <p:cNvPr id="7" name="Espace réservé du texte 6"/>
          <p:cNvSpPr>
            <a:spLocks noGrp="1"/>
          </p:cNvSpPr>
          <p:nvPr>
            <p:ph type="body" idx="1"/>
          </p:nvPr>
        </p:nvSpPr>
        <p:spPr/>
        <p:txBody>
          <a:bodyPr/>
          <a:lstStyle/>
          <a:p>
            <a:r>
              <a:rPr lang="fr-FR" dirty="0" smtClean="0"/>
              <a:t>Algorithme</a:t>
            </a:r>
            <a:endParaRPr lang="fr-FR" dirty="0"/>
          </a:p>
        </p:txBody>
      </p:sp>
      <p:sp>
        <p:nvSpPr>
          <p:cNvPr id="8" name="Espace réservé du contenu 7"/>
          <p:cNvSpPr>
            <a:spLocks noGrp="1"/>
          </p:cNvSpPr>
          <p:nvPr>
            <p:ph idx="2"/>
          </p:nvPr>
        </p:nvSpPr>
        <p:spPr>
          <a:xfrm>
            <a:off x="839784" y="2505071"/>
            <a:ext cx="10020474" cy="3684583"/>
          </a:xfrm>
        </p:spPr>
        <p:txBody>
          <a:bodyPr>
            <a:normAutofit fontScale="77500" lnSpcReduction="20000"/>
          </a:bodyPr>
          <a:lstStyle/>
          <a:p>
            <a:r>
              <a:rPr lang="fr-FR" dirty="0" smtClean="0"/>
              <a:t>Avant 7 pack et pas 3</a:t>
            </a:r>
          </a:p>
          <a:p>
            <a:pPr marL="0" indent="0">
              <a:buNone/>
            </a:pPr>
            <a:r>
              <a:rPr lang="fr-FR" dirty="0"/>
              <a:t>T</a:t>
            </a:r>
            <a:r>
              <a:rPr lang="fr-FR" dirty="0" smtClean="0"/>
              <a:t>rois </a:t>
            </a:r>
            <a:r>
              <a:rPr lang="fr-FR" dirty="0"/>
              <a:t>facteurs de classement clés pour les résultats du 3-Pack </a:t>
            </a:r>
            <a:r>
              <a:rPr lang="fr-FR" dirty="0" smtClean="0"/>
              <a:t> </a:t>
            </a:r>
          </a:p>
          <a:p>
            <a:pPr marL="514350" indent="-514350">
              <a:buFont typeface="+mj-lt"/>
              <a:buAutoNum type="arabicPeriod"/>
            </a:pPr>
            <a:r>
              <a:rPr lang="fr-FR" dirty="0"/>
              <a:t>Pertinence </a:t>
            </a:r>
            <a:r>
              <a:rPr lang="fr-FR" dirty="0" smtClean="0"/>
              <a:t>: dans </a:t>
            </a:r>
            <a:r>
              <a:rPr lang="fr-FR" dirty="0"/>
              <a:t>quelle mesure le profil d’une entreprise locale correspond à la requête. </a:t>
            </a:r>
            <a:endParaRPr lang="fr-FR" dirty="0" smtClean="0"/>
          </a:p>
          <a:p>
            <a:pPr marL="514350" indent="-514350">
              <a:buFont typeface="+mj-lt"/>
              <a:buAutoNum type="arabicPeriod"/>
            </a:pPr>
            <a:r>
              <a:rPr lang="fr-FR" dirty="0" smtClean="0"/>
              <a:t>Distance  </a:t>
            </a:r>
            <a:r>
              <a:rPr lang="fr-FR" dirty="0"/>
              <a:t>: la proximité de l’utilisateur à l’emplacement de l’entreprise.</a:t>
            </a:r>
            <a:endParaRPr lang="fr-FR" dirty="0" smtClean="0"/>
          </a:p>
          <a:p>
            <a:pPr marL="514350" indent="-514350">
              <a:buFont typeface="+mj-lt"/>
              <a:buAutoNum type="arabicPeriod"/>
            </a:pPr>
            <a:r>
              <a:rPr lang="fr-FR" dirty="0"/>
              <a:t>Proéminence : à quel point une entreprise est connue</a:t>
            </a:r>
            <a:r>
              <a:rPr lang="fr-FR" dirty="0" smtClean="0"/>
              <a:t>. (réseaux sociaux, </a:t>
            </a:r>
            <a:r>
              <a:rPr lang="fr-FR" dirty="0" err="1" smtClean="0"/>
              <a:t>Ux</a:t>
            </a:r>
            <a:r>
              <a:rPr lang="fr-FR" dirty="0" smtClean="0"/>
              <a:t> du site )</a:t>
            </a:r>
          </a:p>
          <a:p>
            <a:pPr marL="971550" lvl="1" indent="-514350">
              <a:buFont typeface="+mj-lt"/>
              <a:buAutoNum type="arabicPeriod"/>
            </a:pPr>
            <a:r>
              <a:rPr lang="fr-FR" dirty="0" smtClean="0"/>
              <a:t> </a:t>
            </a:r>
            <a:r>
              <a:rPr lang="fr-FR" dirty="0"/>
              <a:t>Le texte, les images et la vidéo se chargent rapidement.</a:t>
            </a:r>
          </a:p>
          <a:p>
            <a:pPr marL="971550" lvl="1" indent="-514350">
              <a:buFont typeface="+mj-lt"/>
              <a:buAutoNum type="arabicPeriod"/>
            </a:pPr>
            <a:r>
              <a:rPr lang="fr-FR" dirty="0"/>
              <a:t>Les pages Web s’adaptent à l’écran de l’utilisateur, quel que soit l’appareil mobile utilisé.</a:t>
            </a:r>
          </a:p>
          <a:p>
            <a:pPr marL="971550" lvl="1" indent="-514350">
              <a:buFont typeface="+mj-lt"/>
              <a:buAutoNum type="arabicPeriod"/>
            </a:pPr>
            <a:r>
              <a:rPr lang="fr-FR" dirty="0"/>
              <a:t>Toutes les animations se chargent parfaitement.</a:t>
            </a:r>
          </a:p>
          <a:p>
            <a:pPr marL="971550" lvl="1" indent="-514350">
              <a:buFont typeface="+mj-lt"/>
              <a:buAutoNum type="arabicPeriod"/>
            </a:pPr>
            <a:r>
              <a:rPr lang="fr-FR" dirty="0"/>
              <a:t>La navigation entre les pages est facile.</a:t>
            </a:r>
            <a:endParaRPr lang="fr-FR" dirty="0" smtClean="0"/>
          </a:p>
          <a:p>
            <a:pPr marL="457200" lvl="1" indent="0" algn="just">
              <a:buNone/>
            </a:pPr>
            <a:endParaRPr lang="fr-FR" dirty="0" smtClean="0"/>
          </a:p>
          <a:p>
            <a:endParaRPr lang="fr-FR" dirty="0" smtClean="0"/>
          </a:p>
          <a:p>
            <a:endParaRPr lang="fr-FR" dirty="0"/>
          </a:p>
        </p:txBody>
      </p:sp>
      <p:pic>
        <p:nvPicPr>
          <p:cNvPr id="6" name="Image 5"/>
          <p:cNvPicPr>
            <a:picLocks noChangeAspect="1"/>
          </p:cNvPicPr>
          <p:nvPr/>
        </p:nvPicPr>
        <p:blipFill>
          <a:blip r:embed="rId2"/>
          <a:stretch>
            <a:fillRect/>
          </a:stretch>
        </p:blipFill>
        <p:spPr>
          <a:xfrm>
            <a:off x="7526214" y="688687"/>
            <a:ext cx="3957915" cy="2124852"/>
          </a:xfrm>
          <a:prstGeom prst="rect">
            <a:avLst/>
          </a:prstGeom>
        </p:spPr>
      </p:pic>
      <p:sp>
        <p:nvSpPr>
          <p:cNvPr id="11" name="Ellipse 10"/>
          <p:cNvSpPr/>
          <p:nvPr/>
        </p:nvSpPr>
        <p:spPr>
          <a:xfrm>
            <a:off x="478301" y="688687"/>
            <a:ext cx="1139483" cy="71808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dirty="0" smtClean="0"/>
              <a:t>1</a:t>
            </a:r>
            <a:endParaRPr lang="fr-FR" dirty="0"/>
          </a:p>
        </p:txBody>
      </p:sp>
    </p:spTree>
    <p:extLst>
      <p:ext uri="{BB962C8B-B14F-4D97-AF65-F5344CB8AC3E}">
        <p14:creationId xmlns:p14="http://schemas.microsoft.com/office/powerpoint/2010/main" val="13942371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2"/>
          <a:stretch>
            <a:fillRect/>
          </a:stretch>
        </p:blipFill>
        <p:spPr>
          <a:xfrm>
            <a:off x="3093573" y="1294228"/>
            <a:ext cx="5476508" cy="5430129"/>
          </a:xfrm>
          <a:prstGeom prst="rect">
            <a:avLst/>
          </a:prstGeom>
        </p:spPr>
      </p:pic>
      <p:sp>
        <p:nvSpPr>
          <p:cNvPr id="8" name="Rectangle à coins arrondis 7"/>
          <p:cNvSpPr/>
          <p:nvPr/>
        </p:nvSpPr>
        <p:spPr>
          <a:xfrm>
            <a:off x="2236763" y="506437"/>
            <a:ext cx="6485206" cy="7877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Requête : restaurant près de chez moi </a:t>
            </a:r>
            <a:endParaRPr lang="fr-FR" dirty="0"/>
          </a:p>
        </p:txBody>
      </p:sp>
      <p:sp>
        <p:nvSpPr>
          <p:cNvPr id="9" name="Rectangle à coins arrondis 8"/>
          <p:cNvSpPr/>
          <p:nvPr/>
        </p:nvSpPr>
        <p:spPr>
          <a:xfrm>
            <a:off x="8721969" y="3390314"/>
            <a:ext cx="2954216" cy="10410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Classement par avis client (nombre et notes)</a:t>
            </a:r>
            <a:endParaRPr lang="fr-FR" dirty="0"/>
          </a:p>
        </p:txBody>
      </p:sp>
      <p:sp>
        <p:nvSpPr>
          <p:cNvPr id="10" name="Rectangle à coins arrondis 9"/>
          <p:cNvSpPr/>
          <p:nvPr/>
        </p:nvSpPr>
        <p:spPr>
          <a:xfrm>
            <a:off x="67224" y="2588455"/>
            <a:ext cx="2874461" cy="367166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Wingdings" panose="05000000000000000000" pitchFamily="2" charset="2"/>
              <a:buChar char="ü"/>
            </a:pPr>
            <a:r>
              <a:rPr lang="fr-FR" dirty="0" smtClean="0"/>
              <a:t>Avant </a:t>
            </a:r>
            <a:r>
              <a:rPr lang="fr-FR" dirty="0"/>
              <a:t>de faire une visite réelle, 56% des gens rechercheront un magasin local à l’aide de leur navigateur mobile</a:t>
            </a:r>
            <a:r>
              <a:rPr lang="fr-FR" dirty="0" smtClean="0"/>
              <a:t>.</a:t>
            </a:r>
          </a:p>
          <a:p>
            <a:pPr marL="285750" indent="-285750" algn="just">
              <a:buFont typeface="Wingdings" panose="05000000000000000000" pitchFamily="2" charset="2"/>
              <a:buChar char="ü"/>
            </a:pPr>
            <a:r>
              <a:rPr lang="fr-FR" dirty="0"/>
              <a:t>50% des requêtes de recherche sont maintenant résolues sans un seul clic</a:t>
            </a:r>
            <a:r>
              <a:rPr lang="fr-FR" dirty="0" smtClean="0"/>
              <a:t>.</a:t>
            </a:r>
          </a:p>
          <a:p>
            <a:pPr algn="ctr"/>
            <a:endParaRPr lang="fr-FR" dirty="0"/>
          </a:p>
        </p:txBody>
      </p:sp>
    </p:spTree>
    <p:extLst>
      <p:ext uri="{BB962C8B-B14F-4D97-AF65-F5344CB8AC3E}">
        <p14:creationId xmlns:p14="http://schemas.microsoft.com/office/powerpoint/2010/main" val="24054998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D831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4745" y="1296988"/>
            <a:ext cx="11662118" cy="4262437"/>
          </a:xfrm>
          <a:prstGeom prst="rect">
            <a:avLst/>
          </a:prstGeom>
        </p:spPr>
      </p:pic>
    </p:spTree>
    <p:extLst>
      <p:ext uri="{BB962C8B-B14F-4D97-AF65-F5344CB8AC3E}">
        <p14:creationId xmlns:p14="http://schemas.microsoft.com/office/powerpoint/2010/main" val="36684414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2"/>
          <a:stretch>
            <a:fillRect/>
          </a:stretch>
        </p:blipFill>
        <p:spPr>
          <a:xfrm>
            <a:off x="3953021" y="2507636"/>
            <a:ext cx="3212782" cy="1993000"/>
          </a:xfrm>
          <a:prstGeom prst="rect">
            <a:avLst/>
          </a:prstGeom>
        </p:spPr>
      </p:pic>
      <p:pic>
        <p:nvPicPr>
          <p:cNvPr id="12" name="Image 11"/>
          <p:cNvPicPr>
            <a:picLocks noChangeAspect="1"/>
          </p:cNvPicPr>
          <p:nvPr/>
        </p:nvPicPr>
        <p:blipFill>
          <a:blip r:embed="rId3"/>
          <a:stretch>
            <a:fillRect/>
          </a:stretch>
        </p:blipFill>
        <p:spPr>
          <a:xfrm>
            <a:off x="7165803" y="3983759"/>
            <a:ext cx="4511909" cy="2353736"/>
          </a:xfrm>
          <a:prstGeom prst="rect">
            <a:avLst/>
          </a:prstGeom>
        </p:spPr>
      </p:pic>
      <p:pic>
        <p:nvPicPr>
          <p:cNvPr id="13" name="Image 12"/>
          <p:cNvPicPr>
            <a:picLocks noChangeAspect="1"/>
          </p:cNvPicPr>
          <p:nvPr/>
        </p:nvPicPr>
        <p:blipFill>
          <a:blip r:embed="rId4"/>
          <a:stretch>
            <a:fillRect/>
          </a:stretch>
        </p:blipFill>
        <p:spPr>
          <a:xfrm>
            <a:off x="1" y="2142396"/>
            <a:ext cx="4192172" cy="1841363"/>
          </a:xfrm>
          <a:prstGeom prst="rect">
            <a:avLst/>
          </a:prstGeom>
        </p:spPr>
      </p:pic>
      <p:pic>
        <p:nvPicPr>
          <p:cNvPr id="14" name="Image 13"/>
          <p:cNvPicPr>
            <a:picLocks noChangeAspect="1"/>
          </p:cNvPicPr>
          <p:nvPr/>
        </p:nvPicPr>
        <p:blipFill>
          <a:blip r:embed="rId5"/>
          <a:stretch>
            <a:fillRect/>
          </a:stretch>
        </p:blipFill>
        <p:spPr>
          <a:xfrm>
            <a:off x="7165803" y="688687"/>
            <a:ext cx="4780452" cy="1800476"/>
          </a:xfrm>
          <a:prstGeom prst="rect">
            <a:avLst/>
          </a:prstGeom>
        </p:spPr>
      </p:pic>
      <p:sp>
        <p:nvSpPr>
          <p:cNvPr id="15" name="Rectangle à coins arrondis 14"/>
          <p:cNvSpPr/>
          <p:nvPr/>
        </p:nvSpPr>
        <p:spPr>
          <a:xfrm>
            <a:off x="282881" y="5160627"/>
            <a:ext cx="6638424" cy="8161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Source </a:t>
            </a:r>
            <a:r>
              <a:rPr lang="fr-FR" dirty="0"/>
              <a:t>: https://www.clubic.com/pro/entreprises/google/actualite-882617-google-startup-specialiste-commerce-concurrencer-amazon.html</a:t>
            </a:r>
          </a:p>
        </p:txBody>
      </p:sp>
      <p:sp>
        <p:nvSpPr>
          <p:cNvPr id="3" name="Titre 2"/>
          <p:cNvSpPr>
            <a:spLocks noGrp="1"/>
          </p:cNvSpPr>
          <p:nvPr>
            <p:ph type="title"/>
          </p:nvPr>
        </p:nvSpPr>
        <p:spPr/>
        <p:txBody>
          <a:bodyPr/>
          <a:lstStyle/>
          <a:p>
            <a:r>
              <a:rPr lang="fr-FR" dirty="0" smtClean="0"/>
              <a:t>       Google </a:t>
            </a:r>
            <a:r>
              <a:rPr lang="fr-FR" dirty="0" err="1" smtClean="0"/>
              <a:t>Pointy</a:t>
            </a:r>
            <a:endParaRPr lang="fr-FR" dirty="0"/>
          </a:p>
        </p:txBody>
      </p:sp>
      <p:sp>
        <p:nvSpPr>
          <p:cNvPr id="10" name="Ellipse 9"/>
          <p:cNvSpPr/>
          <p:nvPr/>
        </p:nvSpPr>
        <p:spPr>
          <a:xfrm>
            <a:off x="478301" y="688687"/>
            <a:ext cx="1139483" cy="71808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dirty="0" smtClean="0"/>
              <a:t>2</a:t>
            </a:r>
            <a:endParaRPr lang="fr-FR" dirty="0"/>
          </a:p>
        </p:txBody>
      </p:sp>
    </p:spTree>
    <p:extLst>
      <p:ext uri="{BB962C8B-B14F-4D97-AF65-F5344CB8AC3E}">
        <p14:creationId xmlns:p14="http://schemas.microsoft.com/office/powerpoint/2010/main" val="4738071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9CC2D8">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 y="638175"/>
            <a:ext cx="11887200" cy="5581650"/>
          </a:xfrm>
          <a:prstGeom prst="rect">
            <a:avLst/>
          </a:prstGeom>
        </p:spPr>
      </p:pic>
    </p:spTree>
    <p:extLst>
      <p:ext uri="{BB962C8B-B14F-4D97-AF65-F5344CB8AC3E}">
        <p14:creationId xmlns:p14="http://schemas.microsoft.com/office/powerpoint/2010/main" val="17472595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99175" y="852128"/>
            <a:ext cx="11993649" cy="5153744"/>
          </a:xfrm>
          <a:prstGeom prst="rect">
            <a:avLst/>
          </a:prstGeom>
        </p:spPr>
      </p:pic>
    </p:spTree>
    <p:extLst>
      <p:ext uri="{BB962C8B-B14F-4D97-AF65-F5344CB8AC3E}">
        <p14:creationId xmlns:p14="http://schemas.microsoft.com/office/powerpoint/2010/main" val="31262673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95897" y="440336"/>
            <a:ext cx="7017330" cy="968998"/>
          </a:xfrm>
        </p:spPr>
        <p:txBody>
          <a:bodyPr/>
          <a:lstStyle/>
          <a:p>
            <a:r>
              <a:rPr lang="en-US" dirty="0" smtClean="0"/>
              <a:t>Google Shopping (1)</a:t>
            </a:r>
            <a:endParaRPr lang="en-US" dirty="0"/>
          </a:p>
        </p:txBody>
      </p:sp>
      <p:pic>
        <p:nvPicPr>
          <p:cNvPr id="3" name="Image 2"/>
          <p:cNvPicPr>
            <a:picLocks noChangeAspect="1"/>
          </p:cNvPicPr>
          <p:nvPr/>
        </p:nvPicPr>
        <p:blipFill>
          <a:blip r:embed="rId2"/>
          <a:stretch>
            <a:fillRect/>
          </a:stretch>
        </p:blipFill>
        <p:spPr>
          <a:xfrm>
            <a:off x="9284890" y="1690688"/>
            <a:ext cx="2937878" cy="4890221"/>
          </a:xfrm>
          <a:prstGeom prst="rect">
            <a:avLst/>
          </a:prstGeom>
        </p:spPr>
      </p:pic>
      <p:sp>
        <p:nvSpPr>
          <p:cNvPr id="6" name="Rectangle à coins arrondis 5"/>
          <p:cNvSpPr/>
          <p:nvPr/>
        </p:nvSpPr>
        <p:spPr>
          <a:xfrm>
            <a:off x="9284890" y="721690"/>
            <a:ext cx="2907110" cy="102913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err="1" smtClean="0"/>
              <a:t>Gestionnaires</a:t>
            </a:r>
            <a:r>
              <a:rPr lang="en-US" dirty="0" smtClean="0"/>
              <a:t> de flux (</a:t>
            </a:r>
            <a:r>
              <a:rPr lang="en-US" dirty="0" err="1" smtClean="0"/>
              <a:t>Lengow</a:t>
            </a:r>
            <a:r>
              <a:rPr lang="en-US" dirty="0" smtClean="0"/>
              <a:t>)</a:t>
            </a:r>
            <a:endParaRPr lang="en-US" dirty="0"/>
          </a:p>
        </p:txBody>
      </p:sp>
      <p:sp>
        <p:nvSpPr>
          <p:cNvPr id="7" name="Rectangle à coins arrondis 6"/>
          <p:cNvSpPr/>
          <p:nvPr/>
        </p:nvSpPr>
        <p:spPr>
          <a:xfrm>
            <a:off x="138285" y="1308295"/>
            <a:ext cx="9115837" cy="5416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rgbClr val="FF0000"/>
                </a:solidFill>
              </a:rPr>
              <a:t>PLA </a:t>
            </a:r>
            <a:r>
              <a:rPr lang="fr-FR" b="1" dirty="0">
                <a:solidFill>
                  <a:srgbClr val="FF0000"/>
                </a:solidFill>
              </a:rPr>
              <a:t>est l'initiale de "Product Listing </a:t>
            </a:r>
            <a:r>
              <a:rPr lang="fr-FR" b="1" dirty="0" err="1" smtClean="0">
                <a:solidFill>
                  <a:srgbClr val="FF0000"/>
                </a:solidFill>
              </a:rPr>
              <a:t>Ads</a:t>
            </a:r>
            <a:r>
              <a:rPr lang="fr-FR" b="1" dirty="0" smtClean="0">
                <a:solidFill>
                  <a:srgbClr val="FF0000"/>
                </a:solidFill>
              </a:rPr>
              <a:t> </a:t>
            </a:r>
            <a:r>
              <a:rPr lang="fr-FR" dirty="0" smtClean="0"/>
              <a:t>et désigne </a:t>
            </a:r>
            <a:r>
              <a:rPr lang="fr-FR" dirty="0"/>
              <a:t>le format d'annonce produit proposé aux annonceurs par Google à travers sa plateforme publicitaire </a:t>
            </a:r>
            <a:r>
              <a:rPr lang="fr-FR" dirty="0" err="1"/>
              <a:t>AdWords</a:t>
            </a:r>
            <a:r>
              <a:rPr lang="fr-FR" dirty="0"/>
              <a:t> et diffusé vers les internautes par le biais du programme Google Shopping qui est à la base le comparateur de prix proposé par Google.</a:t>
            </a:r>
          </a:p>
          <a:p>
            <a:pPr algn="ctr"/>
            <a:r>
              <a:rPr lang="fr-FR" b="1" dirty="0" smtClean="0">
                <a:solidFill>
                  <a:srgbClr val="FF0000"/>
                </a:solidFill>
              </a:rPr>
              <a:t>De </a:t>
            </a:r>
            <a:r>
              <a:rPr lang="fr-FR" b="1" dirty="0">
                <a:solidFill>
                  <a:srgbClr val="FF0000"/>
                </a:solidFill>
              </a:rPr>
              <a:t>nombreux e-commerçants semblent ainsi consacrer entre 2/3 et 3/4 de leur budget SEA aux annonces PLA.</a:t>
            </a:r>
          </a:p>
          <a:p>
            <a:pPr algn="ctr"/>
            <a:endParaRPr lang="fr-FR" dirty="0"/>
          </a:p>
          <a:p>
            <a:pPr algn="ctr"/>
            <a:r>
              <a:rPr lang="fr-FR" b="1" dirty="0" smtClean="0">
                <a:solidFill>
                  <a:srgbClr val="FF0000"/>
                </a:solidFill>
              </a:rPr>
              <a:t>Les annonces </a:t>
            </a:r>
            <a:r>
              <a:rPr lang="fr-FR" b="1" dirty="0">
                <a:solidFill>
                  <a:srgbClr val="FF0000"/>
                </a:solidFill>
              </a:rPr>
              <a:t>PLA sont facturées à l'annonceur au clic</a:t>
            </a:r>
            <a:r>
              <a:rPr lang="fr-FR" dirty="0"/>
              <a:t>. Leur diffusion est </a:t>
            </a:r>
            <a:r>
              <a:rPr lang="fr-FR" dirty="0" smtClean="0"/>
              <a:t>moins </a:t>
            </a:r>
            <a:r>
              <a:rPr lang="fr-FR" dirty="0"/>
              <a:t>contrôlée par les annonceurs que pour une annonce </a:t>
            </a:r>
            <a:r>
              <a:rPr lang="fr-FR" dirty="0" err="1"/>
              <a:t>AdWords</a:t>
            </a:r>
            <a:r>
              <a:rPr lang="fr-FR" dirty="0"/>
              <a:t> "classique" au format texte car c'est Google qui décide de la correspondance entre une fiche produit et la requête de l'internaute.</a:t>
            </a:r>
          </a:p>
          <a:p>
            <a:pPr algn="ctr"/>
            <a:endParaRPr lang="fr-FR" dirty="0"/>
          </a:p>
          <a:p>
            <a:pPr algn="ctr"/>
            <a:r>
              <a:rPr lang="fr-FR" dirty="0"/>
              <a:t>Pour créer des annonces PLA, un annonceur doit référencer son flux produits au sein de </a:t>
            </a:r>
            <a:r>
              <a:rPr lang="fr-FR" b="1" dirty="0">
                <a:solidFill>
                  <a:srgbClr val="FF0000"/>
                </a:solidFill>
              </a:rPr>
              <a:t>Google Merchant Center </a:t>
            </a:r>
            <a:r>
              <a:rPr lang="fr-FR" dirty="0"/>
              <a:t>et créer une campagne sur la plateforme </a:t>
            </a:r>
            <a:r>
              <a:rPr lang="fr-FR" dirty="0" err="1"/>
              <a:t>Adwords</a:t>
            </a:r>
            <a:r>
              <a:rPr lang="fr-FR" dirty="0"/>
              <a:t> en spécifiant un niveau d'enchère au clic pour chaque produit ou catégorie de </a:t>
            </a:r>
            <a:r>
              <a:rPr lang="fr-FR" dirty="0" smtClean="0"/>
              <a:t>produits (source, définition marketing)</a:t>
            </a:r>
            <a:endParaRPr lang="fr-FR" dirty="0"/>
          </a:p>
        </p:txBody>
      </p:sp>
    </p:spTree>
    <p:extLst>
      <p:ext uri="{BB962C8B-B14F-4D97-AF65-F5344CB8AC3E}">
        <p14:creationId xmlns:p14="http://schemas.microsoft.com/office/powerpoint/2010/main" val="15201167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Google Shopping (2) - visualisation</a:t>
            </a:r>
            <a:endParaRPr lang="fr-FR" dirty="0"/>
          </a:p>
        </p:txBody>
      </p:sp>
      <p:pic>
        <p:nvPicPr>
          <p:cNvPr id="3" name="Image 2"/>
          <p:cNvPicPr>
            <a:picLocks noChangeAspect="1"/>
          </p:cNvPicPr>
          <p:nvPr/>
        </p:nvPicPr>
        <p:blipFill>
          <a:blip r:embed="rId2"/>
          <a:stretch>
            <a:fillRect/>
          </a:stretch>
        </p:blipFill>
        <p:spPr>
          <a:xfrm>
            <a:off x="98474" y="1690688"/>
            <a:ext cx="6730480" cy="3988373"/>
          </a:xfrm>
          <a:prstGeom prst="rect">
            <a:avLst/>
          </a:prstGeom>
        </p:spPr>
      </p:pic>
      <p:sp>
        <p:nvSpPr>
          <p:cNvPr id="4" name="Rectangle à coins arrondis 3"/>
          <p:cNvSpPr/>
          <p:nvPr/>
        </p:nvSpPr>
        <p:spPr>
          <a:xfrm>
            <a:off x="675249" y="5781822"/>
            <a:ext cx="3882683" cy="4923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rgbClr val="FF0000"/>
                </a:solidFill>
              </a:rPr>
              <a:t>Flux Promotion des marchands</a:t>
            </a:r>
            <a:r>
              <a:rPr lang="fr-FR" dirty="0" smtClean="0"/>
              <a:t>, vente en ligne, promotions</a:t>
            </a:r>
            <a:endParaRPr lang="fr-FR" dirty="0"/>
          </a:p>
        </p:txBody>
      </p:sp>
      <p:pic>
        <p:nvPicPr>
          <p:cNvPr id="5" name="Image 4"/>
          <p:cNvPicPr>
            <a:picLocks noChangeAspect="1"/>
          </p:cNvPicPr>
          <p:nvPr/>
        </p:nvPicPr>
        <p:blipFill>
          <a:blip r:embed="rId3"/>
          <a:stretch>
            <a:fillRect/>
          </a:stretch>
        </p:blipFill>
        <p:spPr>
          <a:xfrm>
            <a:off x="7889112" y="1612632"/>
            <a:ext cx="2181529" cy="4661559"/>
          </a:xfrm>
          <a:prstGeom prst="rect">
            <a:avLst/>
          </a:prstGeom>
        </p:spPr>
      </p:pic>
      <p:sp>
        <p:nvSpPr>
          <p:cNvPr id="6" name="Rectangle à coins arrondis 5"/>
          <p:cNvSpPr/>
          <p:nvPr/>
        </p:nvSpPr>
        <p:spPr>
          <a:xfrm>
            <a:off x="9847385" y="1392703"/>
            <a:ext cx="2246147" cy="5190978"/>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FF0000"/>
                </a:solidFill>
              </a:rPr>
              <a:t>Le flux LIA (Local Inventory Ads)</a:t>
            </a:r>
          </a:p>
          <a:p>
            <a:r>
              <a:rPr lang="fr-FR" dirty="0"/>
              <a:t>Ce format d’annonce produits </a:t>
            </a:r>
            <a:r>
              <a:rPr lang="fr-FR" dirty="0" err="1"/>
              <a:t>multi-canal</a:t>
            </a:r>
            <a:r>
              <a:rPr lang="fr-FR" dirty="0"/>
              <a:t> offre la</a:t>
            </a:r>
          </a:p>
          <a:p>
            <a:r>
              <a:rPr lang="fr-FR" dirty="0"/>
              <a:t>possibilité aux marchands de faire la promotion de </a:t>
            </a:r>
            <a:r>
              <a:rPr lang="fr-FR" dirty="0" smtClean="0"/>
              <a:t>leurs produits </a:t>
            </a:r>
            <a:r>
              <a:rPr lang="fr-FR" dirty="0"/>
              <a:t>vendus en boutique physique</a:t>
            </a:r>
            <a:r>
              <a:rPr lang="fr-FR" dirty="0" smtClean="0"/>
              <a:t>.</a:t>
            </a:r>
          </a:p>
          <a:p>
            <a:endParaRPr lang="fr-FR" dirty="0"/>
          </a:p>
          <a:p>
            <a:r>
              <a:rPr lang="fr-FR" dirty="0"/>
              <a:t>Le flux de produits en magasin (un flux principal</a:t>
            </a:r>
            <a:r>
              <a:rPr lang="fr-FR" dirty="0" smtClean="0"/>
              <a:t>) –stock, prix.  </a:t>
            </a:r>
          </a:p>
        </p:txBody>
      </p:sp>
    </p:spTree>
    <p:extLst>
      <p:ext uri="{BB962C8B-B14F-4D97-AF65-F5344CB8AC3E}">
        <p14:creationId xmlns:p14="http://schemas.microsoft.com/office/powerpoint/2010/main" val="35393151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3" y="721690"/>
            <a:ext cx="4873280" cy="968998"/>
          </a:xfrm>
        </p:spPr>
        <p:txBody>
          <a:bodyPr>
            <a:normAutofit fontScale="90000"/>
          </a:bodyPr>
          <a:lstStyle/>
          <a:p>
            <a:r>
              <a:rPr lang="fr-FR" dirty="0" smtClean="0"/>
              <a:t>Google Shopping (3), fonctionnement </a:t>
            </a:r>
            <a:endParaRPr lang="fr-FR" dirty="0"/>
          </a:p>
        </p:txBody>
      </p:sp>
      <p:pic>
        <p:nvPicPr>
          <p:cNvPr id="3" name="Image 2"/>
          <p:cNvPicPr>
            <a:picLocks noChangeAspect="1"/>
          </p:cNvPicPr>
          <p:nvPr/>
        </p:nvPicPr>
        <p:blipFill>
          <a:blip r:embed="rId2"/>
          <a:stretch>
            <a:fillRect/>
          </a:stretch>
        </p:blipFill>
        <p:spPr>
          <a:xfrm>
            <a:off x="6668086" y="940409"/>
            <a:ext cx="4685717" cy="5798015"/>
          </a:xfrm>
          <a:prstGeom prst="rect">
            <a:avLst/>
          </a:prstGeom>
        </p:spPr>
      </p:pic>
      <p:sp>
        <p:nvSpPr>
          <p:cNvPr id="4" name="Rectangle à coins arrondis 3"/>
          <p:cNvSpPr/>
          <p:nvPr/>
        </p:nvSpPr>
        <p:spPr>
          <a:xfrm>
            <a:off x="9551963" y="5444197"/>
            <a:ext cx="2335237" cy="129422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Flux </a:t>
            </a:r>
            <a:r>
              <a:rPr lang="fr-FR" dirty="0" err="1" smtClean="0"/>
              <a:t>Merchand</a:t>
            </a:r>
            <a:r>
              <a:rPr lang="fr-FR" dirty="0" smtClean="0"/>
              <a:t> Center</a:t>
            </a:r>
            <a:endParaRPr lang="fr-FR" dirty="0"/>
          </a:p>
        </p:txBody>
      </p:sp>
      <p:sp>
        <p:nvSpPr>
          <p:cNvPr id="5" name="Rectangle à coins arrondis 4"/>
          <p:cNvSpPr/>
          <p:nvPr/>
        </p:nvSpPr>
        <p:spPr>
          <a:xfrm>
            <a:off x="295421" y="5205046"/>
            <a:ext cx="5839268" cy="1533378"/>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fr-FR" dirty="0"/>
              <a:t>Manufacturer Center : les </a:t>
            </a:r>
            <a:r>
              <a:rPr lang="fr-FR" dirty="0" smtClean="0"/>
              <a:t>fabricants de </a:t>
            </a:r>
            <a:r>
              <a:rPr lang="fr-FR" dirty="0"/>
              <a:t>marque communiquent </a:t>
            </a:r>
            <a:r>
              <a:rPr lang="fr-FR" dirty="0" smtClean="0"/>
              <a:t>des informations </a:t>
            </a:r>
            <a:r>
              <a:rPr lang="fr-FR" dirty="0"/>
              <a:t>détaillées qui </a:t>
            </a:r>
            <a:r>
              <a:rPr lang="fr-FR" dirty="0" smtClean="0"/>
              <a:t>ne figurent </a:t>
            </a:r>
            <a:r>
              <a:rPr lang="fr-FR" dirty="0"/>
              <a:t>pas dans un flux </a:t>
            </a:r>
            <a:r>
              <a:rPr lang="fr-FR" dirty="0" smtClean="0"/>
              <a:t>Merchant Center. Elles </a:t>
            </a:r>
            <a:r>
              <a:rPr lang="fr-FR" dirty="0"/>
              <a:t>servent à enrichir </a:t>
            </a:r>
            <a:r>
              <a:rPr lang="fr-FR" dirty="0" smtClean="0"/>
              <a:t>le catalogue </a:t>
            </a:r>
            <a:r>
              <a:rPr lang="fr-FR" dirty="0"/>
              <a:t>global de produits.</a:t>
            </a:r>
          </a:p>
        </p:txBody>
      </p:sp>
      <p:pic>
        <p:nvPicPr>
          <p:cNvPr id="6" name="Image 5"/>
          <p:cNvPicPr>
            <a:picLocks noChangeAspect="1"/>
          </p:cNvPicPr>
          <p:nvPr/>
        </p:nvPicPr>
        <p:blipFill>
          <a:blip r:embed="rId3"/>
          <a:stretch>
            <a:fillRect/>
          </a:stretch>
        </p:blipFill>
        <p:spPr>
          <a:xfrm>
            <a:off x="485761" y="1885071"/>
            <a:ext cx="5830633" cy="3165231"/>
          </a:xfrm>
          <a:prstGeom prst="rect">
            <a:avLst/>
          </a:prstGeom>
        </p:spPr>
      </p:pic>
      <p:sp>
        <p:nvSpPr>
          <p:cNvPr id="7" name="Rectangle à coins arrondis 6"/>
          <p:cNvSpPr/>
          <p:nvPr/>
        </p:nvSpPr>
        <p:spPr>
          <a:xfrm>
            <a:off x="9551963" y="3798276"/>
            <a:ext cx="2236763" cy="15193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CODE EAN sur les produits</a:t>
            </a:r>
          </a:p>
          <a:p>
            <a:pPr algn="ctr"/>
            <a:r>
              <a:rPr lang="fr-FR" dirty="0" smtClean="0"/>
              <a:t>code-barres </a:t>
            </a:r>
            <a:r>
              <a:rPr lang="fr-FR" dirty="0"/>
              <a:t>utilisé par le commerce et </a:t>
            </a:r>
            <a:r>
              <a:rPr lang="fr-FR" dirty="0" smtClean="0"/>
              <a:t>l'industrie</a:t>
            </a:r>
            <a:endParaRPr lang="fr-FR" dirty="0"/>
          </a:p>
        </p:txBody>
      </p:sp>
    </p:spTree>
    <p:extLst>
      <p:ext uri="{BB962C8B-B14F-4D97-AF65-F5344CB8AC3E}">
        <p14:creationId xmlns:p14="http://schemas.microsoft.com/office/powerpoint/2010/main" val="16343784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GOOGLE ADS</a:t>
            </a:r>
            <a:endParaRPr lang="fr-FR" dirty="0"/>
          </a:p>
        </p:txBody>
      </p:sp>
    </p:spTree>
    <p:extLst>
      <p:ext uri="{BB962C8B-B14F-4D97-AF65-F5344CB8AC3E}">
        <p14:creationId xmlns:p14="http://schemas.microsoft.com/office/powerpoint/2010/main" val="25257405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62945" y="721690"/>
            <a:ext cx="6490858" cy="968998"/>
          </a:xfrm>
        </p:spPr>
        <p:txBody>
          <a:bodyPr/>
          <a:lstStyle/>
          <a:p>
            <a:r>
              <a:rPr lang="en-US" dirty="0" smtClean="0"/>
              <a:t>La structure Google Ads</a:t>
            </a:r>
            <a:endParaRPr lang="en-US" dirty="0"/>
          </a:p>
        </p:txBody>
      </p:sp>
      <p:graphicFrame>
        <p:nvGraphicFramePr>
          <p:cNvPr id="3" name="Diagramme 2"/>
          <p:cNvGraphicFramePr/>
          <p:nvPr>
            <p:extLst>
              <p:ext uri="{D42A27DB-BD31-4B8C-83A1-F6EECF244321}">
                <p14:modId xmlns:p14="http://schemas.microsoft.com/office/powerpoint/2010/main" val="3236878049"/>
              </p:ext>
            </p:extLst>
          </p:nvPr>
        </p:nvGraphicFramePr>
        <p:xfrm>
          <a:off x="2032000" y="1690688"/>
          <a:ext cx="8128000" cy="40740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à coins arrondis 3"/>
          <p:cNvSpPr/>
          <p:nvPr/>
        </p:nvSpPr>
        <p:spPr>
          <a:xfrm>
            <a:off x="9237523" y="1846782"/>
            <a:ext cx="1988130" cy="11222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Google Ad Sense</a:t>
            </a:r>
            <a:endParaRPr lang="en-US" dirty="0"/>
          </a:p>
        </p:txBody>
      </p:sp>
      <p:sp>
        <p:nvSpPr>
          <p:cNvPr id="7" name="Rectangle 6"/>
          <p:cNvSpPr/>
          <p:nvPr/>
        </p:nvSpPr>
        <p:spPr>
          <a:xfrm>
            <a:off x="7412182" y="6074325"/>
            <a:ext cx="4156363" cy="646331"/>
          </a:xfrm>
          <a:prstGeom prst="rect">
            <a:avLst/>
          </a:prstGeom>
        </p:spPr>
        <p:txBody>
          <a:bodyPr wrap="square">
            <a:spAutoFit/>
          </a:bodyPr>
          <a:lstStyle/>
          <a:p>
            <a:r>
              <a:rPr lang="en-US" smtClean="0"/>
              <a:t>https://support.google.com/google-ads/answer/2404190?hl=en</a:t>
            </a:r>
            <a:endParaRPr lang="en-US"/>
          </a:p>
        </p:txBody>
      </p:sp>
      <p:sp>
        <p:nvSpPr>
          <p:cNvPr id="8" name="Rectangle à coins arrondis 7"/>
          <p:cNvSpPr/>
          <p:nvPr/>
        </p:nvSpPr>
        <p:spPr>
          <a:xfrm>
            <a:off x="595745" y="1690688"/>
            <a:ext cx="1898073" cy="1218767"/>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smtClean="0"/>
              <a:t>Google Partner (agencies)</a:t>
            </a:r>
            <a:endParaRPr lang="en-US" dirty="0"/>
          </a:p>
        </p:txBody>
      </p:sp>
      <p:sp>
        <p:nvSpPr>
          <p:cNvPr id="9" name="Rectangle à coins arrondis 8"/>
          <p:cNvSpPr/>
          <p:nvPr/>
        </p:nvSpPr>
        <p:spPr>
          <a:xfrm>
            <a:off x="9130152" y="4336473"/>
            <a:ext cx="2202872" cy="14950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S</a:t>
            </a:r>
            <a:r>
              <a:rPr lang="fr-FR" dirty="0" smtClean="0"/>
              <a:t>ites </a:t>
            </a:r>
            <a:r>
              <a:rPr lang="fr-FR" dirty="0"/>
              <a:t>W</a:t>
            </a:r>
            <a:r>
              <a:rPr lang="fr-FR" dirty="0" smtClean="0"/>
              <a:t>eb, blogs, vidéos, applications</a:t>
            </a:r>
          </a:p>
          <a:p>
            <a:pPr algn="ctr"/>
            <a:r>
              <a:rPr lang="fr-FR" dirty="0" smtClean="0"/>
              <a:t>Gmail, YouTube, Applications Play Store, Google </a:t>
            </a:r>
            <a:r>
              <a:rPr lang="fr-FR" dirty="0" err="1" smtClean="0"/>
              <a:t>Maps</a:t>
            </a:r>
            <a:endParaRPr lang="en-US" dirty="0"/>
          </a:p>
        </p:txBody>
      </p:sp>
      <p:cxnSp>
        <p:nvCxnSpPr>
          <p:cNvPr id="11" name="Connecteur droit avec flèche 10"/>
          <p:cNvCxnSpPr>
            <a:stCxn id="4" idx="2"/>
            <a:endCxn id="9" idx="0"/>
          </p:cNvCxnSpPr>
          <p:nvPr/>
        </p:nvCxnSpPr>
        <p:spPr>
          <a:xfrm>
            <a:off x="10231588" y="2969000"/>
            <a:ext cx="0" cy="13674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33218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2"/>
          <a:stretch>
            <a:fillRect/>
          </a:stretch>
        </p:blipFill>
        <p:spPr>
          <a:xfrm>
            <a:off x="458066" y="1642629"/>
            <a:ext cx="5582516" cy="4439516"/>
          </a:xfrm>
          <a:prstGeom prst="rect">
            <a:avLst/>
          </a:prstGeom>
        </p:spPr>
      </p:pic>
      <p:pic>
        <p:nvPicPr>
          <p:cNvPr id="8" name="Image 7"/>
          <p:cNvPicPr>
            <a:picLocks noChangeAspect="1"/>
          </p:cNvPicPr>
          <p:nvPr/>
        </p:nvPicPr>
        <p:blipFill>
          <a:blip r:embed="rId3"/>
          <a:stretch>
            <a:fillRect/>
          </a:stretch>
        </p:blipFill>
        <p:spPr>
          <a:xfrm>
            <a:off x="6409416" y="1642629"/>
            <a:ext cx="5394223" cy="4439516"/>
          </a:xfrm>
          <a:prstGeom prst="rect">
            <a:avLst/>
          </a:prstGeom>
        </p:spPr>
      </p:pic>
      <p:sp>
        <p:nvSpPr>
          <p:cNvPr id="9" name="Titre 8"/>
          <p:cNvSpPr>
            <a:spLocks noGrp="1"/>
          </p:cNvSpPr>
          <p:nvPr>
            <p:ph type="title"/>
          </p:nvPr>
        </p:nvSpPr>
        <p:spPr>
          <a:xfrm>
            <a:off x="4114800" y="673631"/>
            <a:ext cx="7197439" cy="968998"/>
          </a:xfrm>
        </p:spPr>
        <p:txBody>
          <a:bodyPr/>
          <a:lstStyle/>
          <a:p>
            <a:r>
              <a:rPr lang="en-US" dirty="0" err="1" smtClean="0"/>
              <a:t>Recherche</a:t>
            </a:r>
            <a:r>
              <a:rPr lang="en-US" dirty="0" smtClean="0"/>
              <a:t> Versus Display</a:t>
            </a:r>
            <a:endParaRPr lang="en-US" dirty="0"/>
          </a:p>
        </p:txBody>
      </p:sp>
    </p:spTree>
    <p:extLst>
      <p:ext uri="{BB962C8B-B14F-4D97-AF65-F5344CB8AC3E}">
        <p14:creationId xmlns:p14="http://schemas.microsoft.com/office/powerpoint/2010/main" val="7468312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82836" y="365129"/>
            <a:ext cx="6672548" cy="1325559"/>
          </a:xfrm>
        </p:spPr>
        <p:txBody>
          <a:bodyPr/>
          <a:lstStyle/>
          <a:p>
            <a:r>
              <a:rPr lang="en-US" dirty="0" err="1" smtClean="0"/>
              <a:t>Deux</a:t>
            </a:r>
            <a:r>
              <a:rPr lang="en-US" dirty="0" smtClean="0"/>
              <a:t> </a:t>
            </a:r>
            <a:r>
              <a:rPr lang="en-US" dirty="0" err="1" smtClean="0"/>
              <a:t>cas</a:t>
            </a:r>
            <a:r>
              <a:rPr lang="en-US" dirty="0" smtClean="0"/>
              <a:t> de figure</a:t>
            </a:r>
            <a:endParaRPr lang="en-US" dirty="0"/>
          </a:p>
        </p:txBody>
      </p:sp>
      <p:sp>
        <p:nvSpPr>
          <p:cNvPr id="3" name="Espace réservé du texte 2"/>
          <p:cNvSpPr>
            <a:spLocks noGrp="1"/>
          </p:cNvSpPr>
          <p:nvPr>
            <p:ph type="body" idx="1"/>
          </p:nvPr>
        </p:nvSpPr>
        <p:spPr/>
        <p:txBody>
          <a:bodyPr/>
          <a:lstStyle/>
          <a:p>
            <a:r>
              <a:rPr lang="en-US" dirty="0" smtClean="0"/>
              <a:t>Je </a:t>
            </a:r>
            <a:r>
              <a:rPr lang="en-US" dirty="0" err="1" smtClean="0"/>
              <a:t>suis</a:t>
            </a:r>
            <a:r>
              <a:rPr lang="en-US" dirty="0" smtClean="0"/>
              <a:t> un </a:t>
            </a:r>
            <a:r>
              <a:rPr lang="en-US" dirty="0" err="1" smtClean="0"/>
              <a:t>annonceur</a:t>
            </a:r>
            <a:endParaRPr lang="en-US" dirty="0"/>
          </a:p>
        </p:txBody>
      </p:sp>
      <p:sp>
        <p:nvSpPr>
          <p:cNvPr id="4" name="Espace réservé du contenu 3"/>
          <p:cNvSpPr>
            <a:spLocks noGrp="1"/>
          </p:cNvSpPr>
          <p:nvPr>
            <p:ph idx="2"/>
          </p:nvPr>
        </p:nvSpPr>
        <p:spPr/>
        <p:txBody>
          <a:bodyPr/>
          <a:lstStyle/>
          <a:p>
            <a:r>
              <a:rPr lang="en-US" dirty="0" smtClean="0"/>
              <a:t>Je </a:t>
            </a:r>
            <a:r>
              <a:rPr lang="en-US" dirty="0" err="1" smtClean="0"/>
              <a:t>peux</a:t>
            </a:r>
            <a:r>
              <a:rPr lang="en-US" dirty="0" smtClean="0"/>
              <a:t> </a:t>
            </a:r>
            <a:r>
              <a:rPr lang="en-US" dirty="0" err="1" smtClean="0"/>
              <a:t>choisir</a:t>
            </a:r>
            <a:r>
              <a:rPr lang="en-US" dirty="0" smtClean="0"/>
              <a:t> </a:t>
            </a:r>
          </a:p>
          <a:p>
            <a:pPr lvl="1"/>
            <a:r>
              <a:rPr lang="en-US" dirty="0" smtClean="0"/>
              <a:t>Le </a:t>
            </a:r>
            <a:r>
              <a:rPr lang="en-US" dirty="0" err="1" smtClean="0"/>
              <a:t>réseau</a:t>
            </a:r>
            <a:r>
              <a:rPr lang="en-US" dirty="0" smtClean="0"/>
              <a:t> Display</a:t>
            </a:r>
          </a:p>
          <a:p>
            <a:pPr lvl="1"/>
            <a:r>
              <a:rPr lang="en-US" dirty="0" smtClean="0"/>
              <a:t>Le </a:t>
            </a:r>
            <a:r>
              <a:rPr lang="en-US" dirty="0" err="1" smtClean="0"/>
              <a:t>réseau</a:t>
            </a:r>
            <a:r>
              <a:rPr lang="en-US" dirty="0" smtClean="0"/>
              <a:t> </a:t>
            </a:r>
            <a:r>
              <a:rPr lang="en-US" dirty="0" err="1" smtClean="0"/>
              <a:t>Recherche</a:t>
            </a:r>
            <a:endParaRPr lang="en-US" dirty="0" smtClean="0"/>
          </a:p>
          <a:p>
            <a:pPr lvl="1"/>
            <a:r>
              <a:rPr lang="en-US" dirty="0" smtClean="0"/>
              <a:t>Les </a:t>
            </a:r>
            <a:r>
              <a:rPr lang="en-US" dirty="0" err="1" smtClean="0"/>
              <a:t>deux</a:t>
            </a:r>
            <a:r>
              <a:rPr lang="en-US" dirty="0" smtClean="0"/>
              <a:t> </a:t>
            </a:r>
            <a:r>
              <a:rPr lang="en-US" dirty="0" err="1" smtClean="0"/>
              <a:t>réseaux</a:t>
            </a:r>
            <a:endParaRPr lang="en-US" dirty="0"/>
          </a:p>
        </p:txBody>
      </p:sp>
      <p:sp>
        <p:nvSpPr>
          <p:cNvPr id="5" name="Espace réservé du texte 4"/>
          <p:cNvSpPr>
            <a:spLocks noGrp="1"/>
          </p:cNvSpPr>
          <p:nvPr>
            <p:ph type="body" idx="3"/>
          </p:nvPr>
        </p:nvSpPr>
        <p:spPr/>
        <p:txBody>
          <a:bodyPr/>
          <a:lstStyle/>
          <a:p>
            <a:r>
              <a:rPr lang="en-US" dirty="0" smtClean="0"/>
              <a:t>Je </a:t>
            </a:r>
            <a:r>
              <a:rPr lang="en-US" dirty="0" err="1" smtClean="0"/>
              <a:t>suis</a:t>
            </a:r>
            <a:r>
              <a:rPr lang="en-US" dirty="0" smtClean="0"/>
              <a:t> un </a:t>
            </a:r>
            <a:r>
              <a:rPr lang="en-US" dirty="0" err="1" smtClean="0"/>
              <a:t>blogueur</a:t>
            </a:r>
            <a:r>
              <a:rPr lang="en-US" dirty="0" smtClean="0"/>
              <a:t> </a:t>
            </a:r>
            <a:r>
              <a:rPr lang="en-US" dirty="0" err="1" smtClean="0"/>
              <a:t>ou</a:t>
            </a:r>
            <a:r>
              <a:rPr lang="en-US" dirty="0" smtClean="0"/>
              <a:t> </a:t>
            </a:r>
            <a:r>
              <a:rPr lang="en-US" dirty="0" err="1" smtClean="0"/>
              <a:t>j’ai</a:t>
            </a:r>
            <a:r>
              <a:rPr lang="en-US" dirty="0" smtClean="0"/>
              <a:t> un site que je </a:t>
            </a:r>
            <a:r>
              <a:rPr lang="en-US" dirty="0" err="1" smtClean="0"/>
              <a:t>veux</a:t>
            </a:r>
            <a:r>
              <a:rPr lang="en-US" dirty="0" smtClean="0"/>
              <a:t> </a:t>
            </a:r>
            <a:r>
              <a:rPr lang="en-US" dirty="0" err="1" smtClean="0"/>
              <a:t>monétiser</a:t>
            </a:r>
            <a:endParaRPr lang="en-US" dirty="0"/>
          </a:p>
        </p:txBody>
      </p:sp>
      <p:sp>
        <p:nvSpPr>
          <p:cNvPr id="6" name="Espace réservé du contenu 5"/>
          <p:cNvSpPr>
            <a:spLocks noGrp="1"/>
          </p:cNvSpPr>
          <p:nvPr>
            <p:ph idx="4"/>
          </p:nvPr>
        </p:nvSpPr>
        <p:spPr/>
        <p:txBody>
          <a:bodyPr>
            <a:normAutofit fontScale="85000" lnSpcReduction="20000"/>
          </a:bodyPr>
          <a:lstStyle/>
          <a:p>
            <a:r>
              <a:rPr lang="en-US" dirty="0" smtClean="0"/>
              <a:t>Je </a:t>
            </a:r>
            <a:r>
              <a:rPr lang="en-US" dirty="0" err="1" smtClean="0"/>
              <a:t>m’inscris</a:t>
            </a:r>
            <a:r>
              <a:rPr lang="en-US" dirty="0" smtClean="0"/>
              <a:t> sur le </a:t>
            </a:r>
            <a:r>
              <a:rPr lang="en-US" dirty="0" err="1" smtClean="0"/>
              <a:t>programme</a:t>
            </a:r>
            <a:r>
              <a:rPr lang="en-US" dirty="0" smtClean="0"/>
              <a:t> Google Ad Sense</a:t>
            </a:r>
          </a:p>
          <a:p>
            <a:r>
              <a:rPr lang="en-US" dirty="0" smtClean="0"/>
              <a:t>Mon site </a:t>
            </a:r>
            <a:r>
              <a:rPr lang="en-US" dirty="0" err="1" smtClean="0"/>
              <a:t>est</a:t>
            </a:r>
            <a:r>
              <a:rPr lang="en-US" dirty="0" smtClean="0"/>
              <a:t> </a:t>
            </a:r>
            <a:r>
              <a:rPr lang="en-US" dirty="0" err="1" smtClean="0"/>
              <a:t>analysé</a:t>
            </a:r>
            <a:r>
              <a:rPr lang="en-US" dirty="0" smtClean="0"/>
              <a:t> par Google et </a:t>
            </a:r>
            <a:r>
              <a:rPr lang="en-US" dirty="0" err="1" smtClean="0"/>
              <a:t>déclaré</a:t>
            </a:r>
            <a:r>
              <a:rPr lang="en-US" dirty="0" smtClean="0"/>
              <a:t> eligible et </a:t>
            </a:r>
            <a:r>
              <a:rPr lang="en-US" dirty="0" err="1" smtClean="0"/>
              <a:t>intégré</a:t>
            </a:r>
            <a:r>
              <a:rPr lang="en-US" dirty="0" smtClean="0"/>
              <a:t> au </a:t>
            </a:r>
            <a:r>
              <a:rPr lang="en-US" dirty="0" err="1" smtClean="0"/>
              <a:t>réseau</a:t>
            </a:r>
            <a:r>
              <a:rPr lang="en-US" dirty="0" smtClean="0"/>
              <a:t> Display</a:t>
            </a:r>
          </a:p>
          <a:p>
            <a:r>
              <a:rPr lang="en-US" dirty="0" smtClean="0"/>
              <a:t>Je </a:t>
            </a:r>
            <a:r>
              <a:rPr lang="en-US" dirty="0" err="1" smtClean="0"/>
              <a:t>copie-colle</a:t>
            </a:r>
            <a:r>
              <a:rPr lang="en-US" dirty="0" smtClean="0"/>
              <a:t>  un code HTML </a:t>
            </a:r>
            <a:r>
              <a:rPr lang="en-US" dirty="0" err="1" smtClean="0"/>
              <a:t>où</a:t>
            </a:r>
            <a:r>
              <a:rPr lang="en-US" dirty="0" smtClean="0"/>
              <a:t> je le </a:t>
            </a:r>
            <a:r>
              <a:rPr lang="en-US" dirty="0" err="1" smtClean="0"/>
              <a:t>souhaite</a:t>
            </a:r>
            <a:r>
              <a:rPr lang="en-US" dirty="0" smtClean="0"/>
              <a:t> sur mon site – je </a:t>
            </a:r>
            <a:r>
              <a:rPr lang="en-US" dirty="0" err="1" smtClean="0"/>
              <a:t>choisis</a:t>
            </a:r>
            <a:r>
              <a:rPr lang="en-US" dirty="0" smtClean="0"/>
              <a:t> le format </a:t>
            </a:r>
            <a:r>
              <a:rPr lang="en-US" dirty="0" err="1" smtClean="0"/>
              <a:t>publicitaire</a:t>
            </a:r>
            <a:endParaRPr lang="en-US" dirty="0" smtClean="0"/>
          </a:p>
          <a:p>
            <a:r>
              <a:rPr lang="en-US" dirty="0" smtClean="0"/>
              <a:t>Je </a:t>
            </a:r>
            <a:r>
              <a:rPr lang="en-US" dirty="0" err="1" smtClean="0"/>
              <a:t>suis</a:t>
            </a:r>
            <a:r>
              <a:rPr lang="en-US" dirty="0" smtClean="0"/>
              <a:t> </a:t>
            </a:r>
            <a:r>
              <a:rPr lang="en-US" dirty="0" err="1" smtClean="0"/>
              <a:t>généralement</a:t>
            </a:r>
            <a:r>
              <a:rPr lang="en-US" dirty="0" smtClean="0"/>
              <a:t> </a:t>
            </a:r>
            <a:r>
              <a:rPr lang="en-US" dirty="0" err="1" smtClean="0"/>
              <a:t>rémunéré</a:t>
            </a:r>
            <a:r>
              <a:rPr lang="en-US" dirty="0" smtClean="0"/>
              <a:t> au </a:t>
            </a:r>
            <a:r>
              <a:rPr lang="en-US" dirty="0" err="1" smtClean="0"/>
              <a:t>clic</a:t>
            </a:r>
            <a:r>
              <a:rPr lang="en-US" dirty="0" smtClean="0"/>
              <a:t> par Google</a:t>
            </a:r>
          </a:p>
          <a:p>
            <a:r>
              <a:rPr lang="en-US" dirty="0" smtClean="0"/>
              <a:t>Mon site </a:t>
            </a:r>
            <a:r>
              <a:rPr lang="en-US" dirty="0" err="1" smtClean="0"/>
              <a:t>est</a:t>
            </a:r>
            <a:r>
              <a:rPr lang="en-US" dirty="0" smtClean="0"/>
              <a:t> </a:t>
            </a:r>
            <a:r>
              <a:rPr lang="en-US" dirty="0" err="1" smtClean="0"/>
              <a:t>intégré</a:t>
            </a:r>
            <a:r>
              <a:rPr lang="en-US" dirty="0" smtClean="0"/>
              <a:t> au </a:t>
            </a:r>
            <a:r>
              <a:rPr lang="en-US" dirty="0" err="1" smtClean="0"/>
              <a:t>Réseau</a:t>
            </a:r>
            <a:r>
              <a:rPr lang="en-US" dirty="0" smtClean="0"/>
              <a:t> Display</a:t>
            </a:r>
            <a:endParaRPr lang="en-US" dirty="0"/>
          </a:p>
        </p:txBody>
      </p:sp>
    </p:spTree>
    <p:extLst>
      <p:ext uri="{BB962C8B-B14F-4D97-AF65-F5344CB8AC3E}">
        <p14:creationId xmlns:p14="http://schemas.microsoft.com/office/powerpoint/2010/main" val="14846214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2"/>
          <a:stretch>
            <a:fillRect/>
          </a:stretch>
        </p:blipFill>
        <p:spPr>
          <a:xfrm>
            <a:off x="4668982" y="824189"/>
            <a:ext cx="4062845" cy="5410356"/>
          </a:xfrm>
          <a:prstGeom prst="rect">
            <a:avLst/>
          </a:prstGeom>
        </p:spPr>
      </p:pic>
      <p:sp>
        <p:nvSpPr>
          <p:cNvPr id="11" name="Rectangle à coins arrondis 10"/>
          <p:cNvSpPr/>
          <p:nvPr/>
        </p:nvSpPr>
        <p:spPr>
          <a:xfrm>
            <a:off x="9850582" y="1191491"/>
            <a:ext cx="2008909" cy="12607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PUBLIC D’AFFINITE</a:t>
            </a:r>
          </a:p>
          <a:p>
            <a:pPr algn="ctr"/>
            <a:r>
              <a:rPr lang="en-US" dirty="0" smtClean="0"/>
              <a:t>Fans de sports</a:t>
            </a:r>
            <a:endParaRPr lang="en-US" dirty="0"/>
          </a:p>
        </p:txBody>
      </p:sp>
      <p:sp>
        <p:nvSpPr>
          <p:cNvPr id="12" name="Rectangle à coins arrondis 11"/>
          <p:cNvSpPr/>
          <p:nvPr/>
        </p:nvSpPr>
        <p:spPr>
          <a:xfrm>
            <a:off x="193964" y="1787236"/>
            <a:ext cx="3616035" cy="4336473"/>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PUBLIC D’AFFINITE SUR MESURE</a:t>
            </a:r>
          </a:p>
          <a:p>
            <a:pPr algn="ctr"/>
            <a:r>
              <a:rPr lang="fr-FR" dirty="0" smtClean="0"/>
              <a:t>saisir des mots comme « entraînement au marathon », « coureurs débutants ». </a:t>
            </a:r>
          </a:p>
          <a:p>
            <a:pPr algn="ctr"/>
            <a:r>
              <a:rPr lang="fr-FR" dirty="0" smtClean="0"/>
              <a:t>Affichage pub pour des gens qui visitent des sites Web contenant ces mots clés. </a:t>
            </a:r>
          </a:p>
          <a:p>
            <a:pPr algn="ctr"/>
            <a:r>
              <a:rPr lang="fr-FR" dirty="0" smtClean="0"/>
              <a:t>Ajout des URL spécifiques de sites que les coureurs pourraient visiter.</a:t>
            </a:r>
          </a:p>
          <a:p>
            <a:pPr algn="ctr"/>
            <a:endParaRPr lang="en-US" dirty="0"/>
          </a:p>
        </p:txBody>
      </p:sp>
      <p:sp>
        <p:nvSpPr>
          <p:cNvPr id="13" name="Rectangle à coins arrondis 12"/>
          <p:cNvSpPr/>
          <p:nvPr/>
        </p:nvSpPr>
        <p:spPr>
          <a:xfrm>
            <a:off x="9185564" y="3214255"/>
            <a:ext cx="2216727" cy="3255818"/>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dirty="0" smtClean="0"/>
              <a:t>PUBLIC DE MARCHE</a:t>
            </a:r>
          </a:p>
          <a:p>
            <a:pPr algn="ctr"/>
            <a:r>
              <a:rPr lang="fr-FR" dirty="0" smtClean="0"/>
              <a:t>Consommateurs qui ont des chaussures de course dans leur panier d'achat sur un site Web ou regardent des chaussures sur un site. </a:t>
            </a:r>
            <a:endParaRPr lang="en-US" dirty="0"/>
          </a:p>
        </p:txBody>
      </p:sp>
      <p:sp>
        <p:nvSpPr>
          <p:cNvPr id="2" name="Rectangle à coins arrondis 1"/>
          <p:cNvSpPr/>
          <p:nvPr/>
        </p:nvSpPr>
        <p:spPr>
          <a:xfrm>
            <a:off x="193964" y="576775"/>
            <a:ext cx="3545059" cy="6147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Ciblage Réseau Display</a:t>
            </a:r>
            <a:endParaRPr lang="fr-FR" dirty="0"/>
          </a:p>
        </p:txBody>
      </p:sp>
    </p:spTree>
    <p:extLst>
      <p:ext uri="{BB962C8B-B14F-4D97-AF65-F5344CB8AC3E}">
        <p14:creationId xmlns:p14="http://schemas.microsoft.com/office/powerpoint/2010/main" val="25963618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25637" y="721690"/>
            <a:ext cx="7128166" cy="968998"/>
          </a:xfrm>
        </p:spPr>
        <p:txBody>
          <a:bodyPr>
            <a:normAutofit fontScale="90000"/>
          </a:bodyPr>
          <a:lstStyle/>
          <a:p>
            <a:r>
              <a:rPr lang="en-US" dirty="0" err="1" smtClean="0"/>
              <a:t>Reseau</a:t>
            </a:r>
            <a:r>
              <a:rPr lang="en-US" dirty="0" smtClean="0"/>
              <a:t> Display, les </a:t>
            </a:r>
            <a:r>
              <a:rPr lang="en-US" dirty="0" err="1" smtClean="0"/>
              <a:t>annonces</a:t>
            </a:r>
            <a:r>
              <a:rPr lang="en-US" dirty="0" smtClean="0"/>
              <a:t> SMART </a:t>
            </a:r>
            <a:endParaRPr lang="en-US" dirty="0"/>
          </a:p>
        </p:txBody>
      </p:sp>
      <p:pic>
        <p:nvPicPr>
          <p:cNvPr id="3" name="Lmb_pMJ5EmI"/>
          <p:cNvPicPr>
            <a:picLocks noRot="1" noChangeAspect="1"/>
          </p:cNvPicPr>
          <p:nvPr>
            <a:videoFile r:link="rId1"/>
          </p:nvPr>
        </p:nvPicPr>
        <p:blipFill>
          <a:blip r:embed="rId3"/>
          <a:stretch>
            <a:fillRect/>
          </a:stretch>
        </p:blipFill>
        <p:spPr>
          <a:xfrm>
            <a:off x="332510" y="2046144"/>
            <a:ext cx="6214533" cy="3495675"/>
          </a:xfrm>
          <a:prstGeom prst="rect">
            <a:avLst/>
          </a:prstGeom>
        </p:spPr>
      </p:pic>
      <p:sp>
        <p:nvSpPr>
          <p:cNvPr id="4" name="Rectangle à coins arrondis 3"/>
          <p:cNvSpPr/>
          <p:nvPr/>
        </p:nvSpPr>
        <p:spPr>
          <a:xfrm>
            <a:off x="6996545" y="2147455"/>
            <a:ext cx="4613564" cy="33943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Destinées aux PME, ces campagnes bénéficient des meilleures technologies publicitaires de Google, les campagnes intelligentes optimisent vos résultats en fonction de l'objectif de votre campagne, que ce soit pour générer des appels d'utilisateurs, des visites en magasin ou des actions sur votre site Web.</a:t>
            </a:r>
            <a:endParaRPr lang="en-US" dirty="0"/>
          </a:p>
        </p:txBody>
      </p:sp>
      <p:sp>
        <p:nvSpPr>
          <p:cNvPr id="5" name="Rectangle à coins arrondis 4"/>
          <p:cNvSpPr/>
          <p:nvPr/>
        </p:nvSpPr>
        <p:spPr>
          <a:xfrm>
            <a:off x="7273636" y="5985164"/>
            <a:ext cx="4239491" cy="69272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Machine Learning – </a:t>
            </a:r>
            <a:r>
              <a:rPr lang="en-US" dirty="0" err="1" smtClean="0"/>
              <a:t>Maximisation</a:t>
            </a:r>
            <a:r>
              <a:rPr lang="en-US" dirty="0" smtClean="0"/>
              <a:t> des conversions</a:t>
            </a:r>
            <a:endParaRPr lang="en-US" dirty="0"/>
          </a:p>
        </p:txBody>
      </p:sp>
    </p:spTree>
    <p:extLst>
      <p:ext uri="{BB962C8B-B14F-4D97-AF65-F5344CB8AC3E}">
        <p14:creationId xmlns:p14="http://schemas.microsoft.com/office/powerpoint/2010/main" val="13936356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GOOGLE ADS</a:t>
            </a:r>
            <a:endParaRPr lang="fr-FR" dirty="0"/>
          </a:p>
        </p:txBody>
      </p:sp>
      <p:sp>
        <p:nvSpPr>
          <p:cNvPr id="3" name="Sous-titre 2"/>
          <p:cNvSpPr>
            <a:spLocks noGrp="1"/>
          </p:cNvSpPr>
          <p:nvPr>
            <p:ph type="subTitle" idx="1"/>
          </p:nvPr>
        </p:nvSpPr>
        <p:spPr/>
        <p:txBody>
          <a:bodyPr/>
          <a:lstStyle/>
          <a:p>
            <a:r>
              <a:rPr lang="fr-FR" dirty="0" smtClean="0"/>
              <a:t>Synthèse</a:t>
            </a:r>
            <a:endParaRPr lang="fr-FR" dirty="0"/>
          </a:p>
        </p:txBody>
      </p:sp>
    </p:spTree>
    <p:extLst>
      <p:ext uri="{BB962C8B-B14F-4D97-AF65-F5344CB8AC3E}">
        <p14:creationId xmlns:p14="http://schemas.microsoft.com/office/powerpoint/2010/main" val="263552087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81810" y="627743"/>
            <a:ext cx="5370573" cy="646331"/>
          </a:xfrm>
          <a:prstGeom prst="rect">
            <a:avLst/>
          </a:prstGeom>
          <a:solidFill>
            <a:srgbClr val="FFFF00"/>
          </a:solidFill>
        </p:spPr>
        <p:txBody>
          <a:bodyPr wrap="none">
            <a:spAutoFit/>
          </a:bodyPr>
          <a:lstStyle/>
          <a:p>
            <a:r>
              <a:rPr lang="fr-FR" dirty="0">
                <a:hlinkClick r:id="rId2"/>
              </a:rPr>
              <a:t>https://</a:t>
            </a:r>
            <a:r>
              <a:rPr lang="fr-FR" dirty="0" smtClean="0">
                <a:hlinkClick r:id="rId2"/>
              </a:rPr>
              <a:t>www.youtube.com/watch?v=4GItS0KplKA</a:t>
            </a:r>
            <a:endParaRPr lang="fr-FR" dirty="0" smtClean="0"/>
          </a:p>
          <a:p>
            <a:r>
              <a:rPr lang="fr-FR" dirty="0" smtClean="0"/>
              <a:t>Outil et paramètres, outils de planification des mots clé</a:t>
            </a:r>
            <a:endParaRPr lang="fr-FR" dirty="0"/>
          </a:p>
        </p:txBody>
      </p:sp>
      <p:pic>
        <p:nvPicPr>
          <p:cNvPr id="5" name="Image 4"/>
          <p:cNvPicPr>
            <a:picLocks noChangeAspect="1"/>
          </p:cNvPicPr>
          <p:nvPr/>
        </p:nvPicPr>
        <p:blipFill>
          <a:blip r:embed="rId3"/>
          <a:stretch>
            <a:fillRect/>
          </a:stretch>
        </p:blipFill>
        <p:spPr>
          <a:xfrm>
            <a:off x="1685309" y="1923840"/>
            <a:ext cx="8821381" cy="3010320"/>
          </a:xfrm>
          <a:prstGeom prst="rect">
            <a:avLst/>
          </a:prstGeom>
        </p:spPr>
      </p:pic>
    </p:spTree>
    <p:extLst>
      <p:ext uri="{BB962C8B-B14F-4D97-AF65-F5344CB8AC3E}">
        <p14:creationId xmlns:p14="http://schemas.microsoft.com/office/powerpoint/2010/main" val="3568819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45527" y="721690"/>
            <a:ext cx="7308276" cy="968998"/>
          </a:xfrm>
        </p:spPr>
        <p:txBody>
          <a:bodyPr/>
          <a:lstStyle/>
          <a:p>
            <a:r>
              <a:rPr lang="fr-FR" dirty="0" smtClean="0"/>
              <a:t>Objectifs des GOOGLE ADS</a:t>
            </a:r>
            <a:endParaRPr lang="fr-FR" dirty="0"/>
          </a:p>
        </p:txBody>
      </p:sp>
      <p:pic>
        <p:nvPicPr>
          <p:cNvPr id="3" name="Image 2"/>
          <p:cNvPicPr>
            <a:picLocks noChangeAspect="1"/>
          </p:cNvPicPr>
          <p:nvPr/>
        </p:nvPicPr>
        <p:blipFill>
          <a:blip r:embed="rId2"/>
          <a:stretch>
            <a:fillRect/>
          </a:stretch>
        </p:blipFill>
        <p:spPr>
          <a:xfrm>
            <a:off x="191798" y="2120900"/>
            <a:ext cx="5516275" cy="2990850"/>
          </a:xfrm>
          <a:prstGeom prst="rect">
            <a:avLst/>
          </a:prstGeom>
        </p:spPr>
      </p:pic>
      <p:pic>
        <p:nvPicPr>
          <p:cNvPr id="8" name="Image 7"/>
          <p:cNvPicPr>
            <a:picLocks noChangeAspect="1"/>
          </p:cNvPicPr>
          <p:nvPr/>
        </p:nvPicPr>
        <p:blipFill>
          <a:blip r:embed="rId3"/>
          <a:stretch>
            <a:fillRect/>
          </a:stretch>
        </p:blipFill>
        <p:spPr>
          <a:xfrm>
            <a:off x="6082144" y="2120900"/>
            <a:ext cx="5867401" cy="2990850"/>
          </a:xfrm>
          <a:prstGeom prst="rect">
            <a:avLst/>
          </a:prstGeom>
        </p:spPr>
      </p:pic>
      <p:sp>
        <p:nvSpPr>
          <p:cNvPr id="9" name="Ellipse 8"/>
          <p:cNvSpPr/>
          <p:nvPr/>
        </p:nvSpPr>
        <p:spPr>
          <a:xfrm>
            <a:off x="5153891" y="1690688"/>
            <a:ext cx="1108364" cy="74771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US" dirty="0"/>
          </a:p>
        </p:txBody>
      </p:sp>
    </p:spTree>
    <p:extLst>
      <p:ext uri="{BB962C8B-B14F-4D97-AF65-F5344CB8AC3E}">
        <p14:creationId xmlns:p14="http://schemas.microsoft.com/office/powerpoint/2010/main" val="158761050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74927" y="1670294"/>
            <a:ext cx="6120375" cy="4288935"/>
          </a:xfrm>
          <a:prstGeom prst="rect">
            <a:avLst/>
          </a:prstGeom>
        </p:spPr>
      </p:pic>
      <p:pic>
        <p:nvPicPr>
          <p:cNvPr id="3" name="Image 2"/>
          <p:cNvPicPr>
            <a:picLocks noChangeAspect="1"/>
          </p:cNvPicPr>
          <p:nvPr/>
        </p:nvPicPr>
        <p:blipFill>
          <a:blip r:embed="rId3"/>
          <a:stretch>
            <a:fillRect/>
          </a:stretch>
        </p:blipFill>
        <p:spPr>
          <a:xfrm>
            <a:off x="6670747" y="1670293"/>
            <a:ext cx="5350755" cy="4288935"/>
          </a:xfrm>
          <a:prstGeom prst="rect">
            <a:avLst/>
          </a:prstGeom>
        </p:spPr>
      </p:pic>
      <p:sp>
        <p:nvSpPr>
          <p:cNvPr id="5" name="Titre 4"/>
          <p:cNvSpPr>
            <a:spLocks noGrp="1"/>
          </p:cNvSpPr>
          <p:nvPr>
            <p:ph type="title"/>
          </p:nvPr>
        </p:nvSpPr>
        <p:spPr>
          <a:xfrm>
            <a:off x="4571999" y="721690"/>
            <a:ext cx="6781803" cy="968998"/>
          </a:xfrm>
        </p:spPr>
        <p:txBody>
          <a:bodyPr/>
          <a:lstStyle/>
          <a:p>
            <a:r>
              <a:rPr lang="en-US" dirty="0" smtClean="0"/>
              <a:t>Conception des google ads</a:t>
            </a:r>
            <a:endParaRPr lang="en-US" dirty="0"/>
          </a:p>
        </p:txBody>
      </p:sp>
      <p:sp>
        <p:nvSpPr>
          <p:cNvPr id="6" name="Ellipse 5"/>
          <p:cNvSpPr/>
          <p:nvPr/>
        </p:nvSpPr>
        <p:spPr>
          <a:xfrm>
            <a:off x="5717770" y="1496291"/>
            <a:ext cx="1011382" cy="81741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a:t>
            </a:r>
            <a:endParaRPr lang="en-US" dirty="0"/>
          </a:p>
        </p:txBody>
      </p:sp>
    </p:spTree>
    <p:extLst>
      <p:ext uri="{BB962C8B-B14F-4D97-AF65-F5344CB8AC3E}">
        <p14:creationId xmlns:p14="http://schemas.microsoft.com/office/powerpoint/2010/main" val="274891508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167745" y="721690"/>
            <a:ext cx="6186058" cy="968998"/>
          </a:xfrm>
        </p:spPr>
        <p:txBody>
          <a:bodyPr/>
          <a:lstStyle/>
          <a:p>
            <a:r>
              <a:rPr lang="fr-FR" dirty="0" smtClean="0"/>
              <a:t>Bien choisir ses mots clé</a:t>
            </a:r>
            <a:endParaRPr lang="fr-FR" dirty="0"/>
          </a:p>
        </p:txBody>
      </p:sp>
      <p:pic>
        <p:nvPicPr>
          <p:cNvPr id="4" name="Espace réservé du contenu 3"/>
          <p:cNvPicPr>
            <a:picLocks noGrp="1" noChangeAspect="1"/>
          </p:cNvPicPr>
          <p:nvPr>
            <p:ph idx="1"/>
          </p:nvPr>
        </p:nvPicPr>
        <p:blipFill>
          <a:blip r:embed="rId2"/>
          <a:stretch>
            <a:fillRect/>
          </a:stretch>
        </p:blipFill>
        <p:spPr>
          <a:xfrm>
            <a:off x="230404" y="1588438"/>
            <a:ext cx="7496175" cy="3695700"/>
          </a:xfrm>
          <a:prstGeom prst="rect">
            <a:avLst/>
          </a:prstGeom>
        </p:spPr>
      </p:pic>
      <p:sp>
        <p:nvSpPr>
          <p:cNvPr id="3" name="Rectangle à coins arrondis 2"/>
          <p:cNvSpPr/>
          <p:nvPr/>
        </p:nvSpPr>
        <p:spPr>
          <a:xfrm>
            <a:off x="8215745" y="1690688"/>
            <a:ext cx="2687782" cy="11356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S’appuyer</a:t>
            </a:r>
            <a:r>
              <a:rPr lang="en-US" dirty="0" smtClean="0"/>
              <a:t> sur la </a:t>
            </a:r>
            <a:r>
              <a:rPr lang="en-US" dirty="0" err="1" smtClean="0"/>
              <a:t>plateforme</a:t>
            </a:r>
            <a:r>
              <a:rPr lang="en-US" dirty="0" smtClean="0"/>
              <a:t> Google Ads</a:t>
            </a:r>
            <a:endParaRPr lang="en-US" dirty="0"/>
          </a:p>
        </p:txBody>
      </p:sp>
      <p:sp>
        <p:nvSpPr>
          <p:cNvPr id="5" name="Ellipse 4"/>
          <p:cNvSpPr/>
          <p:nvPr/>
        </p:nvSpPr>
        <p:spPr>
          <a:xfrm>
            <a:off x="4114800" y="845127"/>
            <a:ext cx="1052945" cy="58189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3</a:t>
            </a:r>
            <a:endParaRPr lang="en-US" dirty="0"/>
          </a:p>
        </p:txBody>
      </p:sp>
    </p:spTree>
    <p:extLst>
      <p:ext uri="{BB962C8B-B14F-4D97-AF65-F5344CB8AC3E}">
        <p14:creationId xmlns:p14="http://schemas.microsoft.com/office/powerpoint/2010/main" val="405469318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46764" y="465188"/>
            <a:ext cx="7820894" cy="968998"/>
          </a:xfrm>
        </p:spPr>
        <p:txBody>
          <a:bodyPr/>
          <a:lstStyle/>
          <a:p>
            <a:r>
              <a:rPr lang="fr-FR" dirty="0" smtClean="0"/>
              <a:t>Commencer avec des mots clé de niche </a:t>
            </a:r>
            <a:endParaRPr lang="fr-FR" dirty="0"/>
          </a:p>
        </p:txBody>
      </p:sp>
      <p:pic>
        <p:nvPicPr>
          <p:cNvPr id="6" name="Espace réservé du contenu 5"/>
          <p:cNvPicPr>
            <a:picLocks noGrp="1" noChangeAspect="1"/>
          </p:cNvPicPr>
          <p:nvPr>
            <p:ph idx="1"/>
          </p:nvPr>
        </p:nvPicPr>
        <p:blipFill>
          <a:blip r:embed="rId2"/>
          <a:stretch>
            <a:fillRect/>
          </a:stretch>
        </p:blipFill>
        <p:spPr>
          <a:xfrm>
            <a:off x="262226" y="1690688"/>
            <a:ext cx="9519083" cy="4558144"/>
          </a:xfrm>
          <a:prstGeom prst="rect">
            <a:avLst/>
          </a:prstGeom>
        </p:spPr>
      </p:pic>
      <p:graphicFrame>
        <p:nvGraphicFramePr>
          <p:cNvPr id="3" name="Diagramme 2"/>
          <p:cNvGraphicFramePr/>
          <p:nvPr>
            <p:extLst>
              <p:ext uri="{D42A27DB-BD31-4B8C-83A1-F6EECF244321}">
                <p14:modId xmlns:p14="http://schemas.microsoft.com/office/powerpoint/2010/main" val="3568263256"/>
              </p:ext>
            </p:extLst>
          </p:nvPr>
        </p:nvGraphicFramePr>
        <p:xfrm>
          <a:off x="9024506" y="1177684"/>
          <a:ext cx="3086101" cy="55841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026816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42364" y="721690"/>
            <a:ext cx="4911438" cy="968998"/>
          </a:xfrm>
        </p:spPr>
        <p:txBody>
          <a:bodyPr/>
          <a:lstStyle/>
          <a:p>
            <a:r>
              <a:rPr lang="fr-FR" dirty="0" smtClean="0"/>
              <a:t>Cibler ses mots clé</a:t>
            </a:r>
            <a:endParaRPr lang="fr-FR" dirty="0"/>
          </a:p>
        </p:txBody>
      </p:sp>
      <p:pic>
        <p:nvPicPr>
          <p:cNvPr id="6" name="Espace réservé du contenu 5"/>
          <p:cNvPicPr>
            <a:picLocks noGrp="1" noChangeAspect="1"/>
          </p:cNvPicPr>
          <p:nvPr>
            <p:ph idx="1"/>
          </p:nvPr>
        </p:nvPicPr>
        <p:blipFill>
          <a:blip r:embed="rId2"/>
          <a:stretch>
            <a:fillRect/>
          </a:stretch>
        </p:blipFill>
        <p:spPr>
          <a:xfrm>
            <a:off x="601013" y="1690688"/>
            <a:ext cx="10371787" cy="4252912"/>
          </a:xfrm>
          <a:prstGeom prst="rect">
            <a:avLst/>
          </a:prstGeom>
        </p:spPr>
      </p:pic>
    </p:spTree>
    <p:extLst>
      <p:ext uri="{BB962C8B-B14F-4D97-AF65-F5344CB8AC3E}">
        <p14:creationId xmlns:p14="http://schemas.microsoft.com/office/powerpoint/2010/main" val="20616410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773723" y="427107"/>
            <a:ext cx="10410092" cy="6219877"/>
          </a:xfrm>
          <a:prstGeom prst="rect">
            <a:avLst/>
          </a:prstGeom>
        </p:spPr>
      </p:pic>
    </p:spTree>
    <p:extLst>
      <p:ext uri="{BB962C8B-B14F-4D97-AF65-F5344CB8AC3E}">
        <p14:creationId xmlns:p14="http://schemas.microsoft.com/office/powerpoint/2010/main" val="26807817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0" y="1690687"/>
            <a:ext cx="5777345" cy="4538649"/>
          </a:xfrm>
          <a:prstGeom prst="rect">
            <a:avLst/>
          </a:prstGeom>
        </p:spPr>
      </p:pic>
      <p:sp>
        <p:nvSpPr>
          <p:cNvPr id="3" name="Titre 2"/>
          <p:cNvSpPr>
            <a:spLocks noGrp="1"/>
          </p:cNvSpPr>
          <p:nvPr>
            <p:ph type="title"/>
          </p:nvPr>
        </p:nvSpPr>
        <p:spPr>
          <a:xfrm>
            <a:off x="4336473" y="721690"/>
            <a:ext cx="7017330" cy="968998"/>
          </a:xfrm>
        </p:spPr>
        <p:txBody>
          <a:bodyPr>
            <a:normAutofit fontScale="90000"/>
          </a:bodyPr>
          <a:lstStyle/>
          <a:p>
            <a:r>
              <a:rPr lang="en-US" dirty="0" err="1" smtClean="0"/>
              <a:t>Définir</a:t>
            </a:r>
            <a:r>
              <a:rPr lang="en-US" dirty="0" smtClean="0"/>
              <a:t> son budget et </a:t>
            </a:r>
            <a:r>
              <a:rPr lang="en-US" dirty="0" err="1" smtClean="0"/>
              <a:t>evaluer</a:t>
            </a:r>
            <a:r>
              <a:rPr lang="en-US" dirty="0" smtClean="0"/>
              <a:t> son </a:t>
            </a:r>
            <a:r>
              <a:rPr lang="en-US" dirty="0" err="1" smtClean="0"/>
              <a:t>roi</a:t>
            </a:r>
            <a:endParaRPr lang="en-US" dirty="0"/>
          </a:p>
        </p:txBody>
      </p:sp>
      <p:pic>
        <p:nvPicPr>
          <p:cNvPr id="4" name="Espace réservé du contenu 3"/>
          <p:cNvPicPr>
            <a:picLocks noChangeAspect="1"/>
          </p:cNvPicPr>
          <p:nvPr/>
        </p:nvPicPr>
        <p:blipFill>
          <a:blip r:embed="rId3"/>
          <a:stretch>
            <a:fillRect/>
          </a:stretch>
        </p:blipFill>
        <p:spPr>
          <a:xfrm>
            <a:off x="5777345" y="1690687"/>
            <a:ext cx="6317673" cy="4538649"/>
          </a:xfrm>
          <a:prstGeom prst="rect">
            <a:avLst/>
          </a:prstGeom>
        </p:spPr>
      </p:pic>
      <p:sp>
        <p:nvSpPr>
          <p:cNvPr id="5" name="Ellipse 4"/>
          <p:cNvSpPr/>
          <p:nvPr/>
        </p:nvSpPr>
        <p:spPr>
          <a:xfrm>
            <a:off x="9060873" y="6068291"/>
            <a:ext cx="1052945" cy="62345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smtClean="0"/>
              <a:t>CTR</a:t>
            </a:r>
            <a:endParaRPr lang="en-US" dirty="0"/>
          </a:p>
        </p:txBody>
      </p:sp>
      <p:sp>
        <p:nvSpPr>
          <p:cNvPr id="7" name="Ellipse 6"/>
          <p:cNvSpPr/>
          <p:nvPr/>
        </p:nvSpPr>
        <p:spPr>
          <a:xfrm>
            <a:off x="3394363" y="721690"/>
            <a:ext cx="942110" cy="76158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4</a:t>
            </a:r>
            <a:endParaRPr lang="en-US" dirty="0"/>
          </a:p>
        </p:txBody>
      </p:sp>
    </p:spTree>
    <p:extLst>
      <p:ext uri="{BB962C8B-B14F-4D97-AF65-F5344CB8AC3E}">
        <p14:creationId xmlns:p14="http://schemas.microsoft.com/office/powerpoint/2010/main" val="367721987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87635" y="721690"/>
            <a:ext cx="6366167" cy="968998"/>
          </a:xfrm>
        </p:spPr>
        <p:txBody>
          <a:bodyPr/>
          <a:lstStyle/>
          <a:p>
            <a:r>
              <a:rPr lang="en-US" dirty="0" err="1" smtClean="0"/>
              <a:t>Faites</a:t>
            </a:r>
            <a:r>
              <a:rPr lang="en-US" dirty="0" smtClean="0"/>
              <a:t> </a:t>
            </a:r>
            <a:r>
              <a:rPr lang="en-US" dirty="0" err="1" smtClean="0"/>
              <a:t>vos</a:t>
            </a:r>
            <a:r>
              <a:rPr lang="en-US" dirty="0" smtClean="0"/>
              <a:t> dashboards</a:t>
            </a:r>
            <a:endParaRPr lang="en-US" dirty="0"/>
          </a:p>
        </p:txBody>
      </p:sp>
      <p:pic>
        <p:nvPicPr>
          <p:cNvPr id="3" name="Image 2"/>
          <p:cNvPicPr>
            <a:picLocks noChangeAspect="1"/>
          </p:cNvPicPr>
          <p:nvPr/>
        </p:nvPicPr>
        <p:blipFill>
          <a:blip r:embed="rId2"/>
          <a:stretch>
            <a:fillRect/>
          </a:stretch>
        </p:blipFill>
        <p:spPr>
          <a:xfrm>
            <a:off x="1171141" y="1835727"/>
            <a:ext cx="9572625" cy="4267200"/>
          </a:xfrm>
          <a:prstGeom prst="rect">
            <a:avLst/>
          </a:prstGeom>
        </p:spPr>
      </p:pic>
      <p:sp>
        <p:nvSpPr>
          <p:cNvPr id="4" name="Ellipse 3"/>
          <p:cNvSpPr/>
          <p:nvPr/>
        </p:nvSpPr>
        <p:spPr>
          <a:xfrm>
            <a:off x="3990109" y="866536"/>
            <a:ext cx="997526" cy="67930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5</a:t>
            </a:r>
            <a:endParaRPr lang="en-US" dirty="0"/>
          </a:p>
        </p:txBody>
      </p:sp>
    </p:spTree>
    <p:extLst>
      <p:ext uri="{BB962C8B-B14F-4D97-AF65-F5344CB8AC3E}">
        <p14:creationId xmlns:p14="http://schemas.microsoft.com/office/powerpoint/2010/main" val="12026313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638799" y="609599"/>
            <a:ext cx="5611091" cy="1480457"/>
          </a:xfrm>
        </p:spPr>
        <p:txBody>
          <a:bodyPr>
            <a:normAutofit fontScale="90000"/>
          </a:bodyPr>
          <a:lstStyle/>
          <a:p>
            <a:r>
              <a:rPr lang="fr-FR" dirty="0" smtClean="0"/>
              <a:t>Filtrez avec votre site Web puis cliquez sur idées regroupées et créez un groupe d’annonces</a:t>
            </a:r>
            <a:endParaRPr lang="fr-FR" dirty="0"/>
          </a:p>
        </p:txBody>
      </p:sp>
      <p:pic>
        <p:nvPicPr>
          <p:cNvPr id="4" name="Espace réservé du contenu 3"/>
          <p:cNvPicPr>
            <a:picLocks noGrp="1" noChangeAspect="1"/>
          </p:cNvPicPr>
          <p:nvPr>
            <p:ph idx="1"/>
          </p:nvPr>
        </p:nvPicPr>
        <p:blipFill>
          <a:blip r:embed="rId2"/>
          <a:stretch>
            <a:fillRect/>
          </a:stretch>
        </p:blipFill>
        <p:spPr>
          <a:xfrm>
            <a:off x="816407" y="2090056"/>
            <a:ext cx="10572027" cy="3883807"/>
          </a:xfrm>
          <a:prstGeom prst="rect">
            <a:avLst/>
          </a:prstGeom>
        </p:spPr>
      </p:pic>
      <p:sp>
        <p:nvSpPr>
          <p:cNvPr id="3" name="Ellipse 2"/>
          <p:cNvSpPr/>
          <p:nvPr/>
        </p:nvSpPr>
        <p:spPr>
          <a:xfrm>
            <a:off x="3962400" y="858982"/>
            <a:ext cx="1427018" cy="83127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6</a:t>
            </a:r>
            <a:endParaRPr lang="en-US" dirty="0"/>
          </a:p>
        </p:txBody>
      </p:sp>
    </p:spTree>
    <p:extLst>
      <p:ext uri="{BB962C8B-B14F-4D97-AF65-F5344CB8AC3E}">
        <p14:creationId xmlns:p14="http://schemas.microsoft.com/office/powerpoint/2010/main" val="362723477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1703512" y="332656"/>
          <a:ext cx="8568952" cy="5360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à coins arrondis 2"/>
          <p:cNvSpPr/>
          <p:nvPr/>
        </p:nvSpPr>
        <p:spPr>
          <a:xfrm>
            <a:off x="3359151" y="5949950"/>
            <a:ext cx="5616575" cy="6477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dirty="0"/>
              <a:t>Chaque campagne contient plusieurs groupes d’annonces appelés </a:t>
            </a:r>
            <a:r>
              <a:rPr lang="fr-FR" dirty="0" err="1"/>
              <a:t>AdGroups</a:t>
            </a:r>
            <a:endParaRPr lang="fr-FR" dirty="0"/>
          </a:p>
        </p:txBody>
      </p:sp>
    </p:spTree>
    <p:extLst>
      <p:ext uri="{BB962C8B-B14F-4D97-AF65-F5344CB8AC3E}">
        <p14:creationId xmlns:p14="http://schemas.microsoft.com/office/powerpoint/2010/main" val="68117312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409575" y="-228600"/>
            <a:ext cx="13011150" cy="7315200"/>
          </a:xfrm>
          <a:prstGeom prst="rect">
            <a:avLst/>
          </a:prstGeom>
        </p:spPr>
      </p:pic>
    </p:spTree>
    <p:extLst>
      <p:ext uri="{BB962C8B-B14F-4D97-AF65-F5344CB8AC3E}">
        <p14:creationId xmlns:p14="http://schemas.microsoft.com/office/powerpoint/2010/main" val="28878246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Le processus des enchères sur </a:t>
            </a:r>
            <a:r>
              <a:rPr lang="fr-FR" dirty="0" err="1" smtClean="0"/>
              <a:t>google</a:t>
            </a:r>
            <a:r>
              <a:rPr lang="fr-FR" dirty="0" smtClean="0"/>
              <a:t> </a:t>
            </a:r>
            <a:r>
              <a:rPr lang="fr-FR" dirty="0" err="1" smtClean="0"/>
              <a:t>ads</a:t>
            </a:r>
            <a:endParaRPr lang="fr-FR" dirty="0"/>
          </a:p>
        </p:txBody>
      </p:sp>
    </p:spTree>
    <p:extLst>
      <p:ext uri="{BB962C8B-B14F-4D97-AF65-F5344CB8AC3E}">
        <p14:creationId xmlns:p14="http://schemas.microsoft.com/office/powerpoint/2010/main" val="27314182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Espace réservé du contenu 2"/>
          <p:cNvSpPr>
            <a:spLocks noGrp="1"/>
          </p:cNvSpPr>
          <p:nvPr>
            <p:ph idx="1"/>
          </p:nvPr>
        </p:nvSpPr>
        <p:spPr>
          <a:ln>
            <a:miter lim="800000"/>
            <a:headEnd/>
            <a:tailEnd/>
          </a:ln>
        </p:spPr>
        <p:txBody>
          <a:bodyPr/>
          <a:lstStyle/>
          <a:p>
            <a:pPr eaLnBrk="1" hangingPunct="1"/>
            <a:r>
              <a:rPr lang="fr-FR" altLang="fr-FR" dirty="0" smtClean="0">
                <a:solidFill>
                  <a:srgbClr val="FF0000"/>
                </a:solidFill>
              </a:rPr>
              <a:t>Organiser son compte</a:t>
            </a:r>
          </a:p>
          <a:p>
            <a:pPr lvl="1" eaLnBrk="1" hangingPunct="1"/>
            <a:r>
              <a:rPr lang="fr-FR" altLang="fr-FR" dirty="0" smtClean="0"/>
              <a:t>SEGMENTER SA CAMPAGNE DE LIENS POUR</a:t>
            </a:r>
          </a:p>
          <a:p>
            <a:pPr lvl="2" eaLnBrk="1" hangingPunct="1"/>
            <a:r>
              <a:rPr lang="fr-FR" altLang="fr-FR" dirty="0" smtClean="0"/>
              <a:t>Diffuser les annonces les plus adaptées à la recherche de l’internaute</a:t>
            </a:r>
          </a:p>
          <a:p>
            <a:pPr lvl="2" eaLnBrk="1" hangingPunct="1"/>
            <a:r>
              <a:rPr lang="fr-FR" altLang="fr-FR" dirty="0" smtClean="0"/>
              <a:t>Proposer des descriptifs pertinents et attractifs</a:t>
            </a:r>
          </a:p>
          <a:p>
            <a:pPr lvl="2" eaLnBrk="1" hangingPunct="1"/>
            <a:r>
              <a:rPr lang="fr-FR" altLang="fr-FR" dirty="0" smtClean="0"/>
              <a:t>Adapter sa page de destination en fonction de ses annonces (landing page –éviter clic supplémentaire)</a:t>
            </a:r>
          </a:p>
          <a:p>
            <a:pPr lvl="2" eaLnBrk="1" hangingPunct="1"/>
            <a:endParaRPr lang="fr-FR" altLang="fr-FR" dirty="0" smtClean="0"/>
          </a:p>
          <a:p>
            <a:pPr lvl="2" eaLnBrk="1" hangingPunct="1"/>
            <a:r>
              <a:rPr lang="fr-FR" altLang="fr-FR" sz="2400" b="1" dirty="0" smtClean="0">
                <a:solidFill>
                  <a:srgbClr val="FF0000"/>
                </a:solidFill>
              </a:rPr>
              <a:t>ATTENTION, LA QUALITE D’ORGANISATION DE VOTRE COMPTE VA RENTRER DANS VOTRE QUALITY SCORE  ! </a:t>
            </a:r>
          </a:p>
        </p:txBody>
      </p:sp>
      <p:sp>
        <p:nvSpPr>
          <p:cNvPr id="3" name="Titre 2"/>
          <p:cNvSpPr>
            <a:spLocks noGrp="1"/>
          </p:cNvSpPr>
          <p:nvPr>
            <p:ph type="title"/>
          </p:nvPr>
        </p:nvSpPr>
        <p:spPr>
          <a:xfrm>
            <a:off x="5624945" y="721690"/>
            <a:ext cx="5728858" cy="968998"/>
          </a:xfrm>
        </p:spPr>
        <p:txBody>
          <a:bodyPr/>
          <a:lstStyle/>
          <a:p>
            <a:r>
              <a:rPr lang="en-US" dirty="0" smtClean="0"/>
              <a:t>A RETENIR</a:t>
            </a:r>
            <a:endParaRPr lang="en-US" dirty="0"/>
          </a:p>
        </p:txBody>
      </p:sp>
    </p:spTree>
    <p:extLst>
      <p:ext uri="{BB962C8B-B14F-4D97-AF65-F5344CB8AC3E}">
        <p14:creationId xmlns:p14="http://schemas.microsoft.com/office/powerpoint/2010/main" val="102206912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851563" y="721690"/>
            <a:ext cx="7502239" cy="968998"/>
          </a:xfrm>
        </p:spPr>
        <p:txBody>
          <a:bodyPr/>
          <a:lstStyle/>
          <a:p>
            <a:r>
              <a:rPr lang="en-US" dirty="0" smtClean="0"/>
              <a:t>Le score de </a:t>
            </a:r>
            <a:r>
              <a:rPr lang="en-US" dirty="0" err="1" smtClean="0"/>
              <a:t>qualite</a:t>
            </a:r>
            <a:r>
              <a:rPr lang="en-US" dirty="0" smtClean="0"/>
              <a:t> de google (sur 10)</a:t>
            </a:r>
            <a:endParaRPr lang="en-US" dirty="0"/>
          </a:p>
        </p:txBody>
      </p:sp>
      <p:sp>
        <p:nvSpPr>
          <p:cNvPr id="3" name="Espace réservé du contenu 2"/>
          <p:cNvSpPr>
            <a:spLocks noGrp="1"/>
          </p:cNvSpPr>
          <p:nvPr>
            <p:ph idx="1"/>
          </p:nvPr>
        </p:nvSpPr>
        <p:spPr/>
        <p:txBody>
          <a:bodyPr>
            <a:normAutofit fontScale="77500" lnSpcReduction="20000"/>
          </a:bodyPr>
          <a:lstStyle/>
          <a:p>
            <a:r>
              <a:rPr lang="en-US" dirty="0" err="1" smtClean="0"/>
              <a:t>Analyse</a:t>
            </a:r>
            <a:r>
              <a:rPr lang="en-US" dirty="0" smtClean="0"/>
              <a:t> de son </a:t>
            </a:r>
            <a:r>
              <a:rPr lang="en-US" dirty="0" err="1" smtClean="0"/>
              <a:t>taux</a:t>
            </a:r>
            <a:r>
              <a:rPr lang="en-US" dirty="0" smtClean="0"/>
              <a:t> de </a:t>
            </a:r>
            <a:r>
              <a:rPr lang="en-US" dirty="0" err="1" smtClean="0"/>
              <a:t>clic</a:t>
            </a:r>
            <a:r>
              <a:rPr lang="en-US" dirty="0" smtClean="0"/>
              <a:t> </a:t>
            </a:r>
            <a:r>
              <a:rPr lang="en-US" dirty="0" err="1" smtClean="0"/>
              <a:t>attendu</a:t>
            </a:r>
            <a:r>
              <a:rPr lang="en-US" dirty="0" smtClean="0"/>
              <a:t> (</a:t>
            </a:r>
            <a:r>
              <a:rPr lang="en-US" dirty="0" err="1" smtClean="0"/>
              <a:t>exp</a:t>
            </a:r>
            <a:r>
              <a:rPr lang="en-US" dirty="0" smtClean="0"/>
              <a:t> CTR), la pertinence de </a:t>
            </a:r>
            <a:r>
              <a:rPr lang="en-US" dirty="0" err="1" smtClean="0"/>
              <a:t>l’annonce</a:t>
            </a:r>
            <a:r>
              <a:rPr lang="en-US" dirty="0" smtClean="0"/>
              <a:t> (AD), la </a:t>
            </a:r>
            <a:r>
              <a:rPr lang="en-US" dirty="0" err="1" smtClean="0"/>
              <a:t>convivialité</a:t>
            </a:r>
            <a:r>
              <a:rPr lang="en-US" dirty="0" smtClean="0"/>
              <a:t> de la page de destination (LP)</a:t>
            </a:r>
          </a:p>
          <a:p>
            <a:r>
              <a:rPr lang="en-US" dirty="0" err="1" smtClean="0"/>
              <a:t>Vérifiez</a:t>
            </a:r>
            <a:r>
              <a:rPr lang="en-US" dirty="0" smtClean="0"/>
              <a:t> que le mot </a:t>
            </a:r>
            <a:r>
              <a:rPr lang="en-US" dirty="0" err="1" smtClean="0"/>
              <a:t>clé</a:t>
            </a:r>
            <a:r>
              <a:rPr lang="en-US" dirty="0" smtClean="0"/>
              <a:t> </a:t>
            </a:r>
            <a:r>
              <a:rPr lang="en-US" dirty="0" err="1" smtClean="0"/>
              <a:t>apparaît</a:t>
            </a:r>
            <a:r>
              <a:rPr lang="en-US" dirty="0" smtClean="0"/>
              <a:t> </a:t>
            </a:r>
            <a:r>
              <a:rPr lang="en-US" dirty="0" err="1" smtClean="0"/>
              <a:t>bien</a:t>
            </a:r>
            <a:r>
              <a:rPr lang="en-US" dirty="0" smtClean="0"/>
              <a:t> </a:t>
            </a:r>
            <a:r>
              <a:rPr lang="en-US" dirty="0" err="1" smtClean="0"/>
              <a:t>dans</a:t>
            </a:r>
            <a:r>
              <a:rPr lang="en-US" dirty="0" smtClean="0"/>
              <a:t> </a:t>
            </a:r>
            <a:r>
              <a:rPr lang="en-US" dirty="0" err="1" smtClean="0"/>
              <a:t>l’annonce</a:t>
            </a:r>
            <a:r>
              <a:rPr lang="en-US" dirty="0" smtClean="0"/>
              <a:t> (</a:t>
            </a:r>
            <a:r>
              <a:rPr lang="en-US" dirty="0" err="1" smtClean="0"/>
              <a:t>dans</a:t>
            </a:r>
            <a:r>
              <a:rPr lang="en-US" dirty="0" smtClean="0"/>
              <a:t> son </a:t>
            </a:r>
            <a:r>
              <a:rPr lang="en-US" dirty="0" err="1" smtClean="0"/>
              <a:t>titre</a:t>
            </a:r>
            <a:r>
              <a:rPr lang="en-US" dirty="0" smtClean="0"/>
              <a:t> et </a:t>
            </a:r>
            <a:r>
              <a:rPr lang="en-US" dirty="0" err="1" smtClean="0"/>
              <a:t>sa</a:t>
            </a:r>
            <a:r>
              <a:rPr lang="en-US" dirty="0" smtClean="0"/>
              <a:t> description)</a:t>
            </a:r>
          </a:p>
          <a:p>
            <a:r>
              <a:rPr lang="en-US" dirty="0" smtClean="0"/>
              <a:t>A</a:t>
            </a:r>
            <a:r>
              <a:rPr lang="fr-FR" dirty="0" err="1" smtClean="0"/>
              <a:t>doptez</a:t>
            </a:r>
            <a:r>
              <a:rPr lang="fr-FR" dirty="0" smtClean="0"/>
              <a:t> une structure </a:t>
            </a:r>
            <a:r>
              <a:rPr lang="fr-FR" dirty="0"/>
              <a:t>SKAG (single keyword ad group| groupe unique d’annonces par mot </a:t>
            </a:r>
            <a:r>
              <a:rPr lang="fr-FR" dirty="0" smtClean="0"/>
              <a:t>clé)</a:t>
            </a:r>
          </a:p>
          <a:p>
            <a:r>
              <a:rPr lang="fr-FR" dirty="0" smtClean="0"/>
              <a:t>Optez pour des mots clé en correspondance exacte</a:t>
            </a:r>
          </a:p>
          <a:p>
            <a:r>
              <a:rPr lang="fr-FR" dirty="0" smtClean="0"/>
              <a:t>Exclure les termes de recherche non pertinents</a:t>
            </a:r>
          </a:p>
          <a:p>
            <a:r>
              <a:rPr lang="fr-FR" dirty="0" smtClean="0"/>
              <a:t>Achetez son nom de marque</a:t>
            </a:r>
          </a:p>
          <a:p>
            <a:r>
              <a:rPr lang="fr-FR" dirty="0" smtClean="0"/>
              <a:t>Ajouter des appels à l’action et extensions d’annonces</a:t>
            </a:r>
          </a:p>
          <a:p>
            <a:r>
              <a:rPr lang="fr-FR" dirty="0" smtClean="0"/>
              <a:t>Insérez son mot clé dans page de destination</a:t>
            </a:r>
          </a:p>
          <a:p>
            <a:r>
              <a:rPr lang="fr-FR" dirty="0" smtClean="0"/>
              <a:t>Vérifiez la convivialité de la page sur mobile et le temps de chargement de sa page de destination (Page Speed Insight)</a:t>
            </a:r>
            <a:endParaRPr lang="en-US" dirty="0"/>
          </a:p>
        </p:txBody>
      </p:sp>
    </p:spTree>
    <p:extLst>
      <p:ext uri="{BB962C8B-B14F-4D97-AF65-F5344CB8AC3E}">
        <p14:creationId xmlns:p14="http://schemas.microsoft.com/office/powerpoint/2010/main" val="29732079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3"/>
          <a:srcRect t="8993" b="9091"/>
          <a:stretch/>
        </p:blipFill>
        <p:spPr>
          <a:xfrm>
            <a:off x="180109" y="124690"/>
            <a:ext cx="11831782" cy="6733309"/>
          </a:xfrm>
          <a:prstGeom prst="rect">
            <a:avLst/>
          </a:prstGeom>
        </p:spPr>
      </p:pic>
      <p:sp>
        <p:nvSpPr>
          <p:cNvPr id="5" name="Rectangle à coins arrondis 4"/>
          <p:cNvSpPr/>
          <p:nvPr/>
        </p:nvSpPr>
        <p:spPr>
          <a:xfrm>
            <a:off x="415636" y="6276109"/>
            <a:ext cx="2064328" cy="374073"/>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WebmarketSchool</a:t>
            </a:r>
            <a:endParaRPr lang="en-US" dirty="0"/>
          </a:p>
        </p:txBody>
      </p:sp>
    </p:spTree>
    <p:extLst>
      <p:ext uri="{BB962C8B-B14F-4D97-AF65-F5344CB8AC3E}">
        <p14:creationId xmlns:p14="http://schemas.microsoft.com/office/powerpoint/2010/main" val="22819226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409575" y="-228600"/>
            <a:ext cx="13011150" cy="7315200"/>
          </a:xfrm>
          <a:prstGeom prst="rect">
            <a:avLst/>
          </a:prstGeom>
        </p:spPr>
      </p:pic>
    </p:spTree>
    <p:extLst>
      <p:ext uri="{BB962C8B-B14F-4D97-AF65-F5344CB8AC3E}">
        <p14:creationId xmlns:p14="http://schemas.microsoft.com/office/powerpoint/2010/main" val="29750935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rtlCol="0">
            <a:normAutofit/>
          </a:bodyPr>
          <a:lstStyle/>
          <a:p>
            <a:pPr>
              <a:defRPr/>
            </a:pPr>
            <a:r>
              <a:rPr lang="fr-FR" dirty="0" smtClean="0">
                <a:solidFill>
                  <a:schemeClr val="accent3"/>
                </a:solidFill>
              </a:rPr>
              <a:t>JE RETIENS</a:t>
            </a:r>
          </a:p>
          <a:p>
            <a:pPr>
              <a:defRPr/>
            </a:pPr>
            <a:endParaRPr lang="fr-FR" dirty="0"/>
          </a:p>
          <a:p>
            <a:pPr marL="640080" lvl="1">
              <a:defRPr/>
            </a:pPr>
            <a:r>
              <a:rPr lang="fr-FR" dirty="0" smtClean="0"/>
              <a:t>La formule magique est </a:t>
            </a:r>
          </a:p>
          <a:p>
            <a:pPr>
              <a:defRPr/>
            </a:pPr>
            <a:endParaRPr lang="fr-FR" dirty="0" smtClean="0"/>
          </a:p>
          <a:p>
            <a:pPr marL="640080" lvl="1">
              <a:defRPr/>
            </a:pPr>
            <a:r>
              <a:rPr lang="fr-FR" sz="2800" b="1" i="1" dirty="0">
                <a:solidFill>
                  <a:srgbClr val="FF0000"/>
                </a:solidFill>
                <a:effectLst>
                  <a:outerShdw blurRad="38100" dist="38100" dir="2700000" algn="tl">
                    <a:srgbClr val="000000">
                      <a:alpha val="43137"/>
                    </a:srgbClr>
                  </a:outerShdw>
                </a:effectLst>
              </a:rPr>
              <a:t>Classement de l'annonce = enchère au CPC × </a:t>
            </a:r>
            <a:r>
              <a:rPr lang="fr-FR" sz="2800" b="1" i="1" dirty="0" err="1" smtClean="0">
                <a:solidFill>
                  <a:srgbClr val="FF0000"/>
                </a:solidFill>
                <a:effectLst>
                  <a:outerShdw blurRad="38100" dist="38100" dir="2700000" algn="tl">
                    <a:srgbClr val="000000">
                      <a:alpha val="43137"/>
                    </a:srgbClr>
                  </a:outerShdw>
                </a:effectLst>
              </a:rPr>
              <a:t>quality</a:t>
            </a:r>
            <a:r>
              <a:rPr lang="fr-FR" sz="2800" b="1" i="1" dirty="0" smtClean="0">
                <a:solidFill>
                  <a:srgbClr val="FF0000"/>
                </a:solidFill>
                <a:effectLst>
                  <a:outerShdw blurRad="38100" dist="38100" dir="2700000" algn="tl">
                    <a:srgbClr val="000000">
                      <a:alpha val="43137"/>
                    </a:srgbClr>
                  </a:outerShdw>
                </a:effectLst>
              </a:rPr>
              <a:t> score</a:t>
            </a:r>
          </a:p>
          <a:p>
            <a:pPr marL="640080" lvl="1">
              <a:defRPr/>
            </a:pPr>
            <a:endParaRPr lang="fr-FR" b="1" i="1" dirty="0">
              <a:solidFill>
                <a:schemeClr val="accent3"/>
              </a:solidFill>
            </a:endParaRPr>
          </a:p>
          <a:p>
            <a:pPr marL="640080" lvl="1">
              <a:defRPr/>
            </a:pPr>
            <a:r>
              <a:rPr lang="fr-FR" b="1" i="1" dirty="0" smtClean="0">
                <a:solidFill>
                  <a:schemeClr val="accent3"/>
                </a:solidFill>
              </a:rPr>
              <a:t>ETRE BON TOUT DE SUITE</a:t>
            </a:r>
          </a:p>
          <a:p>
            <a:pPr marL="640080" lvl="1">
              <a:defRPr/>
            </a:pPr>
            <a:r>
              <a:rPr lang="fr-FR" b="1" i="1" dirty="0" smtClean="0">
                <a:solidFill>
                  <a:schemeClr val="accent3"/>
                </a:solidFill>
              </a:rPr>
              <a:t>SURENCHERIR NE SERT PARFOIS A RIEN</a:t>
            </a:r>
          </a:p>
          <a:p>
            <a:pPr marL="640080" lvl="1">
              <a:defRPr/>
            </a:pPr>
            <a:r>
              <a:rPr lang="fr-FR" b="1" i="1" dirty="0" smtClean="0">
                <a:solidFill>
                  <a:schemeClr val="accent3"/>
                </a:solidFill>
              </a:rPr>
              <a:t>LES PETITS ONT DU MAL….</a:t>
            </a:r>
            <a:endParaRPr lang="fr-FR" b="1" i="1" dirty="0">
              <a:solidFill>
                <a:schemeClr val="accent3"/>
              </a:solidFill>
            </a:endParaRPr>
          </a:p>
        </p:txBody>
      </p:sp>
      <p:graphicFrame>
        <p:nvGraphicFramePr>
          <p:cNvPr id="2" name="Diagramme 1"/>
          <p:cNvGraphicFramePr/>
          <p:nvPr>
            <p:extLst>
              <p:ext uri="{D42A27DB-BD31-4B8C-83A1-F6EECF244321}">
                <p14:modId xmlns:p14="http://schemas.microsoft.com/office/powerpoint/2010/main" val="2184457499"/>
              </p:ext>
            </p:extLst>
          </p:nvPr>
        </p:nvGraphicFramePr>
        <p:xfrm>
          <a:off x="7982136" y="0"/>
          <a:ext cx="3893128" cy="37556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8859691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3" y="995633"/>
            <a:ext cx="10515600" cy="4351336"/>
          </a:xfrm>
        </p:spPr>
        <p:txBody>
          <a:bodyPr rtlCol="0">
            <a:normAutofit/>
          </a:bodyPr>
          <a:lstStyle/>
          <a:p>
            <a:pPr>
              <a:defRPr/>
            </a:pPr>
            <a:r>
              <a:rPr lang="fr-FR" dirty="0" smtClean="0">
                <a:solidFill>
                  <a:schemeClr val="accent3"/>
                </a:solidFill>
              </a:rPr>
              <a:t>QUELQUES CONSEILS</a:t>
            </a:r>
          </a:p>
          <a:p>
            <a:pPr>
              <a:defRPr/>
            </a:pPr>
            <a:endParaRPr lang="fr-FR" dirty="0"/>
          </a:p>
          <a:p>
            <a:pPr marL="640080" lvl="1">
              <a:defRPr/>
            </a:pPr>
            <a:r>
              <a:rPr lang="fr-FR" dirty="0" smtClean="0"/>
              <a:t>Faire baisser son CPC moyen en </a:t>
            </a:r>
          </a:p>
          <a:p>
            <a:pPr marL="640080" lvl="1">
              <a:defRPr/>
            </a:pPr>
            <a:endParaRPr lang="fr-FR" dirty="0"/>
          </a:p>
          <a:p>
            <a:pPr marL="640080" lvl="1">
              <a:defRPr/>
            </a:pPr>
            <a:r>
              <a:rPr lang="fr-FR" dirty="0" smtClean="0"/>
              <a:t>Ayant des annonces pertinentes par rapport aux requêtes des internautes</a:t>
            </a:r>
          </a:p>
          <a:p>
            <a:pPr marL="640080" lvl="1">
              <a:defRPr/>
            </a:pPr>
            <a:r>
              <a:rPr lang="fr-FR" dirty="0" smtClean="0"/>
              <a:t>Utilisant des verbes qui poussent à l’action (achetez, commandez…)</a:t>
            </a:r>
          </a:p>
          <a:p>
            <a:pPr marL="640080" lvl="1">
              <a:defRPr/>
            </a:pPr>
            <a:r>
              <a:rPr lang="fr-FR" dirty="0" smtClean="0"/>
              <a:t>Concevoir des annonces simples (textuelles mais percutantes : un prix-un produit-une offre)</a:t>
            </a:r>
          </a:p>
          <a:p>
            <a:pPr marL="640080" lvl="1">
              <a:defRPr/>
            </a:pPr>
            <a:r>
              <a:rPr lang="fr-FR" dirty="0" smtClean="0"/>
              <a:t>Tester plusieurs annonces en rotation (ne pas utiliser le système de rotation automatique de Google </a:t>
            </a:r>
            <a:r>
              <a:rPr lang="fr-FR" dirty="0" err="1" smtClean="0"/>
              <a:t>Adwords</a:t>
            </a:r>
            <a:r>
              <a:rPr lang="fr-FR" dirty="0" smtClean="0"/>
              <a:t>)</a:t>
            </a:r>
          </a:p>
          <a:p>
            <a:pPr marL="640080" lvl="1">
              <a:defRPr/>
            </a:pPr>
            <a:endParaRPr lang="fr-FR" dirty="0"/>
          </a:p>
        </p:txBody>
      </p:sp>
    </p:spTree>
    <p:extLst>
      <p:ext uri="{BB962C8B-B14F-4D97-AF65-F5344CB8AC3E}">
        <p14:creationId xmlns:p14="http://schemas.microsoft.com/office/powerpoint/2010/main" val="254719361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81933" y="1305123"/>
            <a:ext cx="10515600" cy="4351336"/>
          </a:xfrm>
        </p:spPr>
        <p:txBody>
          <a:bodyPr rtlCol="0">
            <a:normAutofit/>
          </a:bodyPr>
          <a:lstStyle/>
          <a:p>
            <a:pPr>
              <a:defRPr/>
            </a:pPr>
            <a:r>
              <a:rPr lang="fr-FR" dirty="0" smtClean="0">
                <a:solidFill>
                  <a:schemeClr val="accent3"/>
                </a:solidFill>
              </a:rPr>
              <a:t>Ajuster sa campagne</a:t>
            </a:r>
          </a:p>
          <a:p>
            <a:pPr>
              <a:defRPr/>
            </a:pPr>
            <a:endParaRPr lang="fr-FR" dirty="0"/>
          </a:p>
          <a:p>
            <a:pPr marL="640080" lvl="1">
              <a:defRPr/>
            </a:pPr>
            <a:r>
              <a:rPr lang="fr-FR" dirty="0" smtClean="0"/>
              <a:t>Il est toujours possible d’ajuster sa campagne dans le temps</a:t>
            </a:r>
          </a:p>
          <a:p>
            <a:pPr marL="640080" lvl="1">
              <a:defRPr/>
            </a:pPr>
            <a:endParaRPr lang="fr-FR" dirty="0"/>
          </a:p>
          <a:p>
            <a:pPr marL="640080" lvl="1">
              <a:defRPr/>
            </a:pPr>
            <a:r>
              <a:rPr lang="fr-FR" dirty="0" smtClean="0"/>
              <a:t>Comparer les données des mots clés dans « rapport » et éliminez ceux qui ont un mauvais CTR car ils vont pénaliser l’ensemble du compte. </a:t>
            </a:r>
          </a:p>
          <a:p>
            <a:pPr marL="640080" lvl="1">
              <a:defRPr/>
            </a:pPr>
            <a:r>
              <a:rPr lang="fr-FR" dirty="0" smtClean="0"/>
              <a:t>Augmenter son CPC si l’annonce semble avoir du potentiel. Vous remonterez en position donc améliorerez votre CTR et donc paierez votre CPC moins cher</a:t>
            </a:r>
          </a:p>
          <a:p>
            <a:pPr marL="411480" lvl="1" indent="0">
              <a:buNone/>
              <a:defRPr/>
            </a:pPr>
            <a:endParaRPr lang="fr-FR" dirty="0"/>
          </a:p>
        </p:txBody>
      </p:sp>
    </p:spTree>
    <p:extLst>
      <p:ext uri="{BB962C8B-B14F-4D97-AF65-F5344CB8AC3E}">
        <p14:creationId xmlns:p14="http://schemas.microsoft.com/office/powerpoint/2010/main" val="36877177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409575" y="-228600"/>
            <a:ext cx="13011150" cy="7315200"/>
          </a:xfrm>
          <a:prstGeom prst="rect">
            <a:avLst/>
          </a:prstGeom>
        </p:spPr>
      </p:pic>
    </p:spTree>
    <p:extLst>
      <p:ext uri="{BB962C8B-B14F-4D97-AF65-F5344CB8AC3E}">
        <p14:creationId xmlns:p14="http://schemas.microsoft.com/office/powerpoint/2010/main" val="41052834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Pour aller plus loin, les gestionnaires de flux…</a:t>
            </a:r>
            <a:endParaRPr lang="fr-FR" dirty="0"/>
          </a:p>
        </p:txBody>
      </p:sp>
      <p:sp>
        <p:nvSpPr>
          <p:cNvPr id="3" name="Rectangle 2"/>
          <p:cNvSpPr/>
          <p:nvPr/>
        </p:nvSpPr>
        <p:spPr>
          <a:xfrm>
            <a:off x="422796" y="1506022"/>
            <a:ext cx="4790863" cy="369332"/>
          </a:xfrm>
          <a:prstGeom prst="rect">
            <a:avLst/>
          </a:prstGeom>
          <a:solidFill>
            <a:srgbClr val="92D050"/>
          </a:solidFill>
        </p:spPr>
        <p:txBody>
          <a:bodyPr wrap="none">
            <a:spAutoFit/>
          </a:bodyPr>
          <a:lstStyle/>
          <a:p>
            <a:r>
              <a:rPr lang="fr-FR" dirty="0"/>
              <a:t>https://www.lengow.com/fr/marketplace-finder/</a:t>
            </a:r>
          </a:p>
        </p:txBody>
      </p:sp>
      <p:pic>
        <p:nvPicPr>
          <p:cNvPr id="4" name="Image 3"/>
          <p:cNvPicPr>
            <a:picLocks noChangeAspect="1"/>
          </p:cNvPicPr>
          <p:nvPr/>
        </p:nvPicPr>
        <p:blipFill>
          <a:blip r:embed="rId2"/>
          <a:stretch>
            <a:fillRect/>
          </a:stretch>
        </p:blipFill>
        <p:spPr>
          <a:xfrm>
            <a:off x="304818" y="2090212"/>
            <a:ext cx="5505140" cy="3324689"/>
          </a:xfrm>
          <a:prstGeom prst="rect">
            <a:avLst/>
          </a:prstGeom>
        </p:spPr>
      </p:pic>
      <p:pic>
        <p:nvPicPr>
          <p:cNvPr id="5" name="Image 4"/>
          <p:cNvPicPr>
            <a:picLocks noChangeAspect="1"/>
          </p:cNvPicPr>
          <p:nvPr/>
        </p:nvPicPr>
        <p:blipFill>
          <a:blip r:embed="rId3"/>
          <a:stretch>
            <a:fillRect/>
          </a:stretch>
        </p:blipFill>
        <p:spPr>
          <a:xfrm>
            <a:off x="5918119" y="2090212"/>
            <a:ext cx="6006535" cy="3324689"/>
          </a:xfrm>
          <a:prstGeom prst="rect">
            <a:avLst/>
          </a:prstGeom>
        </p:spPr>
      </p:pic>
    </p:spTree>
    <p:extLst>
      <p:ext uri="{BB962C8B-B14F-4D97-AF65-F5344CB8AC3E}">
        <p14:creationId xmlns:p14="http://schemas.microsoft.com/office/powerpoint/2010/main" val="1548651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TEMPLATECOUR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TEMPLATECOURS</Template>
  <TotalTime>7077</TotalTime>
  <Words>2489</Words>
  <Application>Microsoft Office PowerPoint</Application>
  <PresentationFormat>Grand écran</PresentationFormat>
  <Paragraphs>298</Paragraphs>
  <Slides>78</Slides>
  <Notes>1</Notes>
  <HiddenSlides>0</HiddenSlides>
  <MMClips>3</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78</vt:i4>
      </vt:variant>
    </vt:vector>
  </HeadingPairs>
  <TitlesOfParts>
    <vt:vector size="83" baseType="lpstr">
      <vt:lpstr>Arial</vt:lpstr>
      <vt:lpstr>Calibri</vt:lpstr>
      <vt:lpstr>Corbel</vt:lpstr>
      <vt:lpstr>Wingdings</vt:lpstr>
      <vt:lpstr>TEMPLATECOURS</vt:lpstr>
      <vt:lpstr>Acuérir des leads</vt:lpstr>
      <vt:lpstr>Présentation PowerPoint</vt:lpstr>
      <vt:lpstr>Présentation PowerPoint</vt:lpstr>
      <vt:lpstr>Principaux acronymes </vt:lpstr>
      <vt:lpstr>Qu’est-ce-qu’un lead ? </vt:lpstr>
      <vt:lpstr>Présentation PowerPoint</vt:lpstr>
      <vt:lpstr>Présentation PowerPoint</vt:lpstr>
      <vt:lpstr>Présentation PowerPoint</vt:lpstr>
      <vt:lpstr>Présentation PowerPoint</vt:lpstr>
      <vt:lpstr>Présentation PowerPoint</vt:lpstr>
      <vt:lpstr>Comment faire du Lead Nurturing ? </vt:lpstr>
      <vt:lpstr>Présentation PowerPoint</vt:lpstr>
      <vt:lpstr>Définir ses personas</vt:lpstr>
      <vt:lpstr>Construire des scénarii exemple scénario de bienvenue avec Sending Blue </vt:lpstr>
      <vt:lpstr>Présentation PowerPoint</vt:lpstr>
      <vt:lpstr>Les meilleures plateformes de marketing automation en 2024</vt:lpstr>
      <vt:lpstr>Présentation PowerPoint</vt:lpstr>
      <vt:lpstr>Présentation PowerPoint</vt:lpstr>
      <vt:lpstr>Présentation PowerPoint</vt:lpstr>
      <vt:lpstr>Les plateformes marketing automation ia, l’exemple de Braze</vt:lpstr>
      <vt:lpstr>Présentation PowerPoint</vt:lpstr>
      <vt:lpstr>Présentation PowerPoint</vt:lpstr>
      <vt:lpstr>Présentation PowerPoint</vt:lpstr>
      <vt:lpstr>Présentation PowerPoint</vt:lpstr>
      <vt:lpstr>Présentation PowerPoint</vt:lpstr>
      <vt:lpstr>Formulaire de génération de leads LINKEDIN</vt:lpstr>
      <vt:lpstr>Le sponsored content </vt:lpstr>
      <vt:lpstr>Les sponsored Inmails </vt:lpstr>
      <vt:lpstr>Les publicités dynamic ads</vt:lpstr>
      <vt:lpstr>Travailler son CRO (Conversion Rate Optimization)</vt:lpstr>
      <vt:lpstr>Ajouter des videos clients de recommandation (trustmary solo)</vt:lpstr>
      <vt:lpstr>Travailler son heatmap (Hotjar)</vt:lpstr>
      <vt:lpstr>Pop-up (Hello Bar)</vt:lpstr>
      <vt:lpstr>Landing page et CTA (call to action)</vt:lpstr>
      <vt:lpstr>Landing page et CTA (call to action)</vt:lpstr>
      <vt:lpstr>Les principaux produits publicitaires google</vt:lpstr>
      <vt:lpstr>GOOGLE ET LE REFERENCEMENT LOCAL</vt:lpstr>
      <vt:lpstr>Google Business My Profile (My Business)</vt:lpstr>
      <vt:lpstr>Présentation PowerPoint</vt:lpstr>
      <vt:lpstr>Quelques chiffres (source Guest-Suite)</vt:lpstr>
      <vt:lpstr> Google 3 pack</vt:lpstr>
      <vt:lpstr>Présentation PowerPoint</vt:lpstr>
      <vt:lpstr>Présentation PowerPoint</vt:lpstr>
      <vt:lpstr>       Google Pointy</vt:lpstr>
      <vt:lpstr>Présentation PowerPoint</vt:lpstr>
      <vt:lpstr>Présentation PowerPoint</vt:lpstr>
      <vt:lpstr>Google Shopping (1)</vt:lpstr>
      <vt:lpstr>Google Shopping (2) - visualisation</vt:lpstr>
      <vt:lpstr>Google Shopping (3), fonctionnement </vt:lpstr>
      <vt:lpstr>GOOGLE ADS</vt:lpstr>
      <vt:lpstr>La structure Google Ads</vt:lpstr>
      <vt:lpstr>Recherche Versus Display</vt:lpstr>
      <vt:lpstr>Deux cas de figure</vt:lpstr>
      <vt:lpstr>Présentation PowerPoint</vt:lpstr>
      <vt:lpstr>Reseau Display, les annonces SMART </vt:lpstr>
      <vt:lpstr>GOOGLE ADS</vt:lpstr>
      <vt:lpstr>Présentation PowerPoint</vt:lpstr>
      <vt:lpstr>Objectifs des GOOGLE ADS</vt:lpstr>
      <vt:lpstr>Conception des google ads</vt:lpstr>
      <vt:lpstr>Bien choisir ses mots clé</vt:lpstr>
      <vt:lpstr>Commencer avec des mots clé de niche </vt:lpstr>
      <vt:lpstr>Cibler ses mots clé</vt:lpstr>
      <vt:lpstr>Présentation PowerPoint</vt:lpstr>
      <vt:lpstr>Définir son budget et evaluer son roi</vt:lpstr>
      <vt:lpstr>Faites vos dashboards</vt:lpstr>
      <vt:lpstr>Filtrez avec votre site Web puis cliquez sur idées regroupées et créez un groupe d’annonces</vt:lpstr>
      <vt:lpstr>Présentation PowerPoint</vt:lpstr>
      <vt:lpstr>Présentation PowerPoint</vt:lpstr>
      <vt:lpstr>Le processus des enchères sur google ads</vt:lpstr>
      <vt:lpstr>A RETENIR</vt:lpstr>
      <vt:lpstr>Le score de qualite de google (sur 10)</vt:lpstr>
      <vt:lpstr>Présentation PowerPoint</vt:lpstr>
      <vt:lpstr>Présentation PowerPoint</vt:lpstr>
      <vt:lpstr>Présentation PowerPoint</vt:lpstr>
      <vt:lpstr>Présentation PowerPoint</vt:lpstr>
      <vt:lpstr>Présentation PowerPoint</vt:lpstr>
      <vt:lpstr>Présentation PowerPoint</vt:lpstr>
      <vt:lpstr>Pour aller plus loin, les gestionnaires de flux…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maria Mercanti</dc:creator>
  <cp:lastModifiedBy>ANONYME</cp:lastModifiedBy>
  <cp:revision>120</cp:revision>
  <dcterms:created xsi:type="dcterms:W3CDTF">2020-11-27T13:35:27Z</dcterms:created>
  <dcterms:modified xsi:type="dcterms:W3CDTF">2024-03-08T15:58:04Z</dcterms:modified>
</cp:coreProperties>
</file>