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81" r:id="rId4"/>
  </p:sldMasterIdLst>
  <p:notesMasterIdLst>
    <p:notesMasterId r:id="rId36"/>
  </p:notesMasterIdLst>
  <p:handoutMasterIdLst>
    <p:handoutMasterId r:id="rId37"/>
  </p:handoutMasterIdLst>
  <p:sldIdLst>
    <p:sldId id="256" r:id="rId5"/>
    <p:sldId id="257" r:id="rId6"/>
    <p:sldId id="282" r:id="rId7"/>
    <p:sldId id="283" r:id="rId8"/>
    <p:sldId id="284" r:id="rId9"/>
    <p:sldId id="258" r:id="rId10"/>
    <p:sldId id="259" r:id="rId11"/>
    <p:sldId id="261" r:id="rId12"/>
    <p:sldId id="262" r:id="rId13"/>
    <p:sldId id="260" r:id="rId14"/>
    <p:sldId id="265" r:id="rId15"/>
    <p:sldId id="266" r:id="rId16"/>
    <p:sldId id="267" r:id="rId17"/>
    <p:sldId id="268" r:id="rId18"/>
    <p:sldId id="269" r:id="rId19"/>
    <p:sldId id="270" r:id="rId20"/>
    <p:sldId id="271" r:id="rId21"/>
    <p:sldId id="263" r:id="rId22"/>
    <p:sldId id="264" r:id="rId23"/>
    <p:sldId id="272" r:id="rId24"/>
    <p:sldId id="274" r:id="rId25"/>
    <p:sldId id="275" r:id="rId26"/>
    <p:sldId id="276" r:id="rId27"/>
    <p:sldId id="277" r:id="rId28"/>
    <p:sldId id="278" r:id="rId29"/>
    <p:sldId id="279" r:id="rId30"/>
    <p:sldId id="280" r:id="rId31"/>
    <p:sldId id="285" r:id="rId32"/>
    <p:sldId id="286" r:id="rId33"/>
    <p:sldId id="287" r:id="rId34"/>
    <p:sldId id="288" r:id="rId35"/>
  </p:sldIdLst>
  <p:sldSz cx="12192000" cy="6858000"/>
  <p:notesSz cx="9388475" cy="7102475"/>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F2F2F2"/>
    <a:srgbClr val="B7472A"/>
    <a:srgbClr val="11161C"/>
    <a:srgbClr val="DC5924"/>
    <a:srgbClr val="000000"/>
    <a:srgbClr val="FFFFFF"/>
    <a:srgbClr val="75D1FF"/>
    <a:srgbClr val="7F7F7F"/>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84972" autoAdjust="0"/>
  </p:normalViewPr>
  <p:slideViewPr>
    <p:cSldViewPr snapToGrid="0">
      <p:cViewPr varScale="1">
        <p:scale>
          <a:sx n="61" d="100"/>
          <a:sy n="61" d="100"/>
        </p:scale>
        <p:origin x="1068" y="72"/>
      </p:cViewPr>
      <p:guideLst/>
    </p:cSldViewPr>
  </p:slideViewPr>
  <p:outlineViewPr>
    <p:cViewPr>
      <p:scale>
        <a:sx n="33" d="100"/>
        <a:sy n="33" d="100"/>
      </p:scale>
      <p:origin x="0" y="-1164"/>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128" d="100"/>
          <a:sy n="128" d="100"/>
        </p:scale>
        <p:origin x="195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9AE25A-515B-46C7-BA56-C175546883BF}"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fr-FR"/>
        </a:p>
      </dgm:t>
    </dgm:pt>
    <dgm:pt modelId="{D5DF3140-7C4A-4C75-A745-BC7292BD77EE}">
      <dgm:prSet phldrT="[Texte]" custT="1"/>
      <dgm:spPr/>
      <dgm:t>
        <a:bodyPr/>
        <a:lstStyle/>
        <a:p>
          <a:r>
            <a:rPr lang="fr-FR" sz="2400" dirty="0" smtClean="0"/>
            <a:t>La créativité publicitaire en 2022</a:t>
          </a:r>
          <a:endParaRPr lang="fr-FR" sz="2400" dirty="0"/>
        </a:p>
      </dgm:t>
    </dgm:pt>
    <dgm:pt modelId="{6E8F689E-2692-4DC3-869C-AD4AC9AA3CDD}" type="parTrans" cxnId="{9B9457EC-16CF-48C6-B5CB-8C7C361E76F3}">
      <dgm:prSet/>
      <dgm:spPr/>
      <dgm:t>
        <a:bodyPr/>
        <a:lstStyle/>
        <a:p>
          <a:endParaRPr lang="fr-FR"/>
        </a:p>
      </dgm:t>
    </dgm:pt>
    <dgm:pt modelId="{6EC9EAC3-9BA6-4720-B68C-CFDB64284180}" type="sibTrans" cxnId="{9B9457EC-16CF-48C6-B5CB-8C7C361E76F3}">
      <dgm:prSet/>
      <dgm:spPr/>
      <dgm:t>
        <a:bodyPr/>
        <a:lstStyle/>
        <a:p>
          <a:endParaRPr lang="fr-FR"/>
        </a:p>
      </dgm:t>
    </dgm:pt>
    <dgm:pt modelId="{399260BF-C44F-44F7-86C4-CB87700FC769}">
      <dgm:prSet phldrT="[Texte]" custT="1"/>
      <dgm:spPr/>
      <dgm:t>
        <a:bodyPr/>
        <a:lstStyle/>
        <a:p>
          <a:r>
            <a:rPr lang="fr-FR" sz="2400" dirty="0" smtClean="0"/>
            <a:t>Qu’est-ce-que la créativité ?</a:t>
          </a:r>
          <a:endParaRPr lang="fr-FR" sz="2400" dirty="0"/>
        </a:p>
      </dgm:t>
    </dgm:pt>
    <dgm:pt modelId="{E1584E80-2FCE-410D-AAA2-2C237217A91A}" type="parTrans" cxnId="{21C72478-853E-4FAE-9912-74D08873C610}">
      <dgm:prSet/>
      <dgm:spPr/>
      <dgm:t>
        <a:bodyPr/>
        <a:lstStyle/>
        <a:p>
          <a:endParaRPr lang="fr-FR"/>
        </a:p>
      </dgm:t>
    </dgm:pt>
    <dgm:pt modelId="{107B9107-1EF7-411F-9ECF-E2603A494705}" type="sibTrans" cxnId="{21C72478-853E-4FAE-9912-74D08873C610}">
      <dgm:prSet/>
      <dgm:spPr/>
      <dgm:t>
        <a:bodyPr/>
        <a:lstStyle/>
        <a:p>
          <a:endParaRPr lang="fr-FR"/>
        </a:p>
      </dgm:t>
    </dgm:pt>
    <dgm:pt modelId="{D4454409-5B30-4DCF-91F6-AD79B5181D71}">
      <dgm:prSet/>
      <dgm:spPr/>
      <dgm:t>
        <a:bodyPr/>
        <a:lstStyle/>
        <a:p>
          <a:r>
            <a:rPr lang="fr-FR" dirty="0" smtClean="0"/>
            <a:t>Mon expérience chez l’annonceur</a:t>
          </a:r>
          <a:endParaRPr lang="fr-FR" dirty="0" smtClean="0"/>
        </a:p>
      </dgm:t>
    </dgm:pt>
    <dgm:pt modelId="{4E656B0E-0424-47AE-9949-98306614DF4A}" type="parTrans" cxnId="{44E37CA4-AD3B-488E-96FA-4C6E976C2DF1}">
      <dgm:prSet/>
      <dgm:spPr/>
      <dgm:t>
        <a:bodyPr/>
        <a:lstStyle/>
        <a:p>
          <a:endParaRPr lang="fr-FR"/>
        </a:p>
      </dgm:t>
    </dgm:pt>
    <dgm:pt modelId="{F8F80607-841A-4CE2-9538-5D7EDC21BA0A}" type="sibTrans" cxnId="{44E37CA4-AD3B-488E-96FA-4C6E976C2DF1}">
      <dgm:prSet/>
      <dgm:spPr/>
      <dgm:t>
        <a:bodyPr/>
        <a:lstStyle/>
        <a:p>
          <a:endParaRPr lang="fr-FR"/>
        </a:p>
      </dgm:t>
    </dgm:pt>
    <dgm:pt modelId="{3D54CC00-FC43-40FD-9F5B-0DA206E9C29F}">
      <dgm:prSet/>
      <dgm:spPr/>
      <dgm:t>
        <a:bodyPr/>
        <a:lstStyle/>
        <a:p>
          <a:r>
            <a:rPr lang="fr-FR" dirty="0" smtClean="0"/>
            <a:t>Le cas Mercedes-Benz</a:t>
          </a:r>
          <a:endParaRPr lang="fr-FR" dirty="0"/>
        </a:p>
      </dgm:t>
    </dgm:pt>
    <dgm:pt modelId="{9B392864-4B85-4C74-9221-ECBC738354EB}" type="parTrans" cxnId="{D195D0E6-874C-4CBB-AE96-3D0DD3A30AFA}">
      <dgm:prSet/>
      <dgm:spPr/>
      <dgm:t>
        <a:bodyPr/>
        <a:lstStyle/>
        <a:p>
          <a:endParaRPr lang="fr-FR"/>
        </a:p>
      </dgm:t>
    </dgm:pt>
    <dgm:pt modelId="{C8C0F598-8CDF-4A1E-AD1E-2F16DE7A769D}" type="sibTrans" cxnId="{D195D0E6-874C-4CBB-AE96-3D0DD3A30AFA}">
      <dgm:prSet/>
      <dgm:spPr/>
      <dgm:t>
        <a:bodyPr/>
        <a:lstStyle/>
        <a:p>
          <a:endParaRPr lang="fr-FR"/>
        </a:p>
      </dgm:t>
    </dgm:pt>
    <dgm:pt modelId="{D9C9011C-69BD-4A45-9987-EE69F678359B}" type="pres">
      <dgm:prSet presAssocID="{E99AE25A-515B-46C7-BA56-C175546883BF}" presName="linear" presStyleCnt="0">
        <dgm:presLayoutVars>
          <dgm:dir/>
          <dgm:animLvl val="lvl"/>
          <dgm:resizeHandles val="exact"/>
        </dgm:presLayoutVars>
      </dgm:prSet>
      <dgm:spPr/>
      <dgm:t>
        <a:bodyPr/>
        <a:lstStyle/>
        <a:p>
          <a:endParaRPr lang="fr-FR"/>
        </a:p>
      </dgm:t>
    </dgm:pt>
    <dgm:pt modelId="{A3EBE1BF-C1B7-4FF5-9F2D-68D38C96B6C9}" type="pres">
      <dgm:prSet presAssocID="{D4454409-5B30-4DCF-91F6-AD79B5181D71}" presName="parentLin" presStyleCnt="0"/>
      <dgm:spPr/>
    </dgm:pt>
    <dgm:pt modelId="{EC0695CA-5464-41B1-900A-7FB630021130}" type="pres">
      <dgm:prSet presAssocID="{D4454409-5B30-4DCF-91F6-AD79B5181D71}" presName="parentLeftMargin" presStyleLbl="node1" presStyleIdx="0" presStyleCnt="4"/>
      <dgm:spPr/>
    </dgm:pt>
    <dgm:pt modelId="{D5512D59-CD2A-4EBF-8BD4-90D711945469}" type="pres">
      <dgm:prSet presAssocID="{D4454409-5B30-4DCF-91F6-AD79B5181D71}" presName="parentText" presStyleLbl="node1" presStyleIdx="0" presStyleCnt="4">
        <dgm:presLayoutVars>
          <dgm:chMax val="0"/>
          <dgm:bulletEnabled val="1"/>
        </dgm:presLayoutVars>
      </dgm:prSet>
      <dgm:spPr/>
    </dgm:pt>
    <dgm:pt modelId="{7CA917CD-613C-411A-80BD-B52BBF152091}" type="pres">
      <dgm:prSet presAssocID="{D4454409-5B30-4DCF-91F6-AD79B5181D71}" presName="negativeSpace" presStyleCnt="0"/>
      <dgm:spPr/>
    </dgm:pt>
    <dgm:pt modelId="{D121E10C-A719-4C49-BB44-C0F2BE49966B}" type="pres">
      <dgm:prSet presAssocID="{D4454409-5B30-4DCF-91F6-AD79B5181D71}" presName="childText" presStyleLbl="conFgAcc1" presStyleIdx="0" presStyleCnt="4">
        <dgm:presLayoutVars>
          <dgm:bulletEnabled val="1"/>
        </dgm:presLayoutVars>
      </dgm:prSet>
      <dgm:spPr/>
    </dgm:pt>
    <dgm:pt modelId="{83B69E16-0534-444D-A645-1542D1A75389}" type="pres">
      <dgm:prSet presAssocID="{F8F80607-841A-4CE2-9538-5D7EDC21BA0A}" presName="spaceBetweenRectangles" presStyleCnt="0"/>
      <dgm:spPr/>
    </dgm:pt>
    <dgm:pt modelId="{C6D68AC2-EB50-43D8-A92A-CC0B86E40C66}" type="pres">
      <dgm:prSet presAssocID="{3D54CC00-FC43-40FD-9F5B-0DA206E9C29F}" presName="parentLin" presStyleCnt="0"/>
      <dgm:spPr/>
    </dgm:pt>
    <dgm:pt modelId="{687AACA5-FDF2-4876-87CB-32665020F4A4}" type="pres">
      <dgm:prSet presAssocID="{3D54CC00-FC43-40FD-9F5B-0DA206E9C29F}" presName="parentLeftMargin" presStyleLbl="node1" presStyleIdx="0" presStyleCnt="4"/>
      <dgm:spPr/>
    </dgm:pt>
    <dgm:pt modelId="{DCAD498B-1A72-4E6E-8F6B-ED63C62192CC}" type="pres">
      <dgm:prSet presAssocID="{3D54CC00-FC43-40FD-9F5B-0DA206E9C29F}" presName="parentText" presStyleLbl="node1" presStyleIdx="1" presStyleCnt="4">
        <dgm:presLayoutVars>
          <dgm:chMax val="0"/>
          <dgm:bulletEnabled val="1"/>
        </dgm:presLayoutVars>
      </dgm:prSet>
      <dgm:spPr/>
    </dgm:pt>
    <dgm:pt modelId="{9F1735FA-95A0-4969-BE5A-D6CE2BC8D794}" type="pres">
      <dgm:prSet presAssocID="{3D54CC00-FC43-40FD-9F5B-0DA206E9C29F}" presName="negativeSpace" presStyleCnt="0"/>
      <dgm:spPr/>
    </dgm:pt>
    <dgm:pt modelId="{EAF12F78-05E4-49D2-B84C-C366C0885A54}" type="pres">
      <dgm:prSet presAssocID="{3D54CC00-FC43-40FD-9F5B-0DA206E9C29F}" presName="childText" presStyleLbl="conFgAcc1" presStyleIdx="1" presStyleCnt="4">
        <dgm:presLayoutVars>
          <dgm:bulletEnabled val="1"/>
        </dgm:presLayoutVars>
      </dgm:prSet>
      <dgm:spPr/>
    </dgm:pt>
    <dgm:pt modelId="{8F1C20BB-F575-4471-946F-B52BA5467D9A}" type="pres">
      <dgm:prSet presAssocID="{C8C0F598-8CDF-4A1E-AD1E-2F16DE7A769D}" presName="spaceBetweenRectangles" presStyleCnt="0"/>
      <dgm:spPr/>
    </dgm:pt>
    <dgm:pt modelId="{CE5A5954-A72C-4835-A7D1-4F8C05C0AF1B}" type="pres">
      <dgm:prSet presAssocID="{D5DF3140-7C4A-4C75-A745-BC7292BD77EE}" presName="parentLin" presStyleCnt="0"/>
      <dgm:spPr/>
    </dgm:pt>
    <dgm:pt modelId="{F9C94B31-7BEB-49CC-A8C3-1F6877FF2147}" type="pres">
      <dgm:prSet presAssocID="{D5DF3140-7C4A-4C75-A745-BC7292BD77EE}" presName="parentLeftMargin" presStyleLbl="node1" presStyleIdx="1" presStyleCnt="4"/>
      <dgm:spPr/>
      <dgm:t>
        <a:bodyPr/>
        <a:lstStyle/>
        <a:p>
          <a:endParaRPr lang="fr-FR"/>
        </a:p>
      </dgm:t>
    </dgm:pt>
    <dgm:pt modelId="{5A23FED1-BE46-41F4-9BEC-E3E9F9712E21}" type="pres">
      <dgm:prSet presAssocID="{D5DF3140-7C4A-4C75-A745-BC7292BD77EE}" presName="parentText" presStyleLbl="node1" presStyleIdx="2" presStyleCnt="4" custScaleX="134463" custScaleY="110463">
        <dgm:presLayoutVars>
          <dgm:chMax val="0"/>
          <dgm:bulletEnabled val="1"/>
        </dgm:presLayoutVars>
      </dgm:prSet>
      <dgm:spPr/>
      <dgm:t>
        <a:bodyPr/>
        <a:lstStyle/>
        <a:p>
          <a:endParaRPr lang="fr-FR"/>
        </a:p>
      </dgm:t>
    </dgm:pt>
    <dgm:pt modelId="{7321B708-59C3-4EFA-8465-50F648DB0A32}" type="pres">
      <dgm:prSet presAssocID="{D5DF3140-7C4A-4C75-A745-BC7292BD77EE}" presName="negativeSpace" presStyleCnt="0"/>
      <dgm:spPr/>
    </dgm:pt>
    <dgm:pt modelId="{C2978549-8080-41AC-85F8-46C2065D2FCA}" type="pres">
      <dgm:prSet presAssocID="{D5DF3140-7C4A-4C75-A745-BC7292BD77EE}" presName="childText" presStyleLbl="conFgAcc1" presStyleIdx="2" presStyleCnt="4">
        <dgm:presLayoutVars>
          <dgm:bulletEnabled val="1"/>
        </dgm:presLayoutVars>
      </dgm:prSet>
      <dgm:spPr/>
    </dgm:pt>
    <dgm:pt modelId="{B21BB386-B79A-434A-B294-518759B3C9DB}" type="pres">
      <dgm:prSet presAssocID="{6EC9EAC3-9BA6-4720-B68C-CFDB64284180}" presName="spaceBetweenRectangles" presStyleCnt="0"/>
      <dgm:spPr/>
    </dgm:pt>
    <dgm:pt modelId="{88FADCAA-3738-45E3-BD75-78BF83D23B5B}" type="pres">
      <dgm:prSet presAssocID="{399260BF-C44F-44F7-86C4-CB87700FC769}" presName="parentLin" presStyleCnt="0"/>
      <dgm:spPr/>
    </dgm:pt>
    <dgm:pt modelId="{CA5EFE02-693A-4525-BA7F-94A62A0DDF6E}" type="pres">
      <dgm:prSet presAssocID="{399260BF-C44F-44F7-86C4-CB87700FC769}" presName="parentLeftMargin" presStyleLbl="node1" presStyleIdx="2" presStyleCnt="4"/>
      <dgm:spPr/>
      <dgm:t>
        <a:bodyPr/>
        <a:lstStyle/>
        <a:p>
          <a:endParaRPr lang="fr-FR"/>
        </a:p>
      </dgm:t>
    </dgm:pt>
    <dgm:pt modelId="{4AF053E1-34F1-47C5-A255-2BECBA672A9B}" type="pres">
      <dgm:prSet presAssocID="{399260BF-C44F-44F7-86C4-CB87700FC769}" presName="parentText" presStyleLbl="node1" presStyleIdx="3" presStyleCnt="4">
        <dgm:presLayoutVars>
          <dgm:chMax val="0"/>
          <dgm:bulletEnabled val="1"/>
        </dgm:presLayoutVars>
      </dgm:prSet>
      <dgm:spPr/>
      <dgm:t>
        <a:bodyPr/>
        <a:lstStyle/>
        <a:p>
          <a:endParaRPr lang="fr-FR"/>
        </a:p>
      </dgm:t>
    </dgm:pt>
    <dgm:pt modelId="{B6836DF2-2C5C-4049-A9CA-0BA7A9AAEF8B}" type="pres">
      <dgm:prSet presAssocID="{399260BF-C44F-44F7-86C4-CB87700FC769}" presName="negativeSpace" presStyleCnt="0"/>
      <dgm:spPr/>
    </dgm:pt>
    <dgm:pt modelId="{24E311F2-3BFB-46A9-A60E-150524B2AE10}" type="pres">
      <dgm:prSet presAssocID="{399260BF-C44F-44F7-86C4-CB87700FC769}" presName="childText" presStyleLbl="conFgAcc1" presStyleIdx="3" presStyleCnt="4" custScaleY="106882" custLinFactNeighborY="-53958">
        <dgm:presLayoutVars>
          <dgm:bulletEnabled val="1"/>
        </dgm:presLayoutVars>
      </dgm:prSet>
      <dgm:spPr/>
    </dgm:pt>
  </dgm:ptLst>
  <dgm:cxnLst>
    <dgm:cxn modelId="{D195D0E6-874C-4CBB-AE96-3D0DD3A30AFA}" srcId="{E99AE25A-515B-46C7-BA56-C175546883BF}" destId="{3D54CC00-FC43-40FD-9F5B-0DA206E9C29F}" srcOrd="1" destOrd="0" parTransId="{9B392864-4B85-4C74-9221-ECBC738354EB}" sibTransId="{C8C0F598-8CDF-4A1E-AD1E-2F16DE7A769D}"/>
    <dgm:cxn modelId="{2D9C5F8F-3805-4816-8276-DE0FEDDE4681}" type="presOf" srcId="{3D54CC00-FC43-40FD-9F5B-0DA206E9C29F}" destId="{687AACA5-FDF2-4876-87CB-32665020F4A4}" srcOrd="0" destOrd="0" presId="urn:microsoft.com/office/officeart/2005/8/layout/list1"/>
    <dgm:cxn modelId="{2108BDD8-B29A-4A5B-B5E3-1A7BB010E42F}" type="presOf" srcId="{399260BF-C44F-44F7-86C4-CB87700FC769}" destId="{4AF053E1-34F1-47C5-A255-2BECBA672A9B}" srcOrd="1" destOrd="0" presId="urn:microsoft.com/office/officeart/2005/8/layout/list1"/>
    <dgm:cxn modelId="{1F487090-48EA-4D36-8F12-774F1879A6B6}" type="presOf" srcId="{D4454409-5B30-4DCF-91F6-AD79B5181D71}" destId="{D5512D59-CD2A-4EBF-8BD4-90D711945469}" srcOrd="1" destOrd="0" presId="urn:microsoft.com/office/officeart/2005/8/layout/list1"/>
    <dgm:cxn modelId="{BD6B3A45-A714-4107-9965-563A2045224C}" type="presOf" srcId="{399260BF-C44F-44F7-86C4-CB87700FC769}" destId="{CA5EFE02-693A-4525-BA7F-94A62A0DDF6E}" srcOrd="0" destOrd="0" presId="urn:microsoft.com/office/officeart/2005/8/layout/list1"/>
    <dgm:cxn modelId="{21C72478-853E-4FAE-9912-74D08873C610}" srcId="{E99AE25A-515B-46C7-BA56-C175546883BF}" destId="{399260BF-C44F-44F7-86C4-CB87700FC769}" srcOrd="3" destOrd="0" parTransId="{E1584E80-2FCE-410D-AAA2-2C237217A91A}" sibTransId="{107B9107-1EF7-411F-9ECF-E2603A494705}"/>
    <dgm:cxn modelId="{6BD9CFFF-C1CE-4735-87F7-D6B587C43D4B}" type="presOf" srcId="{D5DF3140-7C4A-4C75-A745-BC7292BD77EE}" destId="{F9C94B31-7BEB-49CC-A8C3-1F6877FF2147}" srcOrd="0" destOrd="0" presId="urn:microsoft.com/office/officeart/2005/8/layout/list1"/>
    <dgm:cxn modelId="{44E37CA4-AD3B-488E-96FA-4C6E976C2DF1}" srcId="{E99AE25A-515B-46C7-BA56-C175546883BF}" destId="{D4454409-5B30-4DCF-91F6-AD79B5181D71}" srcOrd="0" destOrd="0" parTransId="{4E656B0E-0424-47AE-9949-98306614DF4A}" sibTransId="{F8F80607-841A-4CE2-9538-5D7EDC21BA0A}"/>
    <dgm:cxn modelId="{EEE20CD3-9F06-471C-B0DE-67C120F72F05}" type="presOf" srcId="{E99AE25A-515B-46C7-BA56-C175546883BF}" destId="{D9C9011C-69BD-4A45-9987-EE69F678359B}" srcOrd="0" destOrd="0" presId="urn:microsoft.com/office/officeart/2005/8/layout/list1"/>
    <dgm:cxn modelId="{99F32645-68AD-49A9-947C-1D5D43F4173D}" type="presOf" srcId="{D5DF3140-7C4A-4C75-A745-BC7292BD77EE}" destId="{5A23FED1-BE46-41F4-9BEC-E3E9F9712E21}" srcOrd="1" destOrd="0" presId="urn:microsoft.com/office/officeart/2005/8/layout/list1"/>
    <dgm:cxn modelId="{DD953EEC-F2FD-426F-9C49-073709D5C04D}" type="presOf" srcId="{D4454409-5B30-4DCF-91F6-AD79B5181D71}" destId="{EC0695CA-5464-41B1-900A-7FB630021130}" srcOrd="0" destOrd="0" presId="urn:microsoft.com/office/officeart/2005/8/layout/list1"/>
    <dgm:cxn modelId="{63560ACC-C1AC-4874-8DCF-77CBED9E48D0}" type="presOf" srcId="{3D54CC00-FC43-40FD-9F5B-0DA206E9C29F}" destId="{DCAD498B-1A72-4E6E-8F6B-ED63C62192CC}" srcOrd="1" destOrd="0" presId="urn:microsoft.com/office/officeart/2005/8/layout/list1"/>
    <dgm:cxn modelId="{9B9457EC-16CF-48C6-B5CB-8C7C361E76F3}" srcId="{E99AE25A-515B-46C7-BA56-C175546883BF}" destId="{D5DF3140-7C4A-4C75-A745-BC7292BD77EE}" srcOrd="2" destOrd="0" parTransId="{6E8F689E-2692-4DC3-869C-AD4AC9AA3CDD}" sibTransId="{6EC9EAC3-9BA6-4720-B68C-CFDB64284180}"/>
    <dgm:cxn modelId="{22B640F4-EAE3-4D22-86D5-0EF236AE0F19}" type="presParOf" srcId="{D9C9011C-69BD-4A45-9987-EE69F678359B}" destId="{A3EBE1BF-C1B7-4FF5-9F2D-68D38C96B6C9}" srcOrd="0" destOrd="0" presId="urn:microsoft.com/office/officeart/2005/8/layout/list1"/>
    <dgm:cxn modelId="{7FDCE34A-8815-4F07-9B97-6AA73D33B58F}" type="presParOf" srcId="{A3EBE1BF-C1B7-4FF5-9F2D-68D38C96B6C9}" destId="{EC0695CA-5464-41B1-900A-7FB630021130}" srcOrd="0" destOrd="0" presId="urn:microsoft.com/office/officeart/2005/8/layout/list1"/>
    <dgm:cxn modelId="{6DC47D9E-2E4D-4904-AD29-459F3499D2F2}" type="presParOf" srcId="{A3EBE1BF-C1B7-4FF5-9F2D-68D38C96B6C9}" destId="{D5512D59-CD2A-4EBF-8BD4-90D711945469}" srcOrd="1" destOrd="0" presId="urn:microsoft.com/office/officeart/2005/8/layout/list1"/>
    <dgm:cxn modelId="{0AB6C863-724D-4E9A-A2D6-A1FFA1679668}" type="presParOf" srcId="{D9C9011C-69BD-4A45-9987-EE69F678359B}" destId="{7CA917CD-613C-411A-80BD-B52BBF152091}" srcOrd="1" destOrd="0" presId="urn:microsoft.com/office/officeart/2005/8/layout/list1"/>
    <dgm:cxn modelId="{F414EE5D-11A4-4443-9E3A-60512CE2A0C3}" type="presParOf" srcId="{D9C9011C-69BD-4A45-9987-EE69F678359B}" destId="{D121E10C-A719-4C49-BB44-C0F2BE49966B}" srcOrd="2" destOrd="0" presId="urn:microsoft.com/office/officeart/2005/8/layout/list1"/>
    <dgm:cxn modelId="{C52D9ED9-FEBF-4936-A455-0AA869679EC1}" type="presParOf" srcId="{D9C9011C-69BD-4A45-9987-EE69F678359B}" destId="{83B69E16-0534-444D-A645-1542D1A75389}" srcOrd="3" destOrd="0" presId="urn:microsoft.com/office/officeart/2005/8/layout/list1"/>
    <dgm:cxn modelId="{5E820BC1-9051-40D3-B84F-2D5A6F0B88B5}" type="presParOf" srcId="{D9C9011C-69BD-4A45-9987-EE69F678359B}" destId="{C6D68AC2-EB50-43D8-A92A-CC0B86E40C66}" srcOrd="4" destOrd="0" presId="urn:microsoft.com/office/officeart/2005/8/layout/list1"/>
    <dgm:cxn modelId="{2B7DC632-3237-40FB-B1F5-C9EA59BAC0E3}" type="presParOf" srcId="{C6D68AC2-EB50-43D8-A92A-CC0B86E40C66}" destId="{687AACA5-FDF2-4876-87CB-32665020F4A4}" srcOrd="0" destOrd="0" presId="urn:microsoft.com/office/officeart/2005/8/layout/list1"/>
    <dgm:cxn modelId="{4018DDD7-AF66-4E18-8937-9D5405835446}" type="presParOf" srcId="{C6D68AC2-EB50-43D8-A92A-CC0B86E40C66}" destId="{DCAD498B-1A72-4E6E-8F6B-ED63C62192CC}" srcOrd="1" destOrd="0" presId="urn:microsoft.com/office/officeart/2005/8/layout/list1"/>
    <dgm:cxn modelId="{10BE26AD-9804-489A-AF5A-00F485E99C24}" type="presParOf" srcId="{D9C9011C-69BD-4A45-9987-EE69F678359B}" destId="{9F1735FA-95A0-4969-BE5A-D6CE2BC8D794}" srcOrd="5" destOrd="0" presId="urn:microsoft.com/office/officeart/2005/8/layout/list1"/>
    <dgm:cxn modelId="{81E60C0F-7551-446C-B6DF-128B7809456D}" type="presParOf" srcId="{D9C9011C-69BD-4A45-9987-EE69F678359B}" destId="{EAF12F78-05E4-49D2-B84C-C366C0885A54}" srcOrd="6" destOrd="0" presId="urn:microsoft.com/office/officeart/2005/8/layout/list1"/>
    <dgm:cxn modelId="{95F98D71-A15F-41B4-A550-EC5023CFB3C2}" type="presParOf" srcId="{D9C9011C-69BD-4A45-9987-EE69F678359B}" destId="{8F1C20BB-F575-4471-946F-B52BA5467D9A}" srcOrd="7" destOrd="0" presId="urn:microsoft.com/office/officeart/2005/8/layout/list1"/>
    <dgm:cxn modelId="{1CAAD226-A9ED-4CF7-BC11-391B9D880884}" type="presParOf" srcId="{D9C9011C-69BD-4A45-9987-EE69F678359B}" destId="{CE5A5954-A72C-4835-A7D1-4F8C05C0AF1B}" srcOrd="8" destOrd="0" presId="urn:microsoft.com/office/officeart/2005/8/layout/list1"/>
    <dgm:cxn modelId="{74D14DB0-2E1C-4E51-8DA0-68C5D3A8B361}" type="presParOf" srcId="{CE5A5954-A72C-4835-A7D1-4F8C05C0AF1B}" destId="{F9C94B31-7BEB-49CC-A8C3-1F6877FF2147}" srcOrd="0" destOrd="0" presId="urn:microsoft.com/office/officeart/2005/8/layout/list1"/>
    <dgm:cxn modelId="{D7467FAB-A07E-4022-87A2-A29CA086B5A4}" type="presParOf" srcId="{CE5A5954-A72C-4835-A7D1-4F8C05C0AF1B}" destId="{5A23FED1-BE46-41F4-9BEC-E3E9F9712E21}" srcOrd="1" destOrd="0" presId="urn:microsoft.com/office/officeart/2005/8/layout/list1"/>
    <dgm:cxn modelId="{32C142D8-207A-493A-B077-D0ACF22ACFF9}" type="presParOf" srcId="{D9C9011C-69BD-4A45-9987-EE69F678359B}" destId="{7321B708-59C3-4EFA-8465-50F648DB0A32}" srcOrd="9" destOrd="0" presId="urn:microsoft.com/office/officeart/2005/8/layout/list1"/>
    <dgm:cxn modelId="{EB9FC174-D139-4DB5-8CD1-188786BA86D1}" type="presParOf" srcId="{D9C9011C-69BD-4A45-9987-EE69F678359B}" destId="{C2978549-8080-41AC-85F8-46C2065D2FCA}" srcOrd="10" destOrd="0" presId="urn:microsoft.com/office/officeart/2005/8/layout/list1"/>
    <dgm:cxn modelId="{568F5F49-CFB7-41FB-B6A5-C0FBDC45E51A}" type="presParOf" srcId="{D9C9011C-69BD-4A45-9987-EE69F678359B}" destId="{B21BB386-B79A-434A-B294-518759B3C9DB}" srcOrd="11" destOrd="0" presId="urn:microsoft.com/office/officeart/2005/8/layout/list1"/>
    <dgm:cxn modelId="{7D3878DB-0C22-4D03-BCE9-123C0D7C5C11}" type="presParOf" srcId="{D9C9011C-69BD-4A45-9987-EE69F678359B}" destId="{88FADCAA-3738-45E3-BD75-78BF83D23B5B}" srcOrd="12" destOrd="0" presId="urn:microsoft.com/office/officeart/2005/8/layout/list1"/>
    <dgm:cxn modelId="{842E4D63-B3A4-466E-A618-8F5029226910}" type="presParOf" srcId="{88FADCAA-3738-45E3-BD75-78BF83D23B5B}" destId="{CA5EFE02-693A-4525-BA7F-94A62A0DDF6E}" srcOrd="0" destOrd="0" presId="urn:microsoft.com/office/officeart/2005/8/layout/list1"/>
    <dgm:cxn modelId="{44C55CEC-8FB6-4395-BCAF-0426B9F6775F}" type="presParOf" srcId="{88FADCAA-3738-45E3-BD75-78BF83D23B5B}" destId="{4AF053E1-34F1-47C5-A255-2BECBA672A9B}" srcOrd="1" destOrd="0" presId="urn:microsoft.com/office/officeart/2005/8/layout/list1"/>
    <dgm:cxn modelId="{1FBBE483-10A5-4263-900C-82B4FB11054D}" type="presParOf" srcId="{D9C9011C-69BD-4A45-9987-EE69F678359B}" destId="{B6836DF2-2C5C-4049-A9CA-0BA7A9AAEF8B}" srcOrd="13" destOrd="0" presId="urn:microsoft.com/office/officeart/2005/8/layout/list1"/>
    <dgm:cxn modelId="{1989F0D3-E866-4E7D-AC16-B5DE94FFFAC5}" type="presParOf" srcId="{D9C9011C-69BD-4A45-9987-EE69F678359B}" destId="{24E311F2-3BFB-46A9-A60E-150524B2AE10}" srcOrd="1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1E10C-A719-4C49-BB44-C0F2BE49966B}">
      <dsp:nvSpPr>
        <dsp:cNvPr id="0" name=""/>
        <dsp:cNvSpPr/>
      </dsp:nvSpPr>
      <dsp:spPr>
        <a:xfrm>
          <a:off x="0" y="734741"/>
          <a:ext cx="6987978" cy="579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512D59-CD2A-4EBF-8BD4-90D711945469}">
      <dsp:nvSpPr>
        <dsp:cNvPr id="0" name=""/>
        <dsp:cNvSpPr/>
      </dsp:nvSpPr>
      <dsp:spPr>
        <a:xfrm>
          <a:off x="349398" y="395261"/>
          <a:ext cx="4891584" cy="678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890" tIns="0" rIns="184890" bIns="0" numCol="1" spcCol="1270" anchor="ctr" anchorCtr="0">
          <a:noAutofit/>
        </a:bodyPr>
        <a:lstStyle/>
        <a:p>
          <a:pPr lvl="0" algn="l" defTabSz="1022350">
            <a:lnSpc>
              <a:spcPct val="90000"/>
            </a:lnSpc>
            <a:spcBef>
              <a:spcPct val="0"/>
            </a:spcBef>
            <a:spcAft>
              <a:spcPct val="35000"/>
            </a:spcAft>
          </a:pPr>
          <a:r>
            <a:rPr lang="fr-FR" sz="2300" kern="1200" dirty="0" smtClean="0"/>
            <a:t>Mon expérience chez l’annonceur</a:t>
          </a:r>
          <a:endParaRPr lang="fr-FR" sz="2300" kern="1200" dirty="0" smtClean="0"/>
        </a:p>
      </dsp:txBody>
      <dsp:txXfrm>
        <a:off x="382542" y="428405"/>
        <a:ext cx="4825296" cy="612672"/>
      </dsp:txXfrm>
    </dsp:sp>
    <dsp:sp modelId="{EAF12F78-05E4-49D2-B84C-C366C0885A54}">
      <dsp:nvSpPr>
        <dsp:cNvPr id="0" name=""/>
        <dsp:cNvSpPr/>
      </dsp:nvSpPr>
      <dsp:spPr>
        <a:xfrm>
          <a:off x="0" y="1778021"/>
          <a:ext cx="6987978" cy="579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AD498B-1A72-4E6E-8F6B-ED63C62192CC}">
      <dsp:nvSpPr>
        <dsp:cNvPr id="0" name=""/>
        <dsp:cNvSpPr/>
      </dsp:nvSpPr>
      <dsp:spPr>
        <a:xfrm>
          <a:off x="349398" y="1438541"/>
          <a:ext cx="4891584" cy="6789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890" tIns="0" rIns="184890" bIns="0" numCol="1" spcCol="1270" anchor="ctr" anchorCtr="0">
          <a:noAutofit/>
        </a:bodyPr>
        <a:lstStyle/>
        <a:p>
          <a:pPr lvl="0" algn="l" defTabSz="1022350">
            <a:lnSpc>
              <a:spcPct val="90000"/>
            </a:lnSpc>
            <a:spcBef>
              <a:spcPct val="0"/>
            </a:spcBef>
            <a:spcAft>
              <a:spcPct val="35000"/>
            </a:spcAft>
          </a:pPr>
          <a:r>
            <a:rPr lang="fr-FR" sz="2300" kern="1200" dirty="0" smtClean="0"/>
            <a:t>Le cas Mercedes-Benz</a:t>
          </a:r>
          <a:endParaRPr lang="fr-FR" sz="2300" kern="1200" dirty="0"/>
        </a:p>
      </dsp:txBody>
      <dsp:txXfrm>
        <a:off x="382542" y="1471685"/>
        <a:ext cx="4825296" cy="612672"/>
      </dsp:txXfrm>
    </dsp:sp>
    <dsp:sp modelId="{C2978549-8080-41AC-85F8-46C2065D2FCA}">
      <dsp:nvSpPr>
        <dsp:cNvPr id="0" name=""/>
        <dsp:cNvSpPr/>
      </dsp:nvSpPr>
      <dsp:spPr>
        <a:xfrm>
          <a:off x="0" y="2892341"/>
          <a:ext cx="6987978" cy="579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23FED1-BE46-41F4-9BEC-E3E9F9712E21}">
      <dsp:nvSpPr>
        <dsp:cNvPr id="0" name=""/>
        <dsp:cNvSpPr/>
      </dsp:nvSpPr>
      <dsp:spPr>
        <a:xfrm>
          <a:off x="349398" y="2481821"/>
          <a:ext cx="6577371" cy="74999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890" tIns="0" rIns="184890" bIns="0" numCol="1" spcCol="1270" anchor="ctr" anchorCtr="0">
          <a:noAutofit/>
        </a:bodyPr>
        <a:lstStyle/>
        <a:p>
          <a:pPr lvl="0" algn="l" defTabSz="1066800">
            <a:lnSpc>
              <a:spcPct val="90000"/>
            </a:lnSpc>
            <a:spcBef>
              <a:spcPct val="0"/>
            </a:spcBef>
            <a:spcAft>
              <a:spcPct val="35000"/>
            </a:spcAft>
          </a:pPr>
          <a:r>
            <a:rPr lang="fr-FR" sz="2400" kern="1200" dirty="0" smtClean="0"/>
            <a:t>La créativité publicitaire en 2022</a:t>
          </a:r>
          <a:endParaRPr lang="fr-FR" sz="2400" kern="1200" dirty="0"/>
        </a:p>
      </dsp:txBody>
      <dsp:txXfrm>
        <a:off x="386010" y="2518433"/>
        <a:ext cx="6504147" cy="676775"/>
      </dsp:txXfrm>
    </dsp:sp>
    <dsp:sp modelId="{24E311F2-3BFB-46A9-A60E-150524B2AE10}">
      <dsp:nvSpPr>
        <dsp:cNvPr id="0" name=""/>
        <dsp:cNvSpPr/>
      </dsp:nvSpPr>
      <dsp:spPr>
        <a:xfrm>
          <a:off x="0" y="3752444"/>
          <a:ext cx="6987978" cy="619488"/>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F053E1-34F1-47C5-A255-2BECBA672A9B}">
      <dsp:nvSpPr>
        <dsp:cNvPr id="0" name=""/>
        <dsp:cNvSpPr/>
      </dsp:nvSpPr>
      <dsp:spPr>
        <a:xfrm>
          <a:off x="349398" y="3596141"/>
          <a:ext cx="4891584" cy="678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890" tIns="0" rIns="184890" bIns="0" numCol="1" spcCol="1270" anchor="ctr" anchorCtr="0">
          <a:noAutofit/>
        </a:bodyPr>
        <a:lstStyle/>
        <a:p>
          <a:pPr lvl="0" algn="l" defTabSz="1066800">
            <a:lnSpc>
              <a:spcPct val="90000"/>
            </a:lnSpc>
            <a:spcBef>
              <a:spcPct val="0"/>
            </a:spcBef>
            <a:spcAft>
              <a:spcPct val="35000"/>
            </a:spcAft>
          </a:pPr>
          <a:r>
            <a:rPr lang="fr-FR" sz="2400" kern="1200" dirty="0" smtClean="0"/>
            <a:t>Qu’est-ce-que la créativité ?</a:t>
          </a:r>
          <a:endParaRPr lang="fr-FR" sz="2400" kern="1200" dirty="0"/>
        </a:p>
      </dsp:txBody>
      <dsp:txXfrm>
        <a:off x="382542" y="3629285"/>
        <a:ext cx="4825296"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pPr rtl="0"/>
            <a:endParaRPr lang="fr-FR"/>
          </a:p>
        </p:txBody>
      </p:sp>
      <p:sp>
        <p:nvSpPr>
          <p:cNvPr id="3" name="Espace réservé à la date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pPr rtl="0"/>
            <a:fld id="{3380C8BF-9733-4893-8ADE-0E64174932B9}" type="datetime1">
              <a:rPr lang="fr-FR" smtClean="0"/>
              <a:t>07/11/2022</a:t>
            </a:fld>
            <a:endParaRPr lang="fr-FR" dirty="0"/>
          </a:p>
        </p:txBody>
      </p:sp>
      <p:sp>
        <p:nvSpPr>
          <p:cNvPr id="4" name="Espace réservé au pied de page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pPr rtl="0"/>
            <a:fld id="{DBAA5490-FD59-4087-AC7E-016E8A4124C4}" type="slidenum">
              <a:rPr lang="fr-FR" smtClean="0"/>
              <a:t>‹N°›</a:t>
            </a:fld>
            <a:endParaRPr lang="fr-FR"/>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pPr rtl="0"/>
            <a:endParaRPr lang="fr-FR" noProof="0"/>
          </a:p>
        </p:txBody>
      </p:sp>
      <p:sp>
        <p:nvSpPr>
          <p:cNvPr id="3" name="Espace réservé à la date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EDA2B62-9B80-415D-9A8A-CD5EEC41751B}" type="datetime1">
              <a:rPr lang="fr-FR" smtClean="0"/>
              <a:pPr/>
              <a:t>07/11/2022</a:t>
            </a:fld>
            <a:endParaRPr lang="fr-FR" dirty="0"/>
          </a:p>
        </p:txBody>
      </p:sp>
      <p:sp>
        <p:nvSpPr>
          <p:cNvPr id="4" name="Espace réservé à l’image des diapositives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pPr rtl="0"/>
            <a:endParaRPr lang="fr-FR" noProof="0"/>
          </a:p>
        </p:txBody>
      </p:sp>
      <p:sp>
        <p:nvSpPr>
          <p:cNvPr id="5" name="Espace réservé des commentaires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pPr rtl="0"/>
            <a:fld id="{4CBCEA92-F142-4D57-B507-37BDAF44710C}" type="slidenum">
              <a:rPr lang="fr-FR" noProof="0" smtClean="0"/>
              <a:t>‹N°›</a:t>
            </a:fld>
            <a:endParaRPr lang="fr-FR" noProof="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r>
              <a:rPr lang="fr-FR"/>
              <a:t>Pour utiliser cette diapositive d'animation de titre avec une nouvelle image, il suffit de 1) déplacer la forme semi-transparente supérieure sur le côté, 2) supprimer l'image, 3) cliquer sur l'icône de l'image pour ajouter une nouvelle image, 4) déplacer la forme semi-transparente vers la position d'origine 5) mettre à jour le texte sur la diapositive.</a:t>
            </a:r>
          </a:p>
          <a:p>
            <a:pPr rtl="0"/>
            <a:endParaRPr lang="fr-FR"/>
          </a:p>
        </p:txBody>
      </p:sp>
      <p:sp>
        <p:nvSpPr>
          <p:cNvPr id="4" name="Espace réservé du numéro de diapositive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4CBCEA92-F142-4D57-B507-37BDAF44710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437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s://nealanalytics.com/creative/" TargetMode="External"/><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http://www.nealanalytics.com/neal-creative/templates/"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dirty="0"/>
              <a:t>CLIQUEZ POUR MODIFIER LE TITRE</a:t>
            </a:r>
          </a:p>
        </p:txBody>
      </p:sp>
      <p:sp>
        <p:nvSpPr>
          <p:cNvPr id="3" name="Rectangle 2"/>
          <p:cNvSpPr/>
          <p:nvPr userDrawn="1"/>
        </p:nvSpPr>
        <p:spPr>
          <a:xfrm>
            <a:off x="-194810" y="5498444"/>
            <a:ext cx="6896056"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fr-FR" sz="5400" b="1" cap="none" spc="0" dirty="0" smtClean="0">
                <a:ln/>
                <a:solidFill>
                  <a:schemeClr val="accent4"/>
                </a:solidFill>
                <a:effectLst/>
              </a:rPr>
              <a:t>@</a:t>
            </a:r>
            <a:r>
              <a:rPr lang="fr-FR" sz="5400" b="1" cap="none" spc="0" dirty="0" err="1" smtClean="0">
                <a:ln/>
                <a:solidFill>
                  <a:schemeClr val="accent4"/>
                </a:solidFill>
                <a:effectLst/>
              </a:rPr>
              <a:t>mercantiguerin</a:t>
            </a:r>
            <a:endParaRPr lang="fr-FR" sz="5400" b="1" cap="none" spc="0" dirty="0">
              <a:ln/>
              <a:solidFill>
                <a:schemeClr val="accent4"/>
              </a:solidFill>
              <a:effectLst/>
            </a:endParaRPr>
          </a:p>
        </p:txBody>
      </p:sp>
    </p:spTree>
    <p:extLst>
      <p:ext uri="{BB962C8B-B14F-4D97-AF65-F5344CB8AC3E}">
        <p14:creationId xmlns:p14="http://schemas.microsoft.com/office/powerpoint/2010/main" val="28370454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ÉPARATEUR de SECTION avec numéro">
    <p:bg>
      <p:bgPr>
        <a:solidFill>
          <a:schemeClr val="tx2"/>
        </a:solidFill>
        <a:effectLst/>
      </p:bgPr>
    </p:bg>
    <p:spTree>
      <p:nvGrpSpPr>
        <p:cNvPr id="1" name=""/>
        <p:cNvGrpSpPr/>
        <p:nvPr/>
      </p:nvGrpSpPr>
      <p:grpSpPr>
        <a:xfrm>
          <a:off x="0" y="0"/>
          <a:ext cx="0" cy="0"/>
          <a:chOff x="0" y="0"/>
          <a:chExt cx="0" cy="0"/>
        </a:xfrm>
      </p:grpSpPr>
      <p:sp>
        <p:nvSpPr>
          <p:cNvPr id="19" name="Forme libre : Form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rgbClr val="000000"/>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Espace réservé du pied de page 4"/>
          <p:cNvSpPr txBox="1">
            <a:spLocks/>
          </p:cNvSpPr>
          <p:nvPr userDrawn="1"/>
        </p:nvSpPr>
        <p:spPr>
          <a:xfrm>
            <a:off x="4038600" y="6356350"/>
            <a:ext cx="4114800" cy="365125"/>
          </a:xfrm>
          <a:prstGeom prst="rect">
            <a:avLst/>
          </a:prstGeom>
        </p:spPr>
        <p:txBody>
          <a:bodyPr rtlCol="0"/>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FFFFFF"/>
              </a:solidFill>
              <a:effectLst/>
              <a:uLnTx/>
              <a:uFillTx/>
              <a:latin typeface="Segoe UI"/>
              <a:ea typeface="+mn-ea"/>
              <a:cs typeface="+mn-cs"/>
            </a:endParaRPr>
          </a:p>
        </p:txBody>
      </p:sp>
      <p:sp>
        <p:nvSpPr>
          <p:cNvPr id="3" name="Titr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rtl="0" fontAlgn="auto">
              <a:spcAft>
                <a:spcPts val="0"/>
              </a:spcAft>
              <a:buClrTx/>
              <a:buSzTx/>
              <a:buFontTx/>
              <a:tabLst/>
            </a:pPr>
            <a:r>
              <a:rPr lang="fr-FR" noProof="0"/>
              <a:t>CLIQUEZ POUR MODIFIER LE STYLE DU TITRE DE MASQUE</a:t>
            </a:r>
          </a:p>
        </p:txBody>
      </p:sp>
      <p:sp>
        <p:nvSpPr>
          <p:cNvPr id="22" name="Espace réservé au texte 3"/>
          <p:cNvSpPr>
            <a:spLocks noGrp="1"/>
          </p:cNvSpPr>
          <p:nvPr>
            <p:ph type="body" sz="quarter" idx="10" hasCustomPrompt="1"/>
          </p:nvPr>
        </p:nvSpPr>
        <p:spPr>
          <a:xfrm>
            <a:off x="3923323" y="186061"/>
            <a:ext cx="4376615" cy="627351"/>
          </a:xfrm>
        </p:spPr>
        <p:txBody>
          <a:bodyPr rtlCol="0"/>
          <a:lstStyle>
            <a:lvl1pPr algn="ctr">
              <a:defRPr sz="2000">
                <a:solidFill>
                  <a:schemeClr val="bg1"/>
                </a:solidFill>
              </a:defRPr>
            </a:lvl1pPr>
            <a:lvl2pPr algn="ctr">
              <a:defRPr sz="1400">
                <a:solidFill>
                  <a:schemeClr val="bg1"/>
                </a:solidFill>
              </a:defRPr>
            </a:lvl2pPr>
            <a:lvl3pPr algn="ctr">
              <a:defRPr>
                <a:solidFill>
                  <a:schemeClr val="bg1"/>
                </a:solidFill>
              </a:defRPr>
            </a:lvl3pPr>
            <a:lvl4pPr algn="ctr">
              <a:defRPr>
                <a:solidFill>
                  <a:schemeClr val="bg1"/>
                </a:solidFill>
              </a:defRPr>
            </a:lvl4pPr>
            <a:lvl5pPr>
              <a:defRPr>
                <a:solidFill>
                  <a:schemeClr val="bg1"/>
                </a:solidFill>
              </a:defRPr>
            </a:lvl5pPr>
          </a:lstStyle>
          <a:p>
            <a:pPr lvl="0" rtl="0"/>
            <a:r>
              <a:rPr lang="fr-FR" noProof="0"/>
              <a:t>Ajoutez un titre de section ici</a:t>
            </a:r>
          </a:p>
          <a:p>
            <a:pPr lvl="1" rtl="0"/>
            <a:r>
              <a:rPr lang="fr-FR" noProof="0"/>
              <a:t>1</a:t>
            </a:r>
          </a:p>
        </p:txBody>
      </p:sp>
      <p:sp>
        <p:nvSpPr>
          <p:cNvPr id="23" name="Espace réservé au texte 3"/>
          <p:cNvSpPr>
            <a:spLocks noGrp="1"/>
          </p:cNvSpPr>
          <p:nvPr>
            <p:ph type="body" sz="quarter" idx="11" hasCustomPrompt="1"/>
          </p:nvPr>
        </p:nvSpPr>
        <p:spPr>
          <a:xfrm>
            <a:off x="304801" y="4206240"/>
            <a:ext cx="11658600" cy="424732"/>
          </a:xfrm>
        </p:spPr>
        <p:txBody>
          <a:bodyPr lIns="457200" rIns="457200" rtlCol="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2400" b="0" i="0" u="none" strike="noStrike" kern="1200" cap="none" spc="0" normalizeH="0" noProof="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Ajoutez une courte phrase de résumé sur le titre/l’instruction ci-dessus</a:t>
            </a:r>
          </a:p>
        </p:txBody>
      </p:sp>
      <p:sp>
        <p:nvSpPr>
          <p:cNvPr id="6" name="Espace réservé au texte 5"/>
          <p:cNvSpPr>
            <a:spLocks noGrp="1"/>
          </p:cNvSpPr>
          <p:nvPr>
            <p:ph type="body" sz="quarter" idx="12" hasCustomPrompt="1"/>
          </p:nvPr>
        </p:nvSpPr>
        <p:spPr>
          <a:xfrm>
            <a:off x="5440539" y="1007413"/>
            <a:ext cx="1385316" cy="1200329"/>
          </a:xfrm>
        </p:spPr>
        <p:txBody>
          <a:bodyPr wrap="none" rtlCol="0"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noProof="0"/>
              <a:t>N°</a:t>
            </a:r>
          </a:p>
        </p:txBody>
      </p:sp>
    </p:spTree>
    <p:extLst>
      <p:ext uri="{BB962C8B-B14F-4D97-AF65-F5344CB8AC3E}">
        <p14:creationId xmlns:p14="http://schemas.microsoft.com/office/powerpoint/2010/main" val="3226799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ÉPARATEUR DE SECTION DE BASE BOUÉE">
    <p:bg>
      <p:bgPr>
        <a:solidFill>
          <a:schemeClr val="bg2"/>
        </a:solidFill>
        <a:effectLst/>
      </p:bgPr>
    </p:bg>
    <p:spTree>
      <p:nvGrpSpPr>
        <p:cNvPr id="1" name=""/>
        <p:cNvGrpSpPr/>
        <p:nvPr/>
      </p:nvGrpSpPr>
      <p:grpSpPr>
        <a:xfrm>
          <a:off x="0" y="0"/>
          <a:ext cx="0" cy="0"/>
          <a:chOff x="0" y="0"/>
          <a:chExt cx="0" cy="0"/>
        </a:xfrm>
      </p:grpSpPr>
      <p:sp>
        <p:nvSpPr>
          <p:cNvPr id="7" name="Ovale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ctrTitle" hasCustomPrompt="1"/>
          </p:nvPr>
        </p:nvSpPr>
        <p:spPr>
          <a:xfrm>
            <a:off x="3448777" y="2476212"/>
            <a:ext cx="5208335" cy="1846659"/>
          </a:xfrm>
          <a:prstGeom prst="rect">
            <a:avLst/>
          </a:prstGeom>
        </p:spPr>
        <p:txBody>
          <a:bodyPr rtlCol="0" anchor="ctr"/>
          <a:lstStyle>
            <a:lvl1pPr algn="ctr">
              <a:lnSpc>
                <a:spcPct val="95000"/>
              </a:lnSpc>
              <a:defRPr sz="4000">
                <a:solidFill>
                  <a:schemeClr val="tx1"/>
                </a:solidFill>
              </a:defRPr>
            </a:lvl1pPr>
          </a:lstStyle>
          <a:p>
            <a:pPr rtl="0"/>
            <a:r>
              <a:rPr lang="fr-FR" noProof="0"/>
              <a:t>CLIQUEZ POUR MODIFIER LE TITRE</a:t>
            </a:r>
          </a:p>
        </p:txBody>
      </p:sp>
      <p:sp>
        <p:nvSpPr>
          <p:cNvPr id="9" name="poin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512743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tion foncée 3_Quote ALIGNÉ À GAUCH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104861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tion foncée 1_Quote CENTRÉ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3924956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tion foncée 4_Quote ALIGNÉ À GAUCHE">
    <p:bg>
      <p:bgPr>
        <a:solidFill>
          <a:schemeClr val="tx2"/>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b="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2556808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tion claire 1_Quote CENTRÉE">
    <p:spTree>
      <p:nvGrpSpPr>
        <p:cNvPr id="1" name=""/>
        <p:cNvGrpSpPr/>
        <p:nvPr/>
      </p:nvGrpSpPr>
      <p:grpSpPr>
        <a:xfrm>
          <a:off x="0" y="0"/>
          <a:ext cx="0" cy="0"/>
          <a:chOff x="0" y="0"/>
          <a:chExt cx="0" cy="0"/>
        </a:xfrm>
      </p:grpSpPr>
      <p:sp>
        <p:nvSpPr>
          <p:cNvPr id="9" name="Zone de texte 8"/>
          <p:cNvSpPr txBox="1"/>
          <p:nvPr userDrawn="1"/>
        </p:nvSpPr>
        <p:spPr>
          <a:xfrm>
            <a:off x="5648960" y="419100"/>
            <a:ext cx="894080" cy="3631763"/>
          </a:xfrm>
          <a:prstGeom prst="rect">
            <a:avLst/>
          </a:prstGeom>
          <a:noFill/>
        </p:spPr>
        <p:txBody>
          <a:bodyPr wrap="square" rtlCol="0">
            <a:spAutoFit/>
          </a:bodyPr>
          <a:lstStyle/>
          <a:p>
            <a:pPr rtl="0"/>
            <a:r>
              <a:rPr lang="fr-FR" sz="11500" noProof="0">
                <a:solidFill>
                  <a:schemeClr val="accent4"/>
                </a:solidFill>
                <a:latin typeface="Arial Black" panose="020B0A04020102020204" pitchFamily="34" charset="0"/>
              </a:rPr>
              <a:t>« </a:t>
            </a:r>
            <a:endParaRPr lang="fr-FR" sz="2800" noProof="0">
              <a:solidFill>
                <a:schemeClr val="accent4"/>
              </a:solidFill>
            </a:endParaRPr>
          </a:p>
        </p:txBody>
      </p:sp>
      <p:sp>
        <p:nvSpPr>
          <p:cNvPr id="5" name="Espace réservé au texte 2"/>
          <p:cNvSpPr>
            <a:spLocks noGrp="1"/>
          </p:cNvSpPr>
          <p:nvPr>
            <p:ph type="body" sz="quarter" idx="14" hasCustomPrompt="1"/>
          </p:nvPr>
        </p:nvSpPr>
        <p:spPr>
          <a:xfrm>
            <a:off x="3408362" y="5335071"/>
            <a:ext cx="8097838" cy="369332"/>
          </a:xfrm>
        </p:spPr>
        <p:txBody>
          <a:bodyPr rtlCol="0"/>
          <a:lstStyle>
            <a:lvl1pPr algn="r">
              <a:spcBef>
                <a:spcPts val="0"/>
              </a:spcBef>
              <a:defRPr sz="2000">
                <a:solidFill>
                  <a:schemeClr val="tx2"/>
                </a:solidFill>
              </a:defRPr>
            </a:lvl1pPr>
            <a:lvl2pPr algn="r">
              <a:defRPr>
                <a:solidFill>
                  <a:schemeClr val="bg1"/>
                </a:solidFill>
              </a:defRPr>
            </a:lvl2pPr>
          </a:lstStyle>
          <a:p>
            <a:pPr lvl="0" rtl="0"/>
            <a:r>
              <a:rPr lang="fr-FR" noProof="0"/>
              <a:t>— Nom et société / source ici</a:t>
            </a:r>
          </a:p>
        </p:txBody>
      </p:sp>
      <p:sp>
        <p:nvSpPr>
          <p:cNvPr id="6"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rtl="0"/>
            <a:r>
              <a:rPr lang="fr-FR" noProof="0"/>
              <a:t>« CITATION ».</a:t>
            </a:r>
          </a:p>
          <a:p>
            <a:pPr lvl="1" rtl="0"/>
            <a:r>
              <a:rPr lang="fr-FR" noProof="0"/>
              <a:t>GRAS</a:t>
            </a:r>
          </a:p>
        </p:txBody>
      </p:sp>
      <p:sp>
        <p:nvSpPr>
          <p:cNvPr id="7"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396699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ark Légende avec une petite non-puce">
    <p:bg>
      <p:bgPr>
        <a:solidFill>
          <a:schemeClr val="tx2"/>
        </a:solidFill>
        <a:effectLst/>
      </p:bgPr>
    </p:bg>
    <p:spTree>
      <p:nvGrpSpPr>
        <p:cNvPr id="1" name=""/>
        <p:cNvGrpSpPr/>
        <p:nvPr/>
      </p:nvGrpSpPr>
      <p:grpSpPr>
        <a:xfrm>
          <a:off x="0" y="0"/>
          <a:ext cx="0" cy="0"/>
          <a:chOff x="0" y="0"/>
          <a:chExt cx="0" cy="0"/>
        </a:xfrm>
      </p:grpSpPr>
      <p:sp>
        <p:nvSpPr>
          <p:cNvPr id="4" name="Espace réservé au texte 3"/>
          <p:cNvSpPr>
            <a:spLocks noGrp="1"/>
          </p:cNvSpPr>
          <p:nvPr>
            <p:ph type="body" sz="quarter" idx="10" hasCustomPrompt="1"/>
          </p:nvPr>
        </p:nvSpPr>
        <p:spPr>
          <a:xfrm>
            <a:off x="304800" y="2597273"/>
            <a:ext cx="4868985" cy="2031325"/>
          </a:xfrm>
        </p:spPr>
        <p:txBody>
          <a:bodyPr wrap="square" lIns="91440" rIns="91440"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solidFill>
                  <a:schemeClr val="bg1"/>
                </a:soli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096000" y="419100"/>
            <a:ext cx="5671764" cy="1843069"/>
          </a:xfrm>
        </p:spPr>
        <p:txBody>
          <a:bodyPr rtlCol="0"/>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lgn="ct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6096000" y="2599498"/>
            <a:ext cx="5671764" cy="1843069"/>
          </a:xfrm>
        </p:spPr>
        <p:txBody>
          <a:bodyPr rtlCol="0"/>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texte 8"/>
          <p:cNvSpPr>
            <a:spLocks noGrp="1"/>
          </p:cNvSpPr>
          <p:nvPr>
            <p:ph type="body" sz="quarter" idx="13" hasCustomPrompt="1"/>
          </p:nvPr>
        </p:nvSpPr>
        <p:spPr>
          <a:xfrm>
            <a:off x="6096000" y="4779896"/>
            <a:ext cx="5671764" cy="1843069"/>
          </a:xfrm>
        </p:spPr>
        <p:txBody>
          <a:bodyPr rtlCol="0"/>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38530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304800" y="2472751"/>
            <a:ext cx="4566001" cy="2031325"/>
          </a:xfrm>
        </p:spPr>
        <p:txBody>
          <a:bodyPr wrap="square" lIns="91440" rIns="91440"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096000" y="419100"/>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numéro de diapositive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200">
                <a:solidFill>
                  <a:schemeClr val="tx2"/>
                </a:solidFill>
              </a:defRPr>
            </a:lvl1pPr>
          </a:lstStyle>
          <a:p>
            <a:pPr rtl="0"/>
            <a:fld id="{5AE1514C-5E56-4738-A1FF-4B1CFD2A3E36}" type="slidenum">
              <a:rPr lang="fr-FR" noProof="0" smtClean="0"/>
              <a:pPr rtl="0"/>
              <a:t>‹N°›</a:t>
            </a:fld>
            <a:endParaRPr lang="fr-FR" noProof="0"/>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6096000" y="2697329"/>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texte 8"/>
          <p:cNvSpPr>
            <a:spLocks noGrp="1"/>
          </p:cNvSpPr>
          <p:nvPr>
            <p:ph type="body" sz="quarter" idx="13" hasCustomPrompt="1"/>
          </p:nvPr>
        </p:nvSpPr>
        <p:spPr>
          <a:xfrm>
            <a:off x="6096000" y="4975558"/>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309432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6096000" y="431800"/>
            <a:ext cx="5371038" cy="2264723"/>
          </a:xfrm>
        </p:spPr>
        <p:txBody>
          <a:bodyPr wrap="square" lIns="146304" rIns="146304"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293687" y="3436331"/>
            <a:ext cx="2286000" cy="1802032"/>
          </a:xfrm>
        </p:spPr>
        <p:txBody>
          <a:bodyPr lIns="182880" tIns="146304" rIns="182880" rtlCol="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266101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texte 8"/>
          <p:cNvSpPr>
            <a:spLocks noGrp="1"/>
          </p:cNvSpPr>
          <p:nvPr>
            <p:ph type="body" sz="quarter" idx="13" hasCustomPrompt="1"/>
          </p:nvPr>
        </p:nvSpPr>
        <p:spPr>
          <a:xfrm>
            <a:off x="502834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1" name="Espace réservé du texte 8"/>
          <p:cNvSpPr>
            <a:spLocks noGrp="1"/>
          </p:cNvSpPr>
          <p:nvPr>
            <p:ph type="body" sz="quarter" idx="14" hasCustomPrompt="1"/>
          </p:nvPr>
        </p:nvSpPr>
        <p:spPr>
          <a:xfrm>
            <a:off x="7395677" y="3436331"/>
            <a:ext cx="2286000" cy="1802032"/>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5" name="Espace réservé du texte 8"/>
          <p:cNvSpPr>
            <a:spLocks noGrp="1"/>
          </p:cNvSpPr>
          <p:nvPr>
            <p:ph type="body" sz="quarter" idx="15" hasCustomPrompt="1"/>
          </p:nvPr>
        </p:nvSpPr>
        <p:spPr>
          <a:xfrm>
            <a:off x="9763006"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9753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304800" y="2598127"/>
            <a:ext cx="3714704" cy="2805896"/>
          </a:xfrm>
        </p:spPr>
        <p:txBody>
          <a:bodyPr lIns="91440" rIns="91440" rtlCol="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4168631" y="2598127"/>
            <a:ext cx="3840480"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9" name="Espace réservé du contenu 2"/>
          <p:cNvSpPr>
            <a:spLocks noGrp="1"/>
          </p:cNvSpPr>
          <p:nvPr>
            <p:ph idx="15" hasCustomPrompt="1"/>
          </p:nvPr>
        </p:nvSpPr>
        <p:spPr>
          <a:xfrm>
            <a:off x="8158238" y="2598127"/>
            <a:ext cx="3773077"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11" name="Forme libre : Form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title" hasCustomPrompt="1"/>
          </p:nvPr>
        </p:nvSpPr>
        <p:spPr>
          <a:xfrm>
            <a:off x="316322" y="339408"/>
            <a:ext cx="2375877" cy="978729"/>
          </a:xfrm>
        </p:spPr>
        <p:txBody>
          <a:bodyPr rtlCol="0"/>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a:t>
            </a:r>
          </a:p>
        </p:txBody>
      </p:sp>
      <p:sp>
        <p:nvSpPr>
          <p:cNvPr id="10" name="Espace réservé au texte 9"/>
          <p:cNvSpPr>
            <a:spLocks noGrp="1"/>
          </p:cNvSpPr>
          <p:nvPr>
            <p:ph type="body" sz="quarter" idx="16" hasCustomPrompt="1"/>
          </p:nvPr>
        </p:nvSpPr>
        <p:spPr>
          <a:xfrm>
            <a:off x="2879003" y="419100"/>
            <a:ext cx="9084398" cy="1870769"/>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7"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9027192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68658"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2483635"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contenu 2"/>
          <p:cNvSpPr>
            <a:spLocks noGrp="1"/>
          </p:cNvSpPr>
          <p:nvPr>
            <p:ph idx="15" hasCustomPrompt="1"/>
          </p:nvPr>
        </p:nvSpPr>
        <p:spPr>
          <a:xfrm>
            <a:off x="4898612"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contenu 2"/>
          <p:cNvSpPr>
            <a:spLocks noGrp="1"/>
          </p:cNvSpPr>
          <p:nvPr>
            <p:ph idx="16" hasCustomPrompt="1"/>
          </p:nvPr>
        </p:nvSpPr>
        <p:spPr>
          <a:xfrm>
            <a:off x="7313589"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Espace réservé au texte 7"/>
          <p:cNvSpPr>
            <a:spLocks noGrp="1"/>
          </p:cNvSpPr>
          <p:nvPr>
            <p:ph type="body" sz="quarter" idx="13" hasCustomPrompt="1"/>
          </p:nvPr>
        </p:nvSpPr>
        <p:spPr>
          <a:xfrm>
            <a:off x="0" y="470361"/>
            <a:ext cx="12192000" cy="535531"/>
          </a:xfrm>
        </p:spPr>
        <p:txBody>
          <a:bodyPr rtlCol="0"/>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7" name="Espace réservé au contenu 2"/>
          <p:cNvSpPr>
            <a:spLocks noGrp="1"/>
          </p:cNvSpPr>
          <p:nvPr>
            <p:ph idx="18" hasCustomPrompt="1"/>
          </p:nvPr>
        </p:nvSpPr>
        <p:spPr>
          <a:xfrm>
            <a:off x="68658" y="2577396"/>
            <a:ext cx="2377440" cy="840230"/>
          </a:xfrm>
        </p:spPr>
        <p:txBody>
          <a:bodyPr lIns="146304" rIns="146304" rtlCol="0"/>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8" name="Espace réservé au contenu 2"/>
          <p:cNvSpPr>
            <a:spLocks noGrp="1"/>
          </p:cNvSpPr>
          <p:nvPr>
            <p:ph idx="19" hasCustomPrompt="1"/>
          </p:nvPr>
        </p:nvSpPr>
        <p:spPr>
          <a:xfrm>
            <a:off x="2483635" y="2577396"/>
            <a:ext cx="2377440" cy="840230"/>
          </a:xfrm>
        </p:spPr>
        <p:txBody>
          <a:bodyPr lIns="146304" rIns="146304" rtlCol="0"/>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N°</a:t>
            </a:r>
          </a:p>
        </p:txBody>
      </p:sp>
      <p:sp>
        <p:nvSpPr>
          <p:cNvPr id="19" name="Espace réservé au contenu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
        <p:nvSpPr>
          <p:cNvPr id="20" name="Espace réservé au contenu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Tree>
    <p:extLst>
      <p:ext uri="{BB962C8B-B14F-4D97-AF65-F5344CB8AC3E}">
        <p14:creationId xmlns:p14="http://schemas.microsoft.com/office/powerpoint/2010/main" val="63195372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des images ou rendez-vous en ligne à...</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8" name="Espace réservé au texte 6"/>
          <p:cNvSpPr>
            <a:spLocks noGrp="1"/>
          </p:cNvSpPr>
          <p:nvPr>
            <p:ph type="body" sz="quarter" idx="11" hasCustomPrompt="1"/>
          </p:nvPr>
        </p:nvSpPr>
        <p:spPr>
          <a:xfrm>
            <a:off x="0" y="342805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534752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4" name="Espace réservé du numéro de diapositive 5"/>
          <p:cNvSpPr>
            <a:spLocks noGrp="1"/>
          </p:cNvSpPr>
          <p:nvPr>
            <p:ph type="sldNum" sz="quarter" idx="4"/>
          </p:nvPr>
        </p:nvSpPr>
        <p:spPr>
          <a:xfrm>
            <a:off x="11802836" y="6484937"/>
            <a:ext cx="387743" cy="365125"/>
          </a:xfrm>
          <a:prstGeom prst="rect">
            <a:avLst/>
          </a:prstGeom>
        </p:spPr>
        <p:txBody>
          <a:bodyPr vert="horz" lIns="91440" tIns="45720" rIns="91440" bIns="45720" rtlCol="0" anchor="ctr"/>
          <a:lstStyle>
            <a:lvl1pPr algn="r">
              <a:defRPr sz="1200">
                <a:solidFill>
                  <a:schemeClr val="bg1"/>
                </a:solidFill>
              </a:defRPr>
            </a:lvl1pPr>
          </a:lstStyle>
          <a:p>
            <a:pPr rtl="0"/>
            <a:fld id="{5AE1514C-5E56-4738-A1FF-4B1CFD2A3E36}" type="slidenum">
              <a:rPr lang="fr-FR" noProof="0" smtClean="0"/>
              <a:pPr rtl="0"/>
              <a:t>‹N°›</a:t>
            </a:fld>
            <a:endParaRPr lang="fr-FR" noProof="0"/>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9" name="Espace réservé au texte 6"/>
          <p:cNvSpPr>
            <a:spLocks noGrp="1"/>
          </p:cNvSpPr>
          <p:nvPr>
            <p:ph type="body" sz="quarter" idx="11" hasCustomPrompt="1"/>
          </p:nvPr>
        </p:nvSpPr>
        <p:spPr>
          <a:xfrm>
            <a:off x="0" y="3429000"/>
            <a:ext cx="6096000" cy="3092641"/>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2" name="Espace réservé du numéro de diapositive 7" hidden="1"/>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4997E989-D798-4C62-8E93-3D2D613C2488}" type="slidenum">
              <a:rPr lang="en-US" smtClean="0">
                <a:solidFill>
                  <a:schemeClr val="bg1"/>
                </a:solidFill>
              </a:rPr>
              <a:pPr rtl="0"/>
              <a:t>‹N°›</a:t>
            </a:fld>
            <a:endParaRPr lang="en-US" dirty="0">
              <a:solidFill>
                <a:schemeClr val="bg1"/>
              </a:solidFill>
            </a:endParaRPr>
          </a:p>
        </p:txBody>
      </p:sp>
    </p:spTree>
    <p:extLst>
      <p:ext uri="{BB962C8B-B14F-4D97-AF65-F5344CB8AC3E}">
        <p14:creationId xmlns:p14="http://schemas.microsoft.com/office/powerpoint/2010/main" val="31069546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0" y="342900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3" name="Espace réservé au texte 2"/>
          <p:cNvSpPr>
            <a:spLocks noGrp="1"/>
          </p:cNvSpPr>
          <p:nvPr>
            <p:ph type="body" sz="quarter" idx="19" hasCustomPrompt="1"/>
          </p:nvPr>
        </p:nvSpPr>
        <p:spPr>
          <a:xfrm>
            <a:off x="0" y="1554163"/>
            <a:ext cx="6129304"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8"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658684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094443" y="3425619"/>
            <a:ext cx="6097555"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6094443" y="1554163"/>
            <a:ext cx="6097556"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4276535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0" y="0"/>
            <a:ext cx="6094444" cy="6856100"/>
          </a:xfrm>
          <a:blipFill>
            <a:blip r:embed="rId2"/>
            <a:srcRect/>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180534" y="3429000"/>
            <a:ext cx="6011466"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6180534" y="1554163"/>
            <a:ext cx="57912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1"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2"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125936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0"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138266" y="3457545"/>
            <a:ext cx="6053733"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8" name="Espace réservé au texte 2"/>
          <p:cNvSpPr>
            <a:spLocks noGrp="1"/>
          </p:cNvSpPr>
          <p:nvPr>
            <p:ph type="body" sz="quarter" idx="19" hasCustomPrompt="1"/>
          </p:nvPr>
        </p:nvSpPr>
        <p:spPr>
          <a:xfrm>
            <a:off x="6138267"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Disposition de photo 50/50</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864007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096000" y="2107099"/>
            <a:ext cx="6096000" cy="2643801"/>
          </a:xfrm>
        </p:spPr>
        <p:txBody>
          <a:bodyPr rtlCol="0"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782730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de photo à gauche avec du texte">
    <p:spTree>
      <p:nvGrpSpPr>
        <p:cNvPr id="1" name=""/>
        <p:cNvGrpSpPr/>
        <p:nvPr/>
      </p:nvGrpSpPr>
      <p:grpSpPr>
        <a:xfrm>
          <a:off x="0" y="0"/>
          <a:ext cx="0" cy="0"/>
          <a:chOff x="0" y="0"/>
          <a:chExt cx="0" cy="0"/>
        </a:xfrm>
      </p:grpSpPr>
      <p:sp>
        <p:nvSpPr>
          <p:cNvPr id="10" name="Espace réservé à l’image 9"/>
          <p:cNvSpPr>
            <a:spLocks noGrp="1"/>
          </p:cNvSpPr>
          <p:nvPr>
            <p:ph type="pic" sz="quarter" idx="12" hasCustomPrompt="1"/>
          </p:nvPr>
        </p:nvSpPr>
        <p:spPr>
          <a:xfrm>
            <a:off x="0" y="0"/>
            <a:ext cx="12190413" cy="6858000"/>
          </a:xfrm>
          <a:blipFill>
            <a:blip r:embed="rId2"/>
            <a:stretch>
              <a:fillRect/>
            </a:stretch>
          </a:blipFill>
        </p:spPr>
        <p:txBody>
          <a:bodyPr rtlCol="0" anchor="ctr" anchorCtr="0">
            <a:noAutofit/>
          </a:bodyPr>
          <a:lstStyle>
            <a:lvl1pPr algn="r">
              <a:defRPr baseline="0"/>
            </a:lvl1pPr>
          </a:lstStyle>
          <a:p>
            <a:pPr rtl="0"/>
            <a:r>
              <a:rPr lang="fr-FR" noProof="0" dirty="0"/>
              <a:t>Photo à fond perdu complet</a:t>
            </a:r>
          </a:p>
        </p:txBody>
      </p:sp>
      <p:sp>
        <p:nvSpPr>
          <p:cNvPr id="7"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au texte 6"/>
          <p:cNvSpPr>
            <a:spLocks noGrp="1"/>
          </p:cNvSpPr>
          <p:nvPr>
            <p:ph type="body" sz="quarter" idx="11" hasCustomPrompt="1"/>
          </p:nvPr>
        </p:nvSpPr>
        <p:spPr>
          <a:xfrm>
            <a:off x="304800" y="3429000"/>
            <a:ext cx="5960269"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au texte 2"/>
          <p:cNvSpPr>
            <a:spLocks noGrp="1"/>
          </p:cNvSpPr>
          <p:nvPr>
            <p:ph type="body" sz="quarter" idx="19" hasCustomPrompt="1"/>
          </p:nvPr>
        </p:nvSpPr>
        <p:spPr>
          <a:xfrm>
            <a:off x="304800"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Titre</a:t>
            </a:r>
          </a:p>
        </p:txBody>
      </p:sp>
      <p:sp>
        <p:nvSpPr>
          <p:cNvPr id="13"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876015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2" name="Titre 1"/>
          <p:cNvSpPr>
            <a:spLocks noGrp="1"/>
          </p:cNvSpPr>
          <p:nvPr>
            <p:ph type="title"/>
          </p:nvPr>
        </p:nvSpPr>
        <p:spPr/>
        <p:txBody>
          <a:bodyPr rtlCol="0"/>
          <a:lstStyle/>
          <a:p>
            <a:pPr rtl="0"/>
            <a:r>
              <a:rPr lang="fr-FR" noProof="0" smtClean="0"/>
              <a:t>Modifiez le style du titre</a:t>
            </a:r>
            <a:endParaRPr lang="fr-FR" noProof="0"/>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108470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de">
    <p:bg>
      <p:bgRef idx="1001">
        <a:schemeClr val="bg2"/>
      </p:bgRef>
    </p:bg>
    <p:spTree>
      <p:nvGrpSpPr>
        <p:cNvPr id="1" name=""/>
        <p:cNvGrpSpPr/>
        <p:nvPr/>
      </p:nvGrpSpPr>
      <p:grpSpPr>
        <a:xfrm>
          <a:off x="0" y="0"/>
          <a:ext cx="0" cy="0"/>
          <a:chOff x="0" y="0"/>
          <a:chExt cx="0" cy="0"/>
        </a:xfrm>
      </p:grpSpPr>
      <p:sp>
        <p:nvSpPr>
          <p:cNvPr id="7" name="Espace réservé à l’image 6"/>
          <p:cNvSpPr>
            <a:spLocks noGrp="1" noChangeAspect="1"/>
          </p:cNvSpPr>
          <p:nvPr>
            <p:ph type="pic" sz="quarter" idx="14" hasCustomPrompt="1"/>
          </p:nvPr>
        </p:nvSpPr>
        <p:spPr>
          <a:xfrm>
            <a:off x="0" y="0"/>
            <a:ext cx="12192000" cy="6858000"/>
          </a:xfrm>
        </p:spPr>
        <p:txBody>
          <a:bodyPr lIns="91440" rtlCol="0">
            <a:noAutofit/>
          </a:bodyPr>
          <a:lstStyle>
            <a:lvl1pPr algn="ctr">
              <a:defRPr/>
            </a:lvl1pPr>
          </a:lstStyle>
          <a:p>
            <a:pPr rtl="0"/>
            <a:r>
              <a:rPr lang="fr-FR" noProof="0"/>
              <a:t>Cliquez sur l’icône pour ajouter une image</a:t>
            </a:r>
          </a:p>
        </p:txBody>
      </p:sp>
      <p:sp>
        <p:nvSpPr>
          <p:cNvPr id="4" name="Espace réservé d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
        <p:nvSpPr>
          <p:cNvPr id="2" name="Titre 1"/>
          <p:cNvSpPr>
            <a:spLocks noGrp="1"/>
          </p:cNvSpPr>
          <p:nvPr>
            <p:ph type="title" hasCustomPrompt="1"/>
          </p:nvPr>
        </p:nvSpPr>
        <p:spPr>
          <a:xfrm>
            <a:off x="966652" y="2567613"/>
            <a:ext cx="8804365" cy="2529923"/>
          </a:xfrm>
          <a:prstGeom prst="rect">
            <a:avLst/>
          </a:prstGeom>
        </p:spPr>
        <p:txBody>
          <a:bodyPr rtlCol="0"/>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pPr rtl="0"/>
            <a:r>
              <a:rPr lang="fr-FR" noProof="0"/>
              <a:t>CLIQUEZ POUR MODIFIER</a:t>
            </a:r>
          </a:p>
        </p:txBody>
      </p:sp>
      <p:sp>
        <p:nvSpPr>
          <p:cNvPr id="5" name="Espace réservé du texte 4"/>
          <p:cNvSpPr>
            <a:spLocks noGrp="1"/>
          </p:cNvSpPr>
          <p:nvPr>
            <p:ph type="body" sz="quarter" idx="13" hasCustomPrompt="1"/>
          </p:nvPr>
        </p:nvSpPr>
        <p:spPr>
          <a:xfrm>
            <a:off x="1581150" y="3971108"/>
            <a:ext cx="9461500" cy="757130"/>
          </a:xfrm>
        </p:spPr>
        <p:txBody>
          <a:bodyPr rtlCol="0"/>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rtl="0"/>
            <a:r>
              <a:rPr lang="fr-FR" noProof="0"/>
              <a:t>MODIFIEZ LE TEXTE MAÎTRE</a:t>
            </a:r>
          </a:p>
        </p:txBody>
      </p:sp>
    </p:spTree>
    <p:extLst>
      <p:ext uri="{BB962C8B-B14F-4D97-AF65-F5344CB8AC3E}">
        <p14:creationId xmlns:p14="http://schemas.microsoft.com/office/powerpoint/2010/main" val="2911997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Tree>
    <p:extLst>
      <p:ext uri="{BB962C8B-B14F-4D97-AF65-F5344CB8AC3E}">
        <p14:creationId xmlns:p14="http://schemas.microsoft.com/office/powerpoint/2010/main" val="3721297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
        <p:nvSpPr>
          <p:cNvPr id="8" name="Zone de texte 7">
            <a:hlinkClick r:id="rId2"/>
            <a:extLst>
              <a:ext uri="{FF2B5EF4-FFF2-40B4-BE49-F238E27FC236}">
                <a16:creationId xmlns:a16="http://schemas.microsoft.com/office/drawing/2014/main"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2">
                    <a:lumMod val="50000"/>
                  </a:schemeClr>
                </a:solidFill>
              </a:rPr>
              <a:t>Neal Creative </a:t>
            </a:r>
            <a:r>
              <a:rPr lang="fr-FR" sz="900" kern="1200" noProof="0">
                <a:solidFill>
                  <a:schemeClr val="bg2">
                    <a:lumMod val="50000"/>
                  </a:schemeClr>
                </a:solidFill>
                <a:latin typeface="+mn-lt"/>
                <a:ea typeface="+mn-ea"/>
                <a:cs typeface="+mn-cs"/>
              </a:rPr>
              <a:t>©</a:t>
            </a:r>
            <a:r>
              <a:rPr lang="fr-FR" sz="1000" noProof="0">
                <a:solidFill>
                  <a:schemeClr val="bg2">
                    <a:lumMod val="50000"/>
                  </a:schemeClr>
                </a:solidFill>
              </a:rPr>
              <a:t> </a:t>
            </a:r>
            <a:endParaRPr lang="fr-FR" sz="1000" b="1" noProof="0">
              <a:solidFill>
                <a:schemeClr val="bg2">
                  <a:lumMod val="50000"/>
                </a:schemeClr>
              </a:solidFill>
            </a:endParaRPr>
          </a:p>
        </p:txBody>
      </p:sp>
    </p:spTree>
    <p:extLst>
      <p:ext uri="{BB962C8B-B14F-4D97-AF65-F5344CB8AC3E}">
        <p14:creationId xmlns:p14="http://schemas.microsoft.com/office/powerpoint/2010/main" val="13233696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12" name="Zone de texte 11">
            <a:hlinkClick r:id="rId3"/>
            <a:extLst>
              <a:ext uri="{FF2B5EF4-FFF2-40B4-BE49-F238E27FC236}">
                <a16:creationId xmlns:a16="http://schemas.microsoft.com/office/drawing/2014/main" id="{B2DA80A1-9E22-4BFF-8562-466123B36943}"/>
              </a:ext>
            </a:extLst>
          </p:cNvPr>
          <p:cNvSpPr txBox="1"/>
          <p:nvPr userDrawn="1"/>
        </p:nvSpPr>
        <p:spPr>
          <a:xfrm>
            <a:off x="9089198" y="6298102"/>
            <a:ext cx="2990895" cy="367873"/>
          </a:xfrm>
          <a:prstGeom prst="roundRect">
            <a:avLst>
              <a:gd name="adj" fmla="val 50000"/>
            </a:avLst>
          </a:prstGeom>
          <a:solidFill>
            <a:srgbClr val="004568"/>
          </a:soli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1100" b="0" i="0" u="none" strike="noStrike" kern="0" cap="none" spc="0" normalizeH="0" noProof="0">
                <a:ln>
                  <a:noFill/>
                </a:ln>
                <a:solidFill>
                  <a:srgbClr val="FFFFFF"/>
                </a:solidFill>
                <a:effectLst/>
                <a:uLnTx/>
                <a:uFillTx/>
              </a:rPr>
              <a:t>Neal Creative | Cliquez sur &amp; </a:t>
            </a:r>
            <a:r>
              <a:rPr lang="fr-FR" sz="1100" b="1" i="0" u="none" strike="noStrike" kern="0" cap="none" spc="0" normalizeH="0" noProof="0">
                <a:ln>
                  <a:noFill/>
                </a:ln>
                <a:solidFill>
                  <a:srgbClr val="FFFFFF"/>
                </a:solidFill>
                <a:effectLst/>
                <a:uLnTx/>
                <a:uFillTx/>
              </a:rPr>
              <a:t>En savoir plus</a:t>
            </a:r>
          </a:p>
        </p:txBody>
      </p:sp>
      <p:sp>
        <p:nvSpPr>
          <p:cNvPr id="2" name="Titre 1"/>
          <p:cNvSpPr>
            <a:spLocks noGrp="1"/>
          </p:cNvSpPr>
          <p:nvPr>
            <p:ph type="title" hasCustomPrompt="1"/>
          </p:nvPr>
        </p:nvSpPr>
        <p:spPr>
          <a:xfrm>
            <a:off x="304800" y="419099"/>
            <a:ext cx="8917577" cy="590931"/>
          </a:xfrm>
        </p:spPr>
        <p:txBody>
          <a:bodyPr rtlCol="0"/>
          <a:lstStyle/>
          <a:p>
            <a:pPr rtl="0"/>
            <a:r>
              <a:rPr lang="fr-FR" noProof="0"/>
              <a:t>MODIFIEZ LE STYLE DU TITRE</a:t>
            </a:r>
          </a:p>
        </p:txBody>
      </p:sp>
      <p:sp>
        <p:nvSpPr>
          <p:cNvPr id="11"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
        <p:nvSpPr>
          <p:cNvPr id="13" name="Zone de texte 12">
            <a:hlinkClick r:id="rId4"/>
            <a:extLst>
              <a:ext uri="{FF2B5EF4-FFF2-40B4-BE49-F238E27FC236}">
                <a16:creationId xmlns:a16="http://schemas.microsoft.com/office/drawing/2014/main"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1">
                    <a:lumMod val="75000"/>
                  </a:schemeClr>
                </a:solidFill>
              </a:rPr>
              <a:t>Neal Creative </a:t>
            </a:r>
            <a:r>
              <a:rPr lang="fr-FR" sz="900" kern="1200" noProof="0">
                <a:solidFill>
                  <a:schemeClr val="bg1">
                    <a:lumMod val="75000"/>
                  </a:schemeClr>
                </a:solidFill>
                <a:latin typeface="+mn-lt"/>
                <a:ea typeface="+mn-ea"/>
                <a:cs typeface="+mn-cs"/>
              </a:rPr>
              <a:t>©</a:t>
            </a:r>
            <a:r>
              <a:rPr lang="fr-FR" sz="1000" noProof="0">
                <a:solidFill>
                  <a:schemeClr val="bg1">
                    <a:lumMod val="75000"/>
                  </a:schemeClr>
                </a:solidFill>
              </a:rPr>
              <a:t> </a:t>
            </a:r>
            <a:endParaRPr lang="fr-FR" sz="1000" b="1" noProof="0">
              <a:solidFill>
                <a:schemeClr val="bg1">
                  <a:lumMod val="75000"/>
                </a:schemeClr>
              </a:solidFill>
            </a:endParaRPr>
          </a:p>
        </p:txBody>
      </p:sp>
    </p:spTree>
    <p:extLst>
      <p:ext uri="{BB962C8B-B14F-4D97-AF65-F5344CB8AC3E}">
        <p14:creationId xmlns:p14="http://schemas.microsoft.com/office/powerpoint/2010/main" val="32477209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re seul">
    <p:bg>
      <p:bgPr>
        <a:solidFill>
          <a:srgbClr val="17406D"/>
        </a:solidFill>
        <a:effectLst/>
      </p:bgPr>
    </p:bg>
    <p:spTree>
      <p:nvGrpSpPr>
        <p:cNvPr id="1" name=""/>
        <p:cNvGrpSpPr/>
        <p:nvPr/>
      </p:nvGrpSpPr>
      <p:grpSpPr>
        <a:xfrm>
          <a:off x="0" y="0"/>
          <a:ext cx="0" cy="0"/>
          <a:chOff x="0" y="0"/>
          <a:chExt cx="0" cy="0"/>
        </a:xfrm>
      </p:grpSpPr>
      <p:grpSp>
        <p:nvGrpSpPr>
          <p:cNvPr id="5" name="Diagramme 5"/>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en-US"/>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pied de page 3"/>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019340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04800" y="1275347"/>
            <a:ext cx="11658600" cy="1870769"/>
          </a:xfrm>
          <a:prstGeom prst="rect">
            <a:avLst/>
          </a:prstGeom>
        </p:spPr>
        <p:txBody>
          <a:bodyPr vert="horz" wrap="square" lIns="91440" tIns="45720" rIns="91440" bIns="45720" rtlCol="0">
            <a:sp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au titre 3"/>
          <p:cNvSpPr>
            <a:spLocks noGrp="1"/>
          </p:cNvSpPr>
          <p:nvPr>
            <p:ph type="title"/>
          </p:nvPr>
        </p:nvSpPr>
        <p:spPr>
          <a:xfrm>
            <a:off x="304800" y="419100"/>
            <a:ext cx="11658600" cy="590931"/>
          </a:xfrm>
          <a:prstGeom prst="rect">
            <a:avLst/>
          </a:prstGeom>
        </p:spPr>
        <p:txBody>
          <a:bodyPr vert="horz" wrap="square" lIns="91440" tIns="45720" rIns="91440" bIns="45720" rtlCol="0" anchor="t" anchorCtr="0">
            <a:spAutoFit/>
          </a:bodyPr>
          <a:lstStyle/>
          <a:p>
            <a:pPr rtl="0"/>
            <a:r>
              <a:rPr lang="fr-FR" noProof="0"/>
              <a:t>Modifiez le style au titre</a:t>
            </a:r>
          </a:p>
        </p:txBody>
      </p:sp>
      <p:sp>
        <p:nvSpPr>
          <p:cNvPr id="8"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74559263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Lst>
  <p:hf hdr="0" ftr="0" dt="0"/>
  <p:txStyles>
    <p:titleStyle>
      <a:lvl1pPr algn="l" defTabSz="914400" rtl="0" eaLnBrk="1" latinLnBrk="0" hangingPunct="1">
        <a:lnSpc>
          <a:spcPct val="90000"/>
        </a:lnSpc>
        <a:spcBef>
          <a:spcPct val="0"/>
        </a:spcBef>
        <a:buNone/>
        <a:defRPr lang="en-US" sz="3600" b="0" i="0" kern="1200" spc="300" dirty="0">
          <a:gradFill>
            <a:gsLst>
              <a:gs pos="15000">
                <a:schemeClr val="tx1"/>
              </a:gs>
              <a:gs pos="47000">
                <a:schemeClr val="tx1"/>
              </a:gs>
            </a:gsLst>
            <a:lin ang="5400000" scaled="1"/>
          </a:gradFill>
          <a:latin typeface="Segoe UI Semibold" panose="020B0702040204020203" pitchFamily="34" charset="0"/>
          <a:ea typeface="+mn-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92">
          <p15:clr>
            <a:srgbClr val="F26B43"/>
          </p15:clr>
        </p15:guide>
        <p15:guide id="4" pos="7536">
          <p15:clr>
            <a:srgbClr val="F26B43"/>
          </p15:clr>
        </p15:guide>
        <p15:guide id="5" orient="horz" pos="264">
          <p15:clr>
            <a:srgbClr val="F26B43"/>
          </p15:clr>
        </p15:guide>
        <p15:guide id="6" orient="horz" pos="792">
          <p15:clr>
            <a:srgbClr val="F26B43"/>
          </p15:clr>
        </p15:guide>
        <p15:guide id="7" orient="horz" pos="42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3.xml"/><Relationship Id="rId7" Type="http://schemas.openxmlformats.org/officeDocument/2006/relationships/diagramQuickStyle" Target="../diagrams/quickStyle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hyperlink" Target="http://www.culturepub.fr/videos/mercedes-benz-the-first-driver/" TargetMode="External"/><Relationship Id="rId3" Type="http://schemas.openxmlformats.org/officeDocument/2006/relationships/hyperlink" Target="https://www.youtube.com/watch?v=JDpvKt1b60U&amp;list=PL3553756252EA34C0&amp;t=26s" TargetMode="External"/><Relationship Id="rId7" Type="http://schemas.openxmlformats.org/officeDocument/2006/relationships/hyperlink" Target="http://www.culturepub.fr/videos/mercedes-amg-easy-driver/" TargetMode="External"/><Relationship Id="rId2" Type="http://schemas.openxmlformats.org/officeDocument/2006/relationships/hyperlink" Target="http://www.culturepub.fr/videos/mercedes-benz-classe-a-lac-gele/" TargetMode="External"/><Relationship Id="rId1" Type="http://schemas.openxmlformats.org/officeDocument/2006/relationships/slideLayout" Target="../slideLayouts/slideLayout26.xml"/><Relationship Id="rId6" Type="http://schemas.openxmlformats.org/officeDocument/2006/relationships/hyperlink" Target="http://www.culturepub.fr/videos/mercedes-l-enquete/" TargetMode="External"/><Relationship Id="rId11" Type="http://schemas.openxmlformats.org/officeDocument/2006/relationships/image" Target="../media/image9.png"/><Relationship Id="rId5" Type="http://schemas.openxmlformats.org/officeDocument/2006/relationships/hyperlink" Target="http://www.culturepub.fr/videos/mercedes-benz-sensations/" TargetMode="External"/><Relationship Id="rId10" Type="http://schemas.openxmlformats.org/officeDocument/2006/relationships/hyperlink" Target="https://www.youtube.com/watch?v=7dTz0AcUGNw" TargetMode="External"/><Relationship Id="rId4" Type="http://schemas.openxmlformats.org/officeDocument/2006/relationships/hyperlink" Target="http://www.culturepub.fr/videos/mercedes-slk-l-orgasme/" TargetMode="External"/><Relationship Id="rId9" Type="http://schemas.openxmlformats.org/officeDocument/2006/relationships/hyperlink" Target="https://www.youtube.com/watch?v=i6XG-226CB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piximedia.com/gallery/?lang=fr#mobile" TargetMode="External"/><Relationship Id="rId2" Type="http://schemas.openxmlformats.org/officeDocument/2006/relationships/hyperlink" Target="https://openai.com/dall-e-2/"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p:pic>
      <p:sp>
        <p:nvSpPr>
          <p:cNvPr id="4" name="Rectangle 3"/>
          <p:cNvSpPr/>
          <p:nvPr/>
        </p:nvSpPr>
        <p:spPr>
          <a:xfrm>
            <a:off x="30092" y="-27494"/>
            <a:ext cx="12192000" cy="6858000"/>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 name="Ovale 13"/>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5" name="Ovale 14"/>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6" name="Ovale 15"/>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0" name="Ovale 9"/>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1" name="Ovale 10"/>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2" name="Ovale 11"/>
          <p:cNvSpPr/>
          <p:nvPr/>
        </p:nvSpPr>
        <p:spPr>
          <a:xfrm>
            <a:off x="5907634" y="3213970"/>
            <a:ext cx="2805809" cy="2783284"/>
          </a:xfrm>
          <a:prstGeom prst="ellipse">
            <a:avLst/>
          </a:prstGeom>
          <a:noFill/>
          <a:ln w="19050" cmpd="thinThick">
            <a:solidFill>
              <a:schemeClr val="accen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9" name="Titre 6"/>
          <p:cNvSpPr txBox="1">
            <a:spLocks/>
          </p:cNvSpPr>
          <p:nvPr/>
        </p:nvSpPr>
        <p:spPr>
          <a:xfrm>
            <a:off x="1679957" y="3280601"/>
            <a:ext cx="5909265" cy="874205"/>
          </a:xfrm>
          <a:prstGeom prst="rect">
            <a:avLst/>
          </a:prstGeom>
        </p:spPr>
        <p:txBody>
          <a:bodyPr vert="horz" lIns="91440" tIns="0" rIns="91440" bIns="0" rtlCol="0" anchor="ctr">
            <a:noAutofit/>
          </a:bodyPr>
          <a:lstStyle>
            <a:lvl1pPr algn="ctr" defTabSz="914400" rtl="0" eaLnBrk="1" latinLnBrk="0" hangingPunct="1">
              <a:lnSpc>
                <a:spcPct val="90000"/>
              </a:lnSpc>
              <a:spcBef>
                <a:spcPct val="0"/>
              </a:spcBef>
              <a:buNone/>
              <a:defRPr lang="en-US" sz="3200" b="1" i="0" kern="1200" spc="300" dirty="0">
                <a:solidFill>
                  <a:schemeClr val="tx1">
                    <a:lumMod val="85000"/>
                    <a:lumOff val="15000"/>
                  </a:schemeClr>
                </a:solidFill>
                <a:latin typeface="+mj-lt"/>
                <a:ea typeface="+mn-ea"/>
                <a:cs typeface="Segoe UI Semilight" panose="020B04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8800" b="1" i="0" u="none" strike="noStrike" kern="1200" cap="none" spc="-300" normalizeH="0" baseline="0" noProof="0">
              <a:ln>
                <a:noFill/>
              </a:ln>
              <a:gradFill>
                <a:gsLst>
                  <a:gs pos="0">
                    <a:srgbClr val="75D1FF">
                      <a:lumMod val="5000"/>
                      <a:lumOff val="95000"/>
                    </a:srgbClr>
                  </a:gs>
                  <a:gs pos="100000">
                    <a:srgbClr val="000000"/>
                  </a:gs>
                </a:gsLst>
                <a:lin ang="5400000" scaled="1"/>
              </a:gradFill>
              <a:effectLst/>
              <a:uLnTx/>
              <a:uFillTx/>
              <a:latin typeface="Segoe UI"/>
              <a:ea typeface="+mn-ea"/>
              <a:cs typeface="Segoe UI Semilight" panose="020B0402040204020203" pitchFamily="34" charset="0"/>
            </a:endParaRPr>
          </a:p>
        </p:txBody>
      </p:sp>
      <p:sp>
        <p:nvSpPr>
          <p:cNvPr id="7" name="Titre 6"/>
          <p:cNvSpPr>
            <a:spLocks noGrp="1"/>
          </p:cNvSpPr>
          <p:nvPr>
            <p:ph type="ctrTitle"/>
          </p:nvPr>
        </p:nvSpPr>
        <p:spPr>
          <a:xfrm>
            <a:off x="687847" y="2461199"/>
            <a:ext cx="8804365" cy="2529923"/>
          </a:xfrm>
        </p:spPr>
        <p:txBody>
          <a:bodyPr rtlCol="0"/>
          <a:lstStyle/>
          <a:p>
            <a:pPr rtl="0"/>
            <a:r>
              <a:rPr lang="fr-FR" dirty="0" smtClean="0"/>
              <a:t>Créativité publicitaire</a:t>
            </a:r>
            <a:endParaRPr lang="fr-FR" dirty="0"/>
          </a:p>
        </p:txBody>
      </p:sp>
      <p:sp>
        <p:nvSpPr>
          <p:cNvPr id="8" name="Espace réservé au texte 7"/>
          <p:cNvSpPr>
            <a:spLocks noGrp="1"/>
          </p:cNvSpPr>
          <p:nvPr>
            <p:ph type="body" sz="quarter" idx="13"/>
          </p:nvPr>
        </p:nvSpPr>
        <p:spPr>
          <a:xfrm>
            <a:off x="504497" y="5197864"/>
            <a:ext cx="11243190" cy="757130"/>
          </a:xfrm>
        </p:spPr>
        <p:txBody>
          <a:bodyPr rtlCol="0"/>
          <a:lstStyle/>
          <a:p>
            <a:pPr rtl="0"/>
            <a:r>
              <a:rPr lang="fr-FR" dirty="0" smtClean="0"/>
              <a:t>Définition, mesures, évolution</a:t>
            </a:r>
            <a:endParaRPr lang="fr-FR" dirty="0"/>
          </a:p>
        </p:txBody>
      </p:sp>
      <p:sp>
        <p:nvSpPr>
          <p:cNvPr id="19" name="Forme libre : Forme 18"/>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3" name="Espace réservé au numéro de diapositive 2"/>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5AE1514C-5E56-4738-A1FF-4B1CFD2A3E36}" type="slidenum">
              <a:rPr kumimoji="0" lang="fr-FR" sz="1200" b="0" i="0" u="none" strike="noStrike" kern="1200" cap="none" spc="0" normalizeH="0" baseline="0" noProof="0" smtClean="0">
                <a:ln>
                  <a:noFill/>
                </a:ln>
                <a:solidFill>
                  <a:srgbClr val="00B0F0"/>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srgbClr val="00B0F0"/>
              </a:solidFill>
              <a:effectLst/>
              <a:uLnTx/>
              <a:uFillTx/>
              <a:latin typeface="Segoe UI"/>
              <a:ea typeface="+mn-ea"/>
              <a:cs typeface="+mn-cs"/>
            </a:endParaRPr>
          </a:p>
        </p:txBody>
      </p:sp>
      <p:sp>
        <p:nvSpPr>
          <p:cNvPr id="2" name="Rectangle 1"/>
          <p:cNvSpPr/>
          <p:nvPr/>
        </p:nvSpPr>
        <p:spPr>
          <a:xfrm>
            <a:off x="75588" y="0"/>
            <a:ext cx="5832046" cy="923330"/>
          </a:xfrm>
          <a:prstGeom prst="rect">
            <a:avLst/>
          </a:prstGeom>
          <a:noFill/>
        </p:spPr>
        <p:txBody>
          <a:bodyPr wrap="none" lIns="91440" tIns="45720" rIns="91440" bIns="45720">
            <a:spAutoFit/>
          </a:bodyPr>
          <a:lstStyle/>
          <a:p>
            <a:pPr algn="ctr"/>
            <a:r>
              <a:rPr lang="fr-FR" sz="5400" b="1" cap="none" spc="0" dirty="0" smtClean="0">
                <a:ln w="22225">
                  <a:solidFill>
                    <a:schemeClr val="accent2"/>
                  </a:solidFill>
                  <a:prstDash val="solid"/>
                </a:ln>
                <a:solidFill>
                  <a:schemeClr val="accent2">
                    <a:lumMod val="40000"/>
                    <a:lumOff val="60000"/>
                  </a:schemeClr>
                </a:solidFill>
                <a:effectLst/>
              </a:rPr>
              <a:t>@</a:t>
            </a:r>
            <a:r>
              <a:rPr lang="fr-FR" sz="5400" b="1" cap="none" spc="0" dirty="0" err="1" smtClean="0">
                <a:ln w="22225">
                  <a:solidFill>
                    <a:schemeClr val="accent2"/>
                  </a:solidFill>
                  <a:prstDash val="solid"/>
                </a:ln>
                <a:solidFill>
                  <a:schemeClr val="accent2">
                    <a:lumMod val="40000"/>
                    <a:lumOff val="60000"/>
                  </a:schemeClr>
                </a:solidFill>
                <a:effectLst/>
              </a:rPr>
              <a:t>mercantiguerin</a:t>
            </a:r>
            <a:endParaRPr lang="fr-FR"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86327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10" presetClass="exit" presetSubtype="0" fill="hold" grpId="1" nodeType="withEffect">
                                  <p:stCondLst>
                                    <p:cond delay="25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10" presetClass="exit" presetSubtype="0" fill="hold" grpId="1" nodeType="withEffect">
                                  <p:stCondLst>
                                    <p:cond delay="50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par>
                                <p:cTn id="21" presetID="53" presetClass="entr" presetSubtype="16"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10" presetClass="exit" presetSubtype="0" fill="hold" grpId="1" nodeType="withEffect">
                                  <p:stCondLst>
                                    <p:cond delay="75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10" presetClass="exit" presetSubtype="0" fill="hold" grpId="1" nodeType="withEffect">
                                  <p:stCondLst>
                                    <p:cond delay="25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53" presetClass="entr" presetSubtype="16" fill="hold" grpId="0" nodeType="withEffect">
                                  <p:stCondLst>
                                    <p:cond delay="25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10" presetClass="exit" presetSubtype="0" fill="hold" grpId="1" nodeType="withEffect">
                                  <p:stCondLst>
                                    <p:cond delay="50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par>
                                <p:cTn id="45" presetID="53" presetClass="entr" presetSubtype="16" fill="hold" grpId="0" nodeType="withEffect">
                                  <p:stCondLst>
                                    <p:cond delay="50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10" presetClass="exit" presetSubtype="0" fill="hold" grpId="1" nodeType="withEffect">
                                  <p:stCondLst>
                                    <p:cond delay="750"/>
                                  </p:stCondLst>
                                  <p:childTnLst>
                                    <p:animEffect transition="out" filter="fade">
                                      <p:cBhvr>
                                        <p:cTn id="51" dur="500"/>
                                        <p:tgtEl>
                                          <p:spTgt spid="12"/>
                                        </p:tgtEl>
                                      </p:cBhvr>
                                    </p:animEffect>
                                    <p:set>
                                      <p:cBhvr>
                                        <p:cTn id="52" dur="1" fill="hold">
                                          <p:stCondLst>
                                            <p:cond delay="499"/>
                                          </p:stCondLst>
                                        </p:cTn>
                                        <p:tgtEl>
                                          <p:spTgt spid="12"/>
                                        </p:tgtEl>
                                        <p:attrNameLst>
                                          <p:attrName>style.visibility</p:attrName>
                                        </p:attrNameLst>
                                      </p:cBhvr>
                                      <p:to>
                                        <p:strVal val="hidden"/>
                                      </p:to>
                                    </p:set>
                                  </p:childTnLst>
                                </p:cTn>
                              </p:par>
                            </p:childTnLst>
                          </p:cTn>
                        </p:par>
                        <p:par>
                          <p:cTn id="53" fill="hold">
                            <p:stCondLst>
                              <p:cond delay="1250"/>
                            </p:stCondLst>
                            <p:childTnLst>
                              <p:par>
                                <p:cTn id="54" presetID="1"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0" grpId="0" animBg="1"/>
      <p:bldP spid="10" grpId="1" animBg="1"/>
      <p:bldP spid="11" grpId="0" animBg="1"/>
      <p:bldP spid="11" grpId="1" animBg="1"/>
      <p:bldP spid="12" grpId="0" animBg="1"/>
      <p:bldP spid="12" grpId="1"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1514C-5E56-4738-A1FF-4B1CFD2A3E36}" type="slidenum">
              <a:rPr kumimoji="0" lang="fr-FR" sz="1200" b="0" i="0" u="none" strike="noStrike" kern="1200" cap="none" spc="0" normalizeH="0" baseline="0" noProof="0" smtClean="0">
                <a:ln>
                  <a:noFill/>
                </a:ln>
                <a:solidFill>
                  <a:srgbClr val="0074AF"/>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srgbClr val="0074AF"/>
              </a:solidFill>
              <a:effectLst/>
              <a:uLnTx/>
              <a:uFillTx/>
              <a:latin typeface="Segoe UI"/>
              <a:ea typeface="+mn-ea"/>
              <a:cs typeface="+mn-cs"/>
            </a:endParaRPr>
          </a:p>
        </p:txBody>
      </p:sp>
      <p:pic>
        <p:nvPicPr>
          <p:cNvPr id="6" name="téléchargemen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66142" y="253219"/>
            <a:ext cx="4657725" cy="5761361"/>
          </a:xfrm>
          <a:prstGeom prst="rect">
            <a:avLst/>
          </a:prstGeom>
        </p:spPr>
      </p:pic>
      <p:graphicFrame>
        <p:nvGraphicFramePr>
          <p:cNvPr id="7" name="Diagramme 6"/>
          <p:cNvGraphicFramePr/>
          <p:nvPr>
            <p:extLst>
              <p:ext uri="{D42A27DB-BD31-4B8C-83A1-F6EECF244321}">
                <p14:modId xmlns:p14="http://schemas.microsoft.com/office/powerpoint/2010/main" val="2849983815"/>
              </p:ext>
            </p:extLst>
          </p:nvPr>
        </p:nvGraphicFramePr>
        <p:xfrm>
          <a:off x="4508938" y="520262"/>
          <a:ext cx="6987978" cy="49503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7621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remove"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3448777" y="2768599"/>
            <a:ext cx="5208335" cy="1261884"/>
          </a:xfrm>
        </p:spPr>
        <p:txBody>
          <a:bodyPr/>
          <a:lstStyle/>
          <a:p>
            <a:r>
              <a:rPr lang="fr-FR" dirty="0" smtClean="0"/>
              <a:t>Mon expérience chez l’annonceur</a:t>
            </a:r>
            <a:endParaRPr lang="fr-FR" dirty="0"/>
          </a:p>
        </p:txBody>
      </p:sp>
      <p:sp>
        <p:nvSpPr>
          <p:cNvPr id="2" name="Espace réservé du numéro de diapositive 1"/>
          <p:cNvSpPr>
            <a:spLocks noGrp="1"/>
          </p:cNvSpPr>
          <p:nvPr>
            <p:ph type="sldNum" sz="quarter" idx="4294967295"/>
          </p:nvPr>
        </p:nvSpPr>
        <p:spPr>
          <a:xfrm>
            <a:off x="11760200" y="6465888"/>
            <a:ext cx="431800" cy="365125"/>
          </a:xfrm>
        </p:spPr>
        <p:txBody>
          <a:bodyPr/>
          <a:lstStyle/>
          <a:p>
            <a:pPr rtl="0"/>
            <a:fld id="{5AE1514C-5E56-4738-A1FF-4B1CFD2A3E36}" type="slidenum">
              <a:rPr lang="fr-FR" noProof="0" smtClean="0"/>
              <a:t>3</a:t>
            </a:fld>
            <a:endParaRPr lang="fr-FR" noProof="0"/>
          </a:p>
        </p:txBody>
      </p:sp>
    </p:spTree>
    <p:extLst>
      <p:ext uri="{BB962C8B-B14F-4D97-AF65-F5344CB8AC3E}">
        <p14:creationId xmlns:p14="http://schemas.microsoft.com/office/powerpoint/2010/main" val="758895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p:cNvSpPr>
            <a:spLocks noGrp="1"/>
          </p:cNvSpPr>
          <p:nvPr>
            <p:ph type="body" sz="quarter" idx="11"/>
          </p:nvPr>
        </p:nvSpPr>
        <p:spPr>
          <a:xfrm>
            <a:off x="293687" y="3436331"/>
            <a:ext cx="2286000" cy="765338"/>
          </a:xfrm>
        </p:spPr>
        <p:txBody>
          <a:bodyPr/>
          <a:lstStyle/>
          <a:p>
            <a:r>
              <a:rPr lang="fr-FR" dirty="0" smtClean="0"/>
              <a:t>1 </a:t>
            </a:r>
            <a:r>
              <a:rPr lang="fr-FR" dirty="0" err="1" smtClean="0"/>
              <a:t>Brief</a:t>
            </a:r>
            <a:endParaRPr lang="fr-FR" dirty="0" smtClean="0"/>
          </a:p>
          <a:p>
            <a:r>
              <a:rPr lang="fr-FR" dirty="0" smtClean="0"/>
              <a:t>2 Copy </a:t>
            </a:r>
            <a:r>
              <a:rPr lang="fr-FR" dirty="0" err="1" smtClean="0"/>
              <a:t>Strategy</a:t>
            </a:r>
            <a:endParaRPr lang="fr-FR" dirty="0"/>
          </a:p>
        </p:txBody>
      </p:sp>
      <p:sp>
        <p:nvSpPr>
          <p:cNvPr id="3" name="Titre 2"/>
          <p:cNvSpPr>
            <a:spLocks noGrp="1"/>
          </p:cNvSpPr>
          <p:nvPr>
            <p:ph type="title"/>
          </p:nvPr>
        </p:nvSpPr>
        <p:spPr/>
        <p:txBody>
          <a:bodyPr/>
          <a:lstStyle/>
          <a:p>
            <a:r>
              <a:rPr lang="fr-FR" dirty="0" smtClean="0"/>
              <a:t>Les différentes étapes du tournage d’un film publicitaire</a:t>
            </a:r>
            <a:endParaRPr lang="fr-FR" dirty="0"/>
          </a:p>
        </p:txBody>
      </p:sp>
      <p:sp>
        <p:nvSpPr>
          <p:cNvPr id="15" name="Espace réservé du texte 14"/>
          <p:cNvSpPr>
            <a:spLocks noGrp="1"/>
          </p:cNvSpPr>
          <p:nvPr>
            <p:ph type="body" sz="quarter" idx="12"/>
          </p:nvPr>
        </p:nvSpPr>
        <p:spPr>
          <a:xfrm>
            <a:off x="2701681" y="2822027"/>
            <a:ext cx="2286000" cy="3179332"/>
          </a:xfrm>
        </p:spPr>
        <p:txBody>
          <a:bodyPr/>
          <a:lstStyle/>
          <a:p>
            <a:r>
              <a:rPr lang="fr-FR" dirty="0" smtClean="0">
                <a:solidFill>
                  <a:srgbClr val="FF0000"/>
                </a:solidFill>
              </a:rPr>
              <a:t>Conception – Création</a:t>
            </a:r>
          </a:p>
          <a:p>
            <a:r>
              <a:rPr lang="fr-FR" dirty="0" smtClean="0"/>
              <a:t>Story </a:t>
            </a:r>
            <a:r>
              <a:rPr lang="fr-FR" dirty="0" err="1" smtClean="0"/>
              <a:t>Board</a:t>
            </a:r>
            <a:endParaRPr lang="fr-FR" dirty="0" smtClean="0"/>
          </a:p>
          <a:p>
            <a:r>
              <a:rPr lang="fr-FR" dirty="0" err="1" smtClean="0"/>
              <a:t>Animatic</a:t>
            </a:r>
            <a:endParaRPr lang="fr-FR" dirty="0" smtClean="0"/>
          </a:p>
          <a:p>
            <a:r>
              <a:rPr lang="fr-FR" dirty="0" smtClean="0"/>
              <a:t>Pré-tests</a:t>
            </a:r>
          </a:p>
          <a:p>
            <a:r>
              <a:rPr lang="fr-FR" dirty="0" smtClean="0"/>
              <a:t>Agence – Maison de </a:t>
            </a:r>
            <a:r>
              <a:rPr lang="fr-FR" dirty="0" err="1" smtClean="0"/>
              <a:t>Prod</a:t>
            </a:r>
            <a:r>
              <a:rPr lang="fr-FR" dirty="0" smtClean="0"/>
              <a:t> - Réalisateur</a:t>
            </a:r>
          </a:p>
          <a:p>
            <a:r>
              <a:rPr lang="fr-FR" dirty="0"/>
              <a:t>	</a:t>
            </a:r>
            <a:r>
              <a:rPr lang="fr-FR" dirty="0" smtClean="0"/>
              <a:t>Créatifs – Réalisateur</a:t>
            </a:r>
          </a:p>
          <a:p>
            <a:r>
              <a:rPr lang="fr-FR" dirty="0"/>
              <a:t>	</a:t>
            </a:r>
          </a:p>
        </p:txBody>
      </p:sp>
      <p:sp>
        <p:nvSpPr>
          <p:cNvPr id="16" name="Espace réservé du texte 15"/>
          <p:cNvSpPr>
            <a:spLocks noGrp="1"/>
          </p:cNvSpPr>
          <p:nvPr>
            <p:ph type="body" sz="quarter" idx="13"/>
          </p:nvPr>
        </p:nvSpPr>
        <p:spPr>
          <a:xfrm>
            <a:off x="4980196" y="2468436"/>
            <a:ext cx="2286000" cy="4450449"/>
          </a:xfrm>
        </p:spPr>
        <p:txBody>
          <a:bodyPr/>
          <a:lstStyle/>
          <a:p>
            <a:r>
              <a:rPr lang="fr-FR" dirty="0" smtClean="0">
                <a:solidFill>
                  <a:srgbClr val="FF0000"/>
                </a:solidFill>
              </a:rPr>
              <a:t>Pré-production</a:t>
            </a:r>
          </a:p>
          <a:p>
            <a:r>
              <a:rPr lang="fr-FR" dirty="0" smtClean="0"/>
              <a:t>Assistant</a:t>
            </a:r>
          </a:p>
          <a:p>
            <a:r>
              <a:rPr lang="fr-FR" dirty="0" smtClean="0"/>
              <a:t>Directeur/</a:t>
            </a:r>
            <a:r>
              <a:rPr lang="fr-FR" dirty="0" err="1" smtClean="0"/>
              <a:t>rice</a:t>
            </a:r>
            <a:r>
              <a:rPr lang="fr-FR" dirty="0" smtClean="0"/>
              <a:t> </a:t>
            </a:r>
            <a:r>
              <a:rPr lang="fr-FR" dirty="0"/>
              <a:t>de la </a:t>
            </a:r>
            <a:r>
              <a:rPr lang="fr-FR" dirty="0" smtClean="0"/>
              <a:t>Photographie</a:t>
            </a:r>
          </a:p>
          <a:p>
            <a:r>
              <a:rPr lang="fr-FR" dirty="0" smtClean="0"/>
              <a:t>Chef Op </a:t>
            </a:r>
            <a:r>
              <a:rPr lang="fr-FR" dirty="0"/>
              <a:t>Décorateur/</a:t>
            </a:r>
            <a:r>
              <a:rPr lang="fr-FR" dirty="0" err="1"/>
              <a:t>rice</a:t>
            </a:r>
            <a:r>
              <a:rPr lang="fr-FR" dirty="0"/>
              <a:t> </a:t>
            </a:r>
            <a:endParaRPr lang="fr-FR" dirty="0" smtClean="0"/>
          </a:p>
          <a:p>
            <a:r>
              <a:rPr lang="fr-FR" dirty="0" smtClean="0"/>
              <a:t>Régisseur/</a:t>
            </a:r>
            <a:r>
              <a:rPr lang="fr-FR" dirty="0" err="1" smtClean="0"/>
              <a:t>euse</a:t>
            </a:r>
            <a:endParaRPr lang="fr-FR" dirty="0" smtClean="0"/>
          </a:p>
          <a:p>
            <a:r>
              <a:rPr lang="fr-FR" dirty="0" err="1" smtClean="0"/>
              <a:t>Repéreur</a:t>
            </a:r>
            <a:endParaRPr lang="fr-FR" dirty="0" smtClean="0"/>
          </a:p>
          <a:p>
            <a:r>
              <a:rPr lang="fr-FR" dirty="0" smtClean="0"/>
              <a:t>Styliste…</a:t>
            </a:r>
            <a:endParaRPr lang="fr-FR" dirty="0"/>
          </a:p>
          <a:p>
            <a:r>
              <a:rPr lang="fr-FR" dirty="0" smtClean="0"/>
              <a:t>	Réunion de pré-</a:t>
            </a:r>
            <a:r>
              <a:rPr lang="fr-FR" dirty="0" err="1" smtClean="0"/>
              <a:t>prod</a:t>
            </a:r>
            <a:endParaRPr lang="fr-FR" dirty="0" smtClean="0"/>
          </a:p>
          <a:p>
            <a:r>
              <a:rPr lang="fr-FR" dirty="0" smtClean="0"/>
              <a:t>Acheteur – Assurances</a:t>
            </a:r>
          </a:p>
          <a:p>
            <a:r>
              <a:rPr lang="fr-FR" dirty="0" smtClean="0"/>
              <a:t>Casting </a:t>
            </a:r>
            <a:r>
              <a:rPr lang="fr-FR" dirty="0" err="1" smtClean="0"/>
              <a:t>Showreel</a:t>
            </a:r>
            <a:endParaRPr lang="fr-FR" dirty="0"/>
          </a:p>
        </p:txBody>
      </p:sp>
      <p:sp>
        <p:nvSpPr>
          <p:cNvPr id="17" name="Espace réservé du texte 16"/>
          <p:cNvSpPr>
            <a:spLocks noGrp="1"/>
          </p:cNvSpPr>
          <p:nvPr>
            <p:ph type="body" sz="quarter" idx="14"/>
          </p:nvPr>
        </p:nvSpPr>
        <p:spPr>
          <a:xfrm>
            <a:off x="7395677" y="3436331"/>
            <a:ext cx="2286000" cy="415498"/>
          </a:xfrm>
        </p:spPr>
        <p:txBody>
          <a:bodyPr/>
          <a:lstStyle/>
          <a:p>
            <a:r>
              <a:rPr lang="fr-FR" dirty="0" smtClean="0"/>
              <a:t>Tournage</a:t>
            </a:r>
            <a:endParaRPr lang="fr-FR" dirty="0"/>
          </a:p>
        </p:txBody>
      </p:sp>
      <p:sp>
        <p:nvSpPr>
          <p:cNvPr id="18" name="Espace réservé du texte 17"/>
          <p:cNvSpPr>
            <a:spLocks noGrp="1"/>
          </p:cNvSpPr>
          <p:nvPr>
            <p:ph type="body" sz="quarter" idx="15"/>
          </p:nvPr>
        </p:nvSpPr>
        <p:spPr>
          <a:xfrm>
            <a:off x="9763006" y="3436331"/>
            <a:ext cx="2286000" cy="2129814"/>
          </a:xfrm>
        </p:spPr>
        <p:txBody>
          <a:bodyPr/>
          <a:lstStyle/>
          <a:p>
            <a:r>
              <a:rPr lang="fr-FR" dirty="0" smtClean="0">
                <a:solidFill>
                  <a:srgbClr val="FF0000"/>
                </a:solidFill>
              </a:rPr>
              <a:t>Post-Production</a:t>
            </a:r>
          </a:p>
          <a:p>
            <a:r>
              <a:rPr lang="fr-FR" dirty="0" smtClean="0"/>
              <a:t>Monteur/</a:t>
            </a:r>
            <a:r>
              <a:rPr lang="fr-FR" dirty="0" err="1" smtClean="0"/>
              <a:t>euse</a:t>
            </a:r>
            <a:r>
              <a:rPr lang="fr-FR" dirty="0"/>
              <a:t>, Etalonneur/</a:t>
            </a:r>
            <a:r>
              <a:rPr lang="fr-FR" dirty="0" err="1"/>
              <a:t>euse</a:t>
            </a:r>
            <a:r>
              <a:rPr lang="fr-FR" dirty="0"/>
              <a:t>, Graphiste, Motion Designer, 3D </a:t>
            </a:r>
            <a:r>
              <a:rPr lang="fr-FR" dirty="0" err="1" smtClean="0"/>
              <a:t>Artist</a:t>
            </a:r>
            <a:r>
              <a:rPr lang="fr-FR" dirty="0" smtClean="0"/>
              <a:t>,</a:t>
            </a:r>
          </a:p>
          <a:p>
            <a:endParaRPr lang="fr-FR" dirty="0"/>
          </a:p>
          <a:p>
            <a:r>
              <a:rPr lang="fr-FR" dirty="0" smtClean="0"/>
              <a:t>Compositeur/</a:t>
            </a:r>
            <a:r>
              <a:rPr lang="fr-FR" dirty="0" err="1" smtClean="0"/>
              <a:t>trice</a:t>
            </a:r>
            <a:endParaRPr lang="fr-FR" dirty="0"/>
          </a:p>
        </p:txBody>
      </p:sp>
      <p:pic>
        <p:nvPicPr>
          <p:cNvPr id="19" name="Image 18"/>
          <p:cNvPicPr>
            <a:picLocks noChangeAspect="1"/>
          </p:cNvPicPr>
          <p:nvPr/>
        </p:nvPicPr>
        <p:blipFill>
          <a:blip r:embed="rId2"/>
          <a:stretch>
            <a:fillRect/>
          </a:stretch>
        </p:blipFill>
        <p:spPr>
          <a:xfrm>
            <a:off x="4471641" y="353591"/>
            <a:ext cx="7316221" cy="2114845"/>
          </a:xfrm>
          <a:prstGeom prst="rect">
            <a:avLst/>
          </a:prstGeom>
        </p:spPr>
      </p:pic>
    </p:spTree>
    <p:extLst>
      <p:ext uri="{BB962C8B-B14F-4D97-AF65-F5344CB8AC3E}">
        <p14:creationId xmlns:p14="http://schemas.microsoft.com/office/powerpoint/2010/main" val="3832057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lstStyle/>
          <a:p>
            <a:r>
              <a:rPr lang="fr-FR" dirty="0" smtClean="0"/>
              <a:t>Quelle évolution de la créativité ? </a:t>
            </a:r>
            <a:endParaRPr lang="fr-FR" dirty="0"/>
          </a:p>
        </p:txBody>
      </p:sp>
      <p:sp>
        <p:nvSpPr>
          <p:cNvPr id="9" name="Espace réservé du numéro de diapositive 8"/>
          <p:cNvSpPr>
            <a:spLocks noGrp="1"/>
          </p:cNvSpPr>
          <p:nvPr>
            <p:ph type="sldNum" sz="quarter" idx="4294967295"/>
          </p:nvPr>
        </p:nvSpPr>
        <p:spPr>
          <a:xfrm>
            <a:off x="11668125" y="6484938"/>
            <a:ext cx="523875" cy="365125"/>
          </a:xfrm>
        </p:spPr>
        <p:txBody>
          <a:bodyPr/>
          <a:lstStyle/>
          <a:p>
            <a:pPr rtl="0"/>
            <a:fld id="{4997E989-D798-4C62-8E93-3D2D613C2488}" type="slidenum">
              <a:rPr lang="fr-FR" noProof="0" smtClean="0"/>
              <a:pPr rtl="0"/>
              <a:t>5</a:t>
            </a:fld>
            <a:endParaRPr lang="fr-FR" noProof="0"/>
          </a:p>
        </p:txBody>
      </p:sp>
      <p:sp>
        <p:nvSpPr>
          <p:cNvPr id="11" name="Rectangle 10"/>
          <p:cNvSpPr/>
          <p:nvPr/>
        </p:nvSpPr>
        <p:spPr>
          <a:xfrm>
            <a:off x="304800" y="1229738"/>
            <a:ext cx="7735614" cy="5909310"/>
          </a:xfrm>
          <a:prstGeom prst="rect">
            <a:avLst/>
          </a:prstGeom>
        </p:spPr>
        <p:txBody>
          <a:bodyPr wrap="square">
            <a:spAutoFit/>
          </a:bodyPr>
          <a:lstStyle/>
          <a:p>
            <a:r>
              <a:rPr lang="fr-FR" dirty="0">
                <a:hlinkClick r:id="rId2"/>
              </a:rPr>
              <a:t>http://www.culturepub.fr/videos/mercedes-benz-classe-a-lac-gele</a:t>
            </a:r>
            <a:r>
              <a:rPr lang="fr-FR" dirty="0" smtClean="0">
                <a:hlinkClick r:id="rId2"/>
              </a:rPr>
              <a:t>/</a:t>
            </a:r>
            <a:endParaRPr lang="fr-FR" dirty="0" smtClean="0"/>
          </a:p>
          <a:p>
            <a:r>
              <a:rPr lang="fr-FR" dirty="0" smtClean="0"/>
              <a:t>1998</a:t>
            </a:r>
          </a:p>
          <a:p>
            <a:r>
              <a:rPr lang="fr-FR" dirty="0">
                <a:hlinkClick r:id="rId3"/>
              </a:rPr>
              <a:t>https://</a:t>
            </a:r>
            <a:r>
              <a:rPr lang="fr-FR" dirty="0" smtClean="0">
                <a:hlinkClick r:id="rId3"/>
              </a:rPr>
              <a:t>www.youtube.com/watch?v=JDpvKt1b60U&amp;list=PL3553756252EA34C0&amp;t=26s</a:t>
            </a:r>
            <a:endParaRPr lang="fr-FR" dirty="0" smtClean="0"/>
          </a:p>
          <a:p>
            <a:r>
              <a:rPr lang="fr-FR" dirty="0" smtClean="0"/>
              <a:t>1998</a:t>
            </a:r>
          </a:p>
          <a:p>
            <a:r>
              <a:rPr lang="fr-FR" dirty="0">
                <a:hlinkClick r:id="rId4"/>
              </a:rPr>
              <a:t>http://www.culturepub.fr/videos/mercedes-slk-l-orgasme</a:t>
            </a:r>
            <a:r>
              <a:rPr lang="fr-FR" dirty="0" smtClean="0">
                <a:hlinkClick r:id="rId4"/>
              </a:rPr>
              <a:t>/</a:t>
            </a:r>
            <a:endParaRPr lang="fr-FR" dirty="0" smtClean="0"/>
          </a:p>
          <a:p>
            <a:r>
              <a:rPr lang="fr-FR" dirty="0" smtClean="0"/>
              <a:t>2008, Leo </a:t>
            </a:r>
            <a:r>
              <a:rPr lang="fr-FR" dirty="0" err="1" smtClean="0"/>
              <a:t>Burnett</a:t>
            </a:r>
            <a:r>
              <a:rPr lang="fr-FR" dirty="0" smtClean="0"/>
              <a:t>, Afrique du Sud</a:t>
            </a:r>
          </a:p>
          <a:p>
            <a:r>
              <a:rPr lang="fr-FR" dirty="0">
                <a:hlinkClick r:id="rId5"/>
              </a:rPr>
              <a:t>http://www.culturepub.fr/videos/mercedes-benz-sensations</a:t>
            </a:r>
            <a:r>
              <a:rPr lang="fr-FR" dirty="0" smtClean="0">
                <a:hlinkClick r:id="rId5"/>
              </a:rPr>
              <a:t>/</a:t>
            </a:r>
            <a:endParaRPr lang="fr-FR" dirty="0" smtClean="0"/>
          </a:p>
          <a:p>
            <a:r>
              <a:rPr lang="fr-FR" dirty="0" smtClean="0"/>
              <a:t>2013, BBDO</a:t>
            </a:r>
          </a:p>
          <a:p>
            <a:r>
              <a:rPr lang="fr-FR" dirty="0">
                <a:hlinkClick r:id="rId6"/>
              </a:rPr>
              <a:t>http://www.culturepub.fr/videos/mercedes-l-enquete</a:t>
            </a:r>
            <a:r>
              <a:rPr lang="fr-FR" dirty="0" smtClean="0">
                <a:hlinkClick r:id="rId6"/>
              </a:rPr>
              <a:t>/</a:t>
            </a:r>
            <a:endParaRPr lang="fr-FR" dirty="0" smtClean="0"/>
          </a:p>
          <a:p>
            <a:r>
              <a:rPr lang="fr-FR" dirty="0" smtClean="0"/>
              <a:t>2016, BBDO</a:t>
            </a:r>
          </a:p>
          <a:p>
            <a:r>
              <a:rPr lang="fr-FR" dirty="0">
                <a:hlinkClick r:id="rId7"/>
              </a:rPr>
              <a:t>http://www.culturepub.fr/videos/mercedes-amg-easy-driver</a:t>
            </a:r>
            <a:r>
              <a:rPr lang="fr-FR" dirty="0" smtClean="0">
                <a:hlinkClick r:id="rId7"/>
              </a:rPr>
              <a:t>/</a:t>
            </a:r>
            <a:endParaRPr lang="fr-FR" dirty="0" smtClean="0"/>
          </a:p>
          <a:p>
            <a:r>
              <a:rPr lang="fr-FR" dirty="0" smtClean="0"/>
              <a:t>2017, </a:t>
            </a:r>
            <a:r>
              <a:rPr lang="fr-FR" dirty="0" err="1" smtClean="0"/>
              <a:t>Easy</a:t>
            </a:r>
            <a:r>
              <a:rPr lang="fr-FR" dirty="0" smtClean="0"/>
              <a:t> Rider, Frères Cohen, Super </a:t>
            </a:r>
            <a:r>
              <a:rPr lang="fr-FR" dirty="0" err="1" smtClean="0"/>
              <a:t>Bowl</a:t>
            </a:r>
            <a:endParaRPr lang="fr-FR" dirty="0" smtClean="0"/>
          </a:p>
          <a:p>
            <a:r>
              <a:rPr lang="fr-FR" dirty="0">
                <a:hlinkClick r:id="rId8"/>
              </a:rPr>
              <a:t>http://www.culturepub.fr/videos/mercedes-benz-the-first-driver</a:t>
            </a:r>
            <a:r>
              <a:rPr lang="fr-FR" dirty="0" smtClean="0">
                <a:hlinkClick r:id="rId8"/>
              </a:rPr>
              <a:t>/</a:t>
            </a:r>
            <a:endParaRPr lang="fr-FR" dirty="0" smtClean="0"/>
          </a:p>
          <a:p>
            <a:r>
              <a:rPr lang="fr-FR" dirty="0" smtClean="0"/>
              <a:t>Bertha Benz, femme de Carl Benz, 130 ans de Mercedes, 2018</a:t>
            </a:r>
          </a:p>
          <a:p>
            <a:r>
              <a:rPr lang="fr-FR" dirty="0">
                <a:hlinkClick r:id="rId9"/>
              </a:rPr>
              <a:t>https://</a:t>
            </a:r>
            <a:r>
              <a:rPr lang="fr-FR" dirty="0" smtClean="0">
                <a:hlinkClick r:id="rId9"/>
              </a:rPr>
              <a:t>www.youtube.com/watch?v=i6XG-226CBE</a:t>
            </a:r>
            <a:endParaRPr lang="fr-FR" dirty="0" smtClean="0"/>
          </a:p>
          <a:p>
            <a:r>
              <a:rPr lang="fr-FR" dirty="0" smtClean="0"/>
              <a:t>Nicki, </a:t>
            </a:r>
            <a:r>
              <a:rPr lang="fr-FR" dirty="0" err="1" smtClean="0"/>
              <a:t>Minaj</a:t>
            </a:r>
            <a:r>
              <a:rPr lang="fr-FR" dirty="0" smtClean="0"/>
              <a:t> 2018</a:t>
            </a:r>
          </a:p>
          <a:p>
            <a:r>
              <a:rPr lang="fr-FR" dirty="0">
                <a:hlinkClick r:id="rId10"/>
              </a:rPr>
              <a:t>https://</a:t>
            </a:r>
            <a:r>
              <a:rPr lang="fr-FR" dirty="0" smtClean="0">
                <a:hlinkClick r:id="rId10"/>
              </a:rPr>
              <a:t>www.youtube.com/watch?v=7dTz0AcUGNw</a:t>
            </a:r>
            <a:endParaRPr lang="fr-FR" dirty="0" smtClean="0"/>
          </a:p>
          <a:p>
            <a:r>
              <a:rPr lang="fr-FR" dirty="0" smtClean="0"/>
              <a:t>Mercedes Benz, </a:t>
            </a:r>
            <a:r>
              <a:rPr lang="fr-FR" dirty="0" err="1" smtClean="0"/>
              <a:t>Magical</a:t>
            </a:r>
            <a:r>
              <a:rPr lang="fr-FR" dirty="0" smtClean="0"/>
              <a:t> Garage, 2022</a:t>
            </a:r>
          </a:p>
          <a:p>
            <a:endParaRPr lang="fr-FR" dirty="0" smtClean="0"/>
          </a:p>
          <a:p>
            <a:endParaRPr lang="fr-FR" dirty="0"/>
          </a:p>
        </p:txBody>
      </p:sp>
      <p:pic>
        <p:nvPicPr>
          <p:cNvPr id="12" name="Image 11"/>
          <p:cNvPicPr>
            <a:picLocks noChangeAspect="1"/>
          </p:cNvPicPr>
          <p:nvPr/>
        </p:nvPicPr>
        <p:blipFill>
          <a:blip r:embed="rId11"/>
          <a:stretch>
            <a:fillRect/>
          </a:stretch>
        </p:blipFill>
        <p:spPr>
          <a:xfrm>
            <a:off x="8840888" y="308610"/>
            <a:ext cx="2827236" cy="1583252"/>
          </a:xfrm>
          <a:prstGeom prst="rect">
            <a:avLst/>
          </a:prstGeom>
        </p:spPr>
      </p:pic>
    </p:spTree>
    <p:extLst>
      <p:ext uri="{BB962C8B-B14F-4D97-AF65-F5344CB8AC3E}">
        <p14:creationId xmlns:p14="http://schemas.microsoft.com/office/powerpoint/2010/main" val="2253773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3448777" y="2476212"/>
            <a:ext cx="5208335" cy="1846659"/>
          </a:xfrm>
        </p:spPr>
        <p:txBody>
          <a:bodyPr/>
          <a:lstStyle/>
          <a:p>
            <a:r>
              <a:rPr lang="fr-FR" dirty="0" smtClean="0"/>
              <a:t>La créativité publicitaire en 2022</a:t>
            </a:r>
            <a:endParaRPr lang="fr-FR" dirty="0"/>
          </a:p>
        </p:txBody>
      </p:sp>
      <p:sp>
        <p:nvSpPr>
          <p:cNvPr id="2" name="Espace réservé du numéro de diapositive 1"/>
          <p:cNvSpPr>
            <a:spLocks noGrp="1"/>
          </p:cNvSpPr>
          <p:nvPr>
            <p:ph type="sldNum" sz="quarter" idx="4294967295"/>
          </p:nvPr>
        </p:nvSpPr>
        <p:spPr>
          <a:xfrm>
            <a:off x="11760200" y="6465888"/>
            <a:ext cx="431800" cy="365125"/>
          </a:xfrm>
        </p:spPr>
        <p:txBody>
          <a:bodyPr/>
          <a:lstStyle/>
          <a:p>
            <a:pPr rtl="0"/>
            <a:fld id="{5AE1514C-5E56-4738-A1FF-4B1CFD2A3E36}" type="slidenum">
              <a:rPr lang="fr-FR" noProof="0" smtClean="0"/>
              <a:t>6</a:t>
            </a:fld>
            <a:endParaRPr lang="fr-FR" noProof="0"/>
          </a:p>
        </p:txBody>
      </p:sp>
    </p:spTree>
    <p:extLst>
      <p:ext uri="{BB962C8B-B14F-4D97-AF65-F5344CB8AC3E}">
        <p14:creationId xmlns:p14="http://schemas.microsoft.com/office/powerpoint/2010/main" val="274302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304800" y="2597273"/>
            <a:ext cx="4868985" cy="2806922"/>
          </a:xfrm>
          <a:ln w="76200">
            <a:solidFill>
              <a:schemeClr val="accent3">
                <a:lumMod val="75000"/>
              </a:schemeClr>
            </a:solidFill>
          </a:ln>
        </p:spPr>
        <p:txBody>
          <a:bodyPr/>
          <a:lstStyle/>
          <a:p>
            <a:pPr algn="just"/>
            <a:r>
              <a:rPr lang="fr-FR" dirty="0"/>
              <a:t> </a:t>
            </a:r>
            <a:r>
              <a:rPr lang="fr-FR" dirty="0" smtClean="0"/>
              <a:t>La </a:t>
            </a:r>
            <a:r>
              <a:rPr lang="fr-FR" dirty="0"/>
              <a:t>créativité compte à hauteur de 50% dans l’efficacité d’une campagne, largement devant la couverture (25%), la fréquence (16%) et les synergies média (9%). </a:t>
            </a:r>
            <a:r>
              <a:rPr lang="fr-FR" dirty="0" smtClean="0"/>
              <a:t>(source, </a:t>
            </a:r>
            <a:r>
              <a:rPr lang="fr-FR" dirty="0" err="1" smtClean="0"/>
              <a:t>Kantar</a:t>
            </a:r>
            <a:r>
              <a:rPr lang="fr-FR" dirty="0" smtClean="0"/>
              <a:t>)</a:t>
            </a:r>
            <a:endParaRPr lang="fr-FR" dirty="0"/>
          </a:p>
        </p:txBody>
      </p:sp>
      <p:sp>
        <p:nvSpPr>
          <p:cNvPr id="5" name="Espace réservé du texte 4"/>
          <p:cNvSpPr>
            <a:spLocks noGrp="1"/>
          </p:cNvSpPr>
          <p:nvPr>
            <p:ph type="body" sz="quarter" idx="11"/>
          </p:nvPr>
        </p:nvSpPr>
        <p:spPr>
          <a:xfrm>
            <a:off x="6096000" y="419100"/>
            <a:ext cx="5671764" cy="1311128"/>
          </a:xfrm>
        </p:spPr>
        <p:txBody>
          <a:bodyPr/>
          <a:lstStyle/>
          <a:p>
            <a:r>
              <a:rPr lang="en-US" dirty="0"/>
              <a:t>85% of respondents said that creativity </a:t>
            </a:r>
            <a:r>
              <a:rPr lang="en-US" dirty="0" err="1"/>
              <a:t>centred</a:t>
            </a:r>
            <a:r>
              <a:rPr lang="en-US" dirty="0"/>
              <a:t> around sustainability is either critical or very important to business </a:t>
            </a:r>
            <a:r>
              <a:rPr lang="en-US" dirty="0" smtClean="0"/>
              <a:t>today. (Cannes Lions </a:t>
            </a:r>
            <a:r>
              <a:rPr lang="en-US" dirty="0" err="1" smtClean="0"/>
              <a:t>d’or</a:t>
            </a:r>
            <a:r>
              <a:rPr lang="en-US" dirty="0" smtClean="0"/>
              <a:t>)</a:t>
            </a:r>
            <a:endParaRPr lang="en-US" dirty="0"/>
          </a:p>
        </p:txBody>
      </p:sp>
      <p:sp>
        <p:nvSpPr>
          <p:cNvPr id="3" name="Titre 2"/>
          <p:cNvSpPr>
            <a:spLocks noGrp="1"/>
          </p:cNvSpPr>
          <p:nvPr>
            <p:ph type="title"/>
          </p:nvPr>
        </p:nvSpPr>
        <p:spPr>
          <a:xfrm>
            <a:off x="555244" y="0"/>
            <a:ext cx="4083304" cy="1800493"/>
          </a:xfrm>
        </p:spPr>
        <p:txBody>
          <a:bodyPr/>
          <a:lstStyle/>
          <a:p>
            <a:r>
              <a:rPr lang="fr-FR" b="1" dirty="0" smtClean="0"/>
              <a:t>LE RETOUR DE LA CREATIVITE PUBLICITAIRE</a:t>
            </a:r>
            <a:endParaRPr lang="fr-FR" b="1" dirty="0"/>
          </a:p>
        </p:txBody>
      </p:sp>
      <p:sp>
        <p:nvSpPr>
          <p:cNvPr id="6" name="Espace réservé du texte 5"/>
          <p:cNvSpPr>
            <a:spLocks noGrp="1"/>
          </p:cNvSpPr>
          <p:nvPr>
            <p:ph type="body" sz="quarter" idx="12"/>
          </p:nvPr>
        </p:nvSpPr>
        <p:spPr>
          <a:xfrm>
            <a:off x="6096000" y="2599498"/>
            <a:ext cx="5671764" cy="2177006"/>
          </a:xfrm>
        </p:spPr>
        <p:txBody>
          <a:bodyPr/>
          <a:lstStyle/>
          <a:p>
            <a:r>
              <a:rPr lang="en-US" dirty="0"/>
              <a:t>Only 10% of brands are extremely confident in applying commercially successful creativity </a:t>
            </a:r>
            <a:r>
              <a:rPr lang="en-US" dirty="0" smtClean="0"/>
              <a:t>today. (Cannes Lions </a:t>
            </a:r>
            <a:r>
              <a:rPr lang="en-US" dirty="0" err="1" smtClean="0"/>
              <a:t>d’or</a:t>
            </a:r>
            <a:r>
              <a:rPr lang="en-US" dirty="0"/>
              <a:t>) (Cannes Lions </a:t>
            </a:r>
            <a:r>
              <a:rPr lang="en-US" dirty="0" err="1"/>
              <a:t>d’or</a:t>
            </a:r>
            <a:r>
              <a:rPr lang="en-US" dirty="0"/>
              <a:t>)</a:t>
            </a:r>
          </a:p>
          <a:p>
            <a:endParaRPr lang="en-US" dirty="0"/>
          </a:p>
          <a:p>
            <a:endParaRPr lang="fr-FR" dirty="0"/>
          </a:p>
        </p:txBody>
      </p:sp>
      <p:sp>
        <p:nvSpPr>
          <p:cNvPr id="7" name="Espace réservé du texte 6"/>
          <p:cNvSpPr>
            <a:spLocks noGrp="1"/>
          </p:cNvSpPr>
          <p:nvPr>
            <p:ph type="body" sz="quarter" idx="13"/>
          </p:nvPr>
        </p:nvSpPr>
        <p:spPr>
          <a:xfrm>
            <a:off x="6096000" y="4779896"/>
            <a:ext cx="5671764" cy="1744067"/>
          </a:xfrm>
        </p:spPr>
        <p:txBody>
          <a:bodyPr/>
          <a:lstStyle/>
          <a:p>
            <a:r>
              <a:rPr lang="en-US" dirty="0"/>
              <a:t>Convincing stakeholders to invest in creativity is the biggest challenge both brands (41%) and creative partners (56%) face today. (Cannes Lions </a:t>
            </a:r>
            <a:r>
              <a:rPr lang="en-US" dirty="0" err="1"/>
              <a:t>d’or</a:t>
            </a:r>
            <a:r>
              <a:rPr lang="en-US" dirty="0"/>
              <a:t>)</a:t>
            </a:r>
          </a:p>
          <a:p>
            <a:endParaRPr lang="fr-FR" dirty="0"/>
          </a:p>
        </p:txBody>
      </p:sp>
    </p:spTree>
    <p:extLst>
      <p:ext uri="{BB962C8B-B14F-4D97-AF65-F5344CB8AC3E}">
        <p14:creationId xmlns:p14="http://schemas.microsoft.com/office/powerpoint/2010/main" val="729430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533541" y="286580"/>
            <a:ext cx="5039428" cy="4582164"/>
          </a:xfrm>
          <a:prstGeom prst="rect">
            <a:avLst/>
          </a:prstGeom>
        </p:spPr>
      </p:pic>
      <p:sp>
        <p:nvSpPr>
          <p:cNvPr id="8" name="Espace réservé du texte 7"/>
          <p:cNvSpPr>
            <a:spLocks noGrp="1"/>
          </p:cNvSpPr>
          <p:nvPr>
            <p:ph type="body" sz="quarter" idx="13"/>
          </p:nvPr>
        </p:nvSpPr>
        <p:spPr>
          <a:xfrm>
            <a:off x="4414344" y="1344329"/>
            <a:ext cx="7549055" cy="2751522"/>
          </a:xfrm>
          <a:solidFill>
            <a:schemeClr val="bg2">
              <a:lumMod val="50000"/>
            </a:schemeClr>
          </a:solidFill>
        </p:spPr>
        <p:txBody>
          <a:bodyPr/>
          <a:lstStyle/>
          <a:p>
            <a:r>
              <a:rPr lang="en-US" sz="2400" dirty="0"/>
              <a:t>Michelob Ultra has already demonstrated the business benefits of acting consciously. Its mission to transform agriculture with a ‘Contract for Change’ provides an organic solution to the product line but will also triple organic barley acreage by 2023. This marks an unprecedented contribution to the UN’s Sustainable Development Goals. The brand is also set to expand production by 25% by 2023.</a:t>
            </a:r>
            <a:endParaRPr lang="fr-FR" sz="2400" dirty="0"/>
          </a:p>
        </p:txBody>
      </p:sp>
      <p:sp>
        <p:nvSpPr>
          <p:cNvPr id="9" name="Espace réservé du texte 8"/>
          <p:cNvSpPr>
            <a:spLocks noGrp="1"/>
          </p:cNvSpPr>
          <p:nvPr>
            <p:ph type="body" sz="quarter" idx="14"/>
          </p:nvPr>
        </p:nvSpPr>
        <p:spPr>
          <a:xfrm>
            <a:off x="3865562" y="5276808"/>
            <a:ext cx="8097838" cy="646331"/>
          </a:xfrm>
        </p:spPr>
        <p:txBody>
          <a:bodyPr/>
          <a:lstStyle/>
          <a:p>
            <a:r>
              <a:rPr lang="fr-FR" dirty="0" smtClean="0"/>
              <a:t>It pays to </a:t>
            </a:r>
            <a:r>
              <a:rPr lang="fr-FR" dirty="0" err="1" smtClean="0"/>
              <a:t>be</a:t>
            </a:r>
            <a:r>
              <a:rPr lang="fr-FR" dirty="0" smtClean="0"/>
              <a:t> green</a:t>
            </a:r>
          </a:p>
          <a:p>
            <a:r>
              <a:rPr lang="fr-FR" dirty="0" smtClean="0"/>
              <a:t>https</a:t>
            </a:r>
            <a:r>
              <a:rPr lang="fr-FR" dirty="0"/>
              <a:t>://www.youtube.com/watch?v=dfZLYkJwxqc</a:t>
            </a:r>
          </a:p>
        </p:txBody>
      </p:sp>
    </p:spTree>
    <p:extLst>
      <p:ext uri="{BB962C8B-B14F-4D97-AF65-F5344CB8AC3E}">
        <p14:creationId xmlns:p14="http://schemas.microsoft.com/office/powerpoint/2010/main" val="3827538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04800" y="3559203"/>
            <a:ext cx="11658600" cy="590931"/>
          </a:xfrm>
        </p:spPr>
        <p:txBody>
          <a:bodyPr/>
          <a:lstStyle/>
          <a:p>
            <a:r>
              <a:rPr lang="fr-FR" dirty="0" err="1">
                <a:solidFill>
                  <a:srgbClr val="FF0000"/>
                </a:solidFill>
              </a:rPr>
              <a:t>Represent</a:t>
            </a:r>
            <a:r>
              <a:rPr lang="fr-FR" dirty="0">
                <a:solidFill>
                  <a:srgbClr val="FF0000"/>
                </a:solidFill>
              </a:rPr>
              <a:t> the </a:t>
            </a:r>
            <a:r>
              <a:rPr lang="fr-FR" dirty="0" err="1" smtClean="0">
                <a:solidFill>
                  <a:srgbClr val="FF0000"/>
                </a:solidFill>
              </a:rPr>
              <a:t>under</a:t>
            </a:r>
            <a:r>
              <a:rPr lang="fr-FR" dirty="0" smtClean="0">
                <a:solidFill>
                  <a:srgbClr val="FF0000"/>
                </a:solidFill>
              </a:rPr>
              <a:t> </a:t>
            </a:r>
            <a:r>
              <a:rPr lang="fr-FR" dirty="0" err="1">
                <a:solidFill>
                  <a:srgbClr val="FF0000"/>
                </a:solidFill>
              </a:rPr>
              <a:t>Represented</a:t>
            </a:r>
            <a:endParaRPr lang="fr-FR" dirty="0">
              <a:solidFill>
                <a:srgbClr val="FF0000"/>
              </a:solidFill>
            </a:endParaRPr>
          </a:p>
        </p:txBody>
      </p:sp>
      <p:sp>
        <p:nvSpPr>
          <p:cNvPr id="4" name="Espace réservé du texte 3"/>
          <p:cNvSpPr>
            <a:spLocks noGrp="1"/>
          </p:cNvSpPr>
          <p:nvPr>
            <p:ph type="body" sz="quarter" idx="14"/>
          </p:nvPr>
        </p:nvSpPr>
        <p:spPr/>
        <p:txBody>
          <a:bodyPr/>
          <a:lstStyle/>
          <a:p>
            <a:r>
              <a:rPr lang="fr-FR" dirty="0"/>
              <a:t>https://www.youtube.com/watch?v=9ET-4k_AiEI</a:t>
            </a:r>
          </a:p>
        </p:txBody>
      </p:sp>
      <p:pic>
        <p:nvPicPr>
          <p:cNvPr id="5" name="Image 4"/>
          <p:cNvPicPr>
            <a:picLocks noChangeAspect="1"/>
          </p:cNvPicPr>
          <p:nvPr/>
        </p:nvPicPr>
        <p:blipFill>
          <a:blip r:embed="rId2"/>
          <a:stretch>
            <a:fillRect/>
          </a:stretch>
        </p:blipFill>
        <p:spPr>
          <a:xfrm>
            <a:off x="7305177" y="199368"/>
            <a:ext cx="4477522" cy="3359835"/>
          </a:xfrm>
          <a:prstGeom prst="rect">
            <a:avLst/>
          </a:prstGeom>
        </p:spPr>
      </p:pic>
      <p:sp>
        <p:nvSpPr>
          <p:cNvPr id="6" name="Rectangle 5"/>
          <p:cNvSpPr/>
          <p:nvPr/>
        </p:nvSpPr>
        <p:spPr>
          <a:xfrm>
            <a:off x="588579" y="1104800"/>
            <a:ext cx="6096000" cy="2031325"/>
          </a:xfrm>
          <a:prstGeom prst="rect">
            <a:avLst/>
          </a:prstGeom>
          <a:solidFill>
            <a:srgbClr val="FFFF00"/>
          </a:solidFill>
        </p:spPr>
        <p:txBody>
          <a:bodyPr>
            <a:spAutoFit/>
          </a:bodyPr>
          <a:lstStyle/>
          <a:p>
            <a:r>
              <a:rPr lang="en-US" dirty="0"/>
              <a:t>Google </a:t>
            </a:r>
            <a:r>
              <a:rPr lang="en-US" dirty="0" err="1"/>
              <a:t>recognised</a:t>
            </a:r>
            <a:r>
              <a:rPr lang="en-US" dirty="0"/>
              <a:t> that its internal team didn’t fully understand the needs of people with Down’s Syndrome. So, to make its voice technology more inclusive it worked closely with the Canadian Down Syndrome Society. Google captured their voice data to train its speech recognition technology to better understand the speech patterns of this group.</a:t>
            </a:r>
            <a:endParaRPr lang="fr-FR" dirty="0"/>
          </a:p>
        </p:txBody>
      </p:sp>
    </p:spTree>
    <p:extLst>
      <p:ext uri="{BB962C8B-B14F-4D97-AF65-F5344CB8AC3E}">
        <p14:creationId xmlns:p14="http://schemas.microsoft.com/office/powerpoint/2010/main" val="4158637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7" name="Espace réservé du texte 6"/>
          <p:cNvSpPr>
            <a:spLocks noGrp="1"/>
          </p:cNvSpPr>
          <p:nvPr>
            <p:ph type="body" sz="quarter" idx="13"/>
          </p:nvPr>
        </p:nvSpPr>
        <p:spPr>
          <a:xfrm>
            <a:off x="304800" y="3133534"/>
            <a:ext cx="11658600" cy="590931"/>
          </a:xfrm>
        </p:spPr>
        <p:txBody>
          <a:bodyPr/>
          <a:lstStyle/>
          <a:p>
            <a:r>
              <a:rPr lang="en-US" dirty="0"/>
              <a:t>A renewed focus on talent</a:t>
            </a:r>
            <a:endParaRPr lang="fr-FR" dirty="0"/>
          </a:p>
        </p:txBody>
      </p:sp>
      <p:sp>
        <p:nvSpPr>
          <p:cNvPr id="8" name="Espace réservé du texte 7"/>
          <p:cNvSpPr>
            <a:spLocks noGrp="1"/>
          </p:cNvSpPr>
          <p:nvPr>
            <p:ph type="body" sz="quarter" idx="14"/>
          </p:nvPr>
        </p:nvSpPr>
        <p:spPr/>
        <p:txBody>
          <a:bodyPr/>
          <a:lstStyle/>
          <a:p>
            <a:r>
              <a:rPr lang="fr-FR" dirty="0"/>
              <a:t>https://www.youtube.com/watch?v=KRZxKuaylv4</a:t>
            </a:r>
          </a:p>
        </p:txBody>
      </p:sp>
      <p:sp>
        <p:nvSpPr>
          <p:cNvPr id="9" name="Rectangle 8"/>
          <p:cNvSpPr/>
          <p:nvPr/>
        </p:nvSpPr>
        <p:spPr>
          <a:xfrm>
            <a:off x="105295" y="4122646"/>
            <a:ext cx="6096000" cy="2308324"/>
          </a:xfrm>
          <a:prstGeom prst="rect">
            <a:avLst/>
          </a:prstGeom>
          <a:solidFill>
            <a:srgbClr val="FFC000"/>
          </a:solidFill>
        </p:spPr>
        <p:txBody>
          <a:bodyPr>
            <a:spAutoFit/>
          </a:bodyPr>
          <a:lstStyle/>
          <a:p>
            <a:r>
              <a:rPr lang="en-US" dirty="0"/>
              <a:t>To encourage other businesses to help close the disability employment gap, </a:t>
            </a:r>
            <a:r>
              <a:rPr lang="en-US" dirty="0" err="1"/>
              <a:t>BECo</a:t>
            </a:r>
            <a:r>
              <a:rPr lang="en-US" dirty="0"/>
              <a:t> launched #</a:t>
            </a:r>
            <a:r>
              <a:rPr lang="en-US" dirty="0" err="1"/>
              <a:t>StealOurStaff</a:t>
            </a:r>
            <a:r>
              <a:rPr lang="en-US" dirty="0"/>
              <a:t>. This campaign flipped traditional ad recruitment on its head by shining a light on </a:t>
            </a:r>
            <a:r>
              <a:rPr lang="en-US" dirty="0" err="1"/>
              <a:t>BECo’s</a:t>
            </a:r>
            <a:r>
              <a:rPr lang="en-US" dirty="0"/>
              <a:t> own talent. The brand used its product packaging to highlight the skills and experiences of its best employees. The intention here was to get their employees recruited elsewhere, making room for more inclusive vacancies at </a:t>
            </a:r>
            <a:r>
              <a:rPr lang="en-US" dirty="0" err="1"/>
              <a:t>BECo</a:t>
            </a:r>
            <a:r>
              <a:rPr lang="en-US" dirty="0"/>
              <a:t>. </a:t>
            </a:r>
            <a:endParaRPr lang="fr-FR" dirty="0"/>
          </a:p>
        </p:txBody>
      </p:sp>
      <p:pic>
        <p:nvPicPr>
          <p:cNvPr id="10" name="Image 9"/>
          <p:cNvPicPr>
            <a:picLocks noChangeAspect="1"/>
          </p:cNvPicPr>
          <p:nvPr/>
        </p:nvPicPr>
        <p:blipFill>
          <a:blip r:embed="rId2"/>
          <a:stretch>
            <a:fillRect/>
          </a:stretch>
        </p:blipFill>
        <p:spPr>
          <a:xfrm>
            <a:off x="6321972" y="175999"/>
            <a:ext cx="5473286" cy="3252568"/>
          </a:xfrm>
          <a:prstGeom prst="rect">
            <a:avLst/>
          </a:prstGeom>
        </p:spPr>
      </p:pic>
    </p:spTree>
    <p:extLst>
      <p:ext uri="{BB962C8B-B14F-4D97-AF65-F5344CB8AC3E}">
        <p14:creationId xmlns:p14="http://schemas.microsoft.com/office/powerpoint/2010/main" val="3981501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04800" y="3133534"/>
            <a:ext cx="11658600" cy="590931"/>
          </a:xfrm>
        </p:spPr>
        <p:txBody>
          <a:bodyPr/>
          <a:lstStyle/>
          <a:p>
            <a:r>
              <a:rPr lang="fr-FR" dirty="0" err="1"/>
              <a:t>Ready</a:t>
            </a:r>
            <a:r>
              <a:rPr lang="fr-FR" dirty="0"/>
              <a:t> Player </a:t>
            </a:r>
            <a:r>
              <a:rPr lang="fr-FR" dirty="0" err="1"/>
              <a:t>Two</a:t>
            </a:r>
            <a:r>
              <a:rPr lang="fr-FR" dirty="0"/>
              <a:t>?</a:t>
            </a:r>
          </a:p>
        </p:txBody>
      </p:sp>
      <p:sp>
        <p:nvSpPr>
          <p:cNvPr id="3" name="Espace réservé du texte 2"/>
          <p:cNvSpPr>
            <a:spLocks noGrp="1"/>
          </p:cNvSpPr>
          <p:nvPr>
            <p:ph type="body" sz="quarter" idx="14"/>
          </p:nvPr>
        </p:nvSpPr>
        <p:spPr/>
        <p:txBody>
          <a:bodyPr/>
          <a:lstStyle/>
          <a:p>
            <a:r>
              <a:rPr lang="fr-FR" dirty="0"/>
              <a:t>https://www.youtube.com/watch?v=gBGoDmLMe3U</a:t>
            </a:r>
          </a:p>
        </p:txBody>
      </p:sp>
      <p:pic>
        <p:nvPicPr>
          <p:cNvPr id="4" name="Image 3"/>
          <p:cNvPicPr>
            <a:picLocks noChangeAspect="1"/>
          </p:cNvPicPr>
          <p:nvPr/>
        </p:nvPicPr>
        <p:blipFill>
          <a:blip r:embed="rId2"/>
          <a:stretch>
            <a:fillRect/>
          </a:stretch>
        </p:blipFill>
        <p:spPr>
          <a:xfrm>
            <a:off x="7238341" y="149852"/>
            <a:ext cx="4725059" cy="3562847"/>
          </a:xfrm>
          <a:prstGeom prst="rect">
            <a:avLst/>
          </a:prstGeom>
        </p:spPr>
      </p:pic>
      <p:pic>
        <p:nvPicPr>
          <p:cNvPr id="5" name="Image 4"/>
          <p:cNvPicPr>
            <a:picLocks noChangeAspect="1"/>
          </p:cNvPicPr>
          <p:nvPr/>
        </p:nvPicPr>
        <p:blipFill>
          <a:blip r:embed="rId3"/>
          <a:stretch>
            <a:fillRect/>
          </a:stretch>
        </p:blipFill>
        <p:spPr>
          <a:xfrm>
            <a:off x="304800" y="89953"/>
            <a:ext cx="5197366" cy="3001987"/>
          </a:xfrm>
          <a:prstGeom prst="rect">
            <a:avLst/>
          </a:prstGeom>
        </p:spPr>
      </p:pic>
    </p:spTree>
    <p:extLst>
      <p:ext uri="{BB962C8B-B14F-4D97-AF65-F5344CB8AC3E}">
        <p14:creationId xmlns:p14="http://schemas.microsoft.com/office/powerpoint/2010/main" val="162806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en-US" dirty="0"/>
              <a:t>Reframing Creative Effectiveness: </a:t>
            </a:r>
          </a:p>
          <a:p>
            <a:r>
              <a:rPr lang="en-US" dirty="0"/>
              <a:t>Ideas as Investments</a:t>
            </a:r>
            <a:endParaRPr lang="fr-FR" dirty="0"/>
          </a:p>
        </p:txBody>
      </p:sp>
      <p:sp>
        <p:nvSpPr>
          <p:cNvPr id="3" name="Espace réservé du texte 2"/>
          <p:cNvSpPr>
            <a:spLocks noGrp="1"/>
          </p:cNvSpPr>
          <p:nvPr>
            <p:ph type="body" sz="quarter" idx="14"/>
          </p:nvPr>
        </p:nvSpPr>
        <p:spPr/>
        <p:txBody>
          <a:bodyPr/>
          <a:lstStyle/>
          <a:p>
            <a:r>
              <a:rPr lang="fr-FR" dirty="0"/>
              <a:t>https://www.youtube.com/watch?v=A1hDscZfE2w</a:t>
            </a:r>
          </a:p>
        </p:txBody>
      </p:sp>
      <p:pic>
        <p:nvPicPr>
          <p:cNvPr id="4" name="Image 3"/>
          <p:cNvPicPr>
            <a:picLocks noChangeAspect="1"/>
          </p:cNvPicPr>
          <p:nvPr/>
        </p:nvPicPr>
        <p:blipFill>
          <a:blip r:embed="rId2"/>
          <a:stretch>
            <a:fillRect/>
          </a:stretch>
        </p:blipFill>
        <p:spPr>
          <a:xfrm>
            <a:off x="6916629" y="323201"/>
            <a:ext cx="4696480" cy="2238687"/>
          </a:xfrm>
          <a:prstGeom prst="rect">
            <a:avLst/>
          </a:prstGeom>
        </p:spPr>
      </p:pic>
      <p:pic>
        <p:nvPicPr>
          <p:cNvPr id="5" name="Image 4"/>
          <p:cNvPicPr>
            <a:picLocks noChangeAspect="1"/>
          </p:cNvPicPr>
          <p:nvPr/>
        </p:nvPicPr>
        <p:blipFill>
          <a:blip r:embed="rId3"/>
          <a:stretch>
            <a:fillRect/>
          </a:stretch>
        </p:blipFill>
        <p:spPr>
          <a:xfrm>
            <a:off x="432239" y="3905165"/>
            <a:ext cx="5259114" cy="2743286"/>
          </a:xfrm>
          <a:prstGeom prst="rect">
            <a:avLst/>
          </a:prstGeom>
        </p:spPr>
      </p:pic>
    </p:spTree>
    <p:extLst>
      <p:ext uri="{BB962C8B-B14F-4D97-AF65-F5344CB8AC3E}">
        <p14:creationId xmlns:p14="http://schemas.microsoft.com/office/powerpoint/2010/main" val="1930558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en-US" smtClean="0"/>
              <a:t>Re-imagine, Reinvent and Re-build: </a:t>
            </a:r>
          </a:p>
          <a:p>
            <a:r>
              <a:rPr lang="en-US" smtClean="0"/>
              <a:t>It’s time for a factory reset</a:t>
            </a:r>
            <a:endParaRPr lang="fr-FR" dirty="0"/>
          </a:p>
        </p:txBody>
      </p:sp>
      <p:sp>
        <p:nvSpPr>
          <p:cNvPr id="3" name="Espace réservé du texte 2"/>
          <p:cNvSpPr>
            <a:spLocks noGrp="1"/>
          </p:cNvSpPr>
          <p:nvPr>
            <p:ph type="body" sz="quarter" idx="14"/>
          </p:nvPr>
        </p:nvSpPr>
        <p:spPr/>
        <p:txBody>
          <a:bodyPr/>
          <a:lstStyle/>
          <a:p>
            <a:r>
              <a:rPr lang="fr-FR" dirty="0"/>
              <a:t>https://www.youtube.com/watch?v=Q3n5dKpAY74</a:t>
            </a:r>
          </a:p>
        </p:txBody>
      </p:sp>
      <p:sp>
        <p:nvSpPr>
          <p:cNvPr id="5" name="Rectangle 4"/>
          <p:cNvSpPr/>
          <p:nvPr/>
        </p:nvSpPr>
        <p:spPr>
          <a:xfrm>
            <a:off x="8056178" y="755385"/>
            <a:ext cx="3263461" cy="2862322"/>
          </a:xfrm>
          <a:prstGeom prst="rect">
            <a:avLst/>
          </a:prstGeom>
          <a:solidFill>
            <a:srgbClr val="F2F2F2"/>
          </a:solidFill>
        </p:spPr>
        <p:txBody>
          <a:bodyPr wrap="square">
            <a:spAutoFit/>
          </a:bodyPr>
          <a:lstStyle/>
          <a:p>
            <a:r>
              <a:rPr lang="en-US" dirty="0"/>
              <a:t>The role of the creative has changed as business transformation pushes brands into rethinking their operational processes. Increasingly, creatives are working closely with business leaders to align these internal processes with the brand’s future strategy and vision. </a:t>
            </a:r>
            <a:endParaRPr lang="fr-FR" dirty="0"/>
          </a:p>
        </p:txBody>
      </p:sp>
      <p:sp>
        <p:nvSpPr>
          <p:cNvPr id="6" name="Rectangle 5"/>
          <p:cNvSpPr/>
          <p:nvPr/>
        </p:nvSpPr>
        <p:spPr>
          <a:xfrm>
            <a:off x="667407" y="975285"/>
            <a:ext cx="6096000" cy="1754326"/>
          </a:xfrm>
          <a:prstGeom prst="rect">
            <a:avLst/>
          </a:prstGeom>
          <a:solidFill>
            <a:srgbClr val="E6E6E6"/>
          </a:solidFill>
        </p:spPr>
        <p:txBody>
          <a:bodyPr>
            <a:spAutoFit/>
          </a:bodyPr>
          <a:lstStyle/>
          <a:p>
            <a:r>
              <a:rPr lang="en-US" dirty="0"/>
              <a:t>A true testament to what creativity can do for business transformation is Carrefour’s Grand Prix winner ‘Act for Food’.</a:t>
            </a:r>
          </a:p>
          <a:p>
            <a:r>
              <a:rPr lang="en-US" dirty="0"/>
              <a:t>The French supermarket group has worked with Marcel Paris over the last four years and is well on its way to becoming a legacy brand.</a:t>
            </a:r>
            <a:endParaRPr lang="fr-FR" dirty="0"/>
          </a:p>
        </p:txBody>
      </p:sp>
      <p:pic>
        <p:nvPicPr>
          <p:cNvPr id="7" name="Image 6"/>
          <p:cNvPicPr>
            <a:picLocks noChangeAspect="1"/>
          </p:cNvPicPr>
          <p:nvPr/>
        </p:nvPicPr>
        <p:blipFill>
          <a:blip r:embed="rId2"/>
          <a:stretch>
            <a:fillRect/>
          </a:stretch>
        </p:blipFill>
        <p:spPr>
          <a:xfrm>
            <a:off x="484987" y="4128388"/>
            <a:ext cx="5649113" cy="2162477"/>
          </a:xfrm>
          <a:prstGeom prst="rect">
            <a:avLst/>
          </a:prstGeom>
        </p:spPr>
      </p:pic>
    </p:spTree>
    <p:extLst>
      <p:ext uri="{BB962C8B-B14F-4D97-AF65-F5344CB8AC3E}">
        <p14:creationId xmlns:p14="http://schemas.microsoft.com/office/powerpoint/2010/main" val="1299864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448777" y="2768599"/>
            <a:ext cx="5208335" cy="1261884"/>
          </a:xfrm>
        </p:spPr>
        <p:txBody>
          <a:bodyPr/>
          <a:lstStyle/>
          <a:p>
            <a:r>
              <a:rPr lang="fr-FR" dirty="0" smtClean="0"/>
              <a:t>La créativité est culturelle…</a:t>
            </a:r>
            <a:endParaRPr lang="fr-FR" dirty="0"/>
          </a:p>
        </p:txBody>
      </p:sp>
    </p:spTree>
    <p:extLst>
      <p:ext uri="{BB962C8B-B14F-4D97-AF65-F5344CB8AC3E}">
        <p14:creationId xmlns:p14="http://schemas.microsoft.com/office/powerpoint/2010/main" val="3276766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4"/>
          </p:nvPr>
        </p:nvSpPr>
        <p:spPr/>
        <p:txBody>
          <a:bodyPr/>
          <a:lstStyle/>
          <a:p>
            <a:r>
              <a:rPr lang="fr-FR" dirty="0"/>
              <a:t>https://www.youtube.com/watch?v=gH30rrgP19g</a:t>
            </a:r>
          </a:p>
        </p:txBody>
      </p:sp>
      <p:pic>
        <p:nvPicPr>
          <p:cNvPr id="5" name="Image 4"/>
          <p:cNvPicPr>
            <a:picLocks noChangeAspect="1"/>
          </p:cNvPicPr>
          <p:nvPr/>
        </p:nvPicPr>
        <p:blipFill>
          <a:blip r:embed="rId2"/>
          <a:stretch>
            <a:fillRect/>
          </a:stretch>
        </p:blipFill>
        <p:spPr>
          <a:xfrm>
            <a:off x="4262181" y="1866682"/>
            <a:ext cx="3667637" cy="3124636"/>
          </a:xfrm>
          <a:prstGeom prst="rect">
            <a:avLst/>
          </a:prstGeom>
        </p:spPr>
      </p:pic>
    </p:spTree>
    <p:extLst>
      <p:ext uri="{BB962C8B-B14F-4D97-AF65-F5344CB8AC3E}">
        <p14:creationId xmlns:p14="http://schemas.microsoft.com/office/powerpoint/2010/main" val="2086451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3448777" y="3060987"/>
            <a:ext cx="5208335" cy="677108"/>
          </a:xfrm>
        </p:spPr>
        <p:txBody>
          <a:bodyPr/>
          <a:lstStyle/>
          <a:p>
            <a:r>
              <a:rPr lang="fr-FR" dirty="0" smtClean="0"/>
              <a:t>Et émotionnelle</a:t>
            </a:r>
            <a:endParaRPr lang="fr-FR" dirty="0"/>
          </a:p>
        </p:txBody>
      </p:sp>
      <p:sp>
        <p:nvSpPr>
          <p:cNvPr id="4" name="Espace réservé du numéro de diapositive 3"/>
          <p:cNvSpPr>
            <a:spLocks noGrp="1"/>
          </p:cNvSpPr>
          <p:nvPr>
            <p:ph type="sldNum" sz="quarter" idx="4294967295"/>
          </p:nvPr>
        </p:nvSpPr>
        <p:spPr>
          <a:xfrm>
            <a:off x="11668125" y="6484938"/>
            <a:ext cx="523875" cy="365125"/>
          </a:xfrm>
        </p:spPr>
        <p:txBody>
          <a:bodyPr/>
          <a:lstStyle/>
          <a:p>
            <a:pPr rtl="0"/>
            <a:fld id="{4997E989-D798-4C62-8E93-3D2D613C2488}" type="slidenum">
              <a:rPr lang="fr-FR" noProof="0" smtClean="0"/>
              <a:pPr rtl="0"/>
              <a:t>16</a:t>
            </a:fld>
            <a:endParaRPr lang="fr-FR" noProof="0"/>
          </a:p>
        </p:txBody>
      </p:sp>
    </p:spTree>
    <p:extLst>
      <p:ext uri="{BB962C8B-B14F-4D97-AF65-F5344CB8AC3E}">
        <p14:creationId xmlns:p14="http://schemas.microsoft.com/office/powerpoint/2010/main" val="1888395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4"/>
          </p:nvPr>
        </p:nvSpPr>
        <p:spPr/>
        <p:txBody>
          <a:bodyPr/>
          <a:lstStyle/>
          <a:p>
            <a:r>
              <a:rPr lang="fr-FR" dirty="0"/>
              <a:t>https://www.youtube.com/watch?v=hCqrcamRIp0</a:t>
            </a:r>
          </a:p>
        </p:txBody>
      </p:sp>
      <p:pic>
        <p:nvPicPr>
          <p:cNvPr id="5" name="Image 4"/>
          <p:cNvPicPr>
            <a:picLocks noChangeAspect="1"/>
          </p:cNvPicPr>
          <p:nvPr/>
        </p:nvPicPr>
        <p:blipFill>
          <a:blip r:embed="rId2"/>
          <a:stretch>
            <a:fillRect/>
          </a:stretch>
        </p:blipFill>
        <p:spPr>
          <a:xfrm>
            <a:off x="4471895" y="1992471"/>
            <a:ext cx="3658111" cy="3219899"/>
          </a:xfrm>
          <a:prstGeom prst="rect">
            <a:avLst/>
          </a:prstGeom>
        </p:spPr>
      </p:pic>
    </p:spTree>
    <p:extLst>
      <p:ext uri="{BB962C8B-B14F-4D97-AF65-F5344CB8AC3E}">
        <p14:creationId xmlns:p14="http://schemas.microsoft.com/office/powerpoint/2010/main" val="1426019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448777" y="3060987"/>
            <a:ext cx="5208335" cy="677108"/>
          </a:xfrm>
        </p:spPr>
        <p:txBody>
          <a:bodyPr/>
          <a:lstStyle/>
          <a:p>
            <a:r>
              <a:rPr lang="fr-FR" dirty="0" smtClean="0"/>
              <a:t>ACTIVITE</a:t>
            </a:r>
            <a:endParaRPr lang="fr-FR" dirty="0"/>
          </a:p>
        </p:txBody>
      </p:sp>
    </p:spTree>
    <p:extLst>
      <p:ext uri="{BB962C8B-B14F-4D97-AF65-F5344CB8AC3E}">
        <p14:creationId xmlns:p14="http://schemas.microsoft.com/office/powerpoint/2010/main" val="2945902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04800" y="2884235"/>
            <a:ext cx="11658600" cy="1089529"/>
          </a:xfrm>
        </p:spPr>
        <p:txBody>
          <a:bodyPr/>
          <a:lstStyle/>
          <a:p>
            <a:r>
              <a:rPr lang="fr-FR" dirty="0" smtClean="0"/>
              <a:t>Visionnez ces 10 films. Classez les du plus créatif au moins créatif. On en discute…</a:t>
            </a:r>
            <a:endParaRPr lang="fr-FR" dirty="0"/>
          </a:p>
        </p:txBody>
      </p:sp>
      <p:sp>
        <p:nvSpPr>
          <p:cNvPr id="3" name="Espace réservé du texte 2"/>
          <p:cNvSpPr>
            <a:spLocks noGrp="1"/>
          </p:cNvSpPr>
          <p:nvPr>
            <p:ph type="body" sz="quarter" idx="14"/>
          </p:nvPr>
        </p:nvSpPr>
        <p:spPr/>
        <p:txBody>
          <a:bodyPr/>
          <a:lstStyle/>
          <a:p>
            <a:r>
              <a:rPr lang="fr-FR" dirty="0"/>
              <a:t>https://www.youtube.com/watch?v=bIRa63nR2mU</a:t>
            </a:r>
          </a:p>
        </p:txBody>
      </p:sp>
    </p:spTree>
    <p:extLst>
      <p:ext uri="{BB962C8B-B14F-4D97-AF65-F5344CB8AC3E}">
        <p14:creationId xmlns:p14="http://schemas.microsoft.com/office/powerpoint/2010/main" val="1666043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pour une image  8"/>
          <p:cNvSpPr>
            <a:spLocks noGrp="1"/>
          </p:cNvSpPr>
          <p:nvPr>
            <p:ph type="pic" sz="quarter" idx="12"/>
          </p:nvPr>
        </p:nvSpPr>
        <p:spPr>
          <a:xfrm>
            <a:off x="85327" y="0"/>
            <a:ext cx="12190413" cy="6858000"/>
          </a:xfrm>
        </p:spPr>
      </p:sp>
      <p:sp>
        <p:nvSpPr>
          <p:cNvPr id="8" name="Espace réservé du texte 7"/>
          <p:cNvSpPr>
            <a:spLocks noGrp="1"/>
          </p:cNvSpPr>
          <p:nvPr>
            <p:ph type="body" sz="quarter" idx="11"/>
          </p:nvPr>
        </p:nvSpPr>
        <p:spPr>
          <a:xfrm>
            <a:off x="304800" y="3429000"/>
            <a:ext cx="5960269" cy="1089529"/>
          </a:xfrm>
        </p:spPr>
        <p:txBody>
          <a:bodyPr/>
          <a:lstStyle/>
          <a:p>
            <a:r>
              <a:rPr lang="fr-FR" dirty="0" smtClean="0"/>
              <a:t>Une publicité créative est-elle toujours efficace ? </a:t>
            </a:r>
            <a:endParaRPr lang="fr-FR" dirty="0"/>
          </a:p>
        </p:txBody>
      </p:sp>
      <p:sp>
        <p:nvSpPr>
          <p:cNvPr id="11" name="Espace réservé du texte 10"/>
          <p:cNvSpPr>
            <a:spLocks noGrp="1"/>
          </p:cNvSpPr>
          <p:nvPr>
            <p:ph type="body" sz="quarter" idx="19"/>
          </p:nvPr>
        </p:nvSpPr>
        <p:spPr>
          <a:xfrm>
            <a:off x="5927834" y="3161234"/>
            <a:ext cx="6264166" cy="590931"/>
          </a:xfrm>
          <a:solidFill>
            <a:srgbClr val="92D050"/>
          </a:solidFill>
        </p:spPr>
        <p:txBody>
          <a:bodyPr/>
          <a:lstStyle/>
          <a:p>
            <a:r>
              <a:rPr lang="fr-FR" dirty="0" smtClean="0"/>
              <a:t>Quels indicateurs ? </a:t>
            </a:r>
            <a:endParaRPr lang="fr-FR" dirty="0"/>
          </a:p>
        </p:txBody>
      </p:sp>
    </p:spTree>
    <p:extLst>
      <p:ext uri="{BB962C8B-B14F-4D97-AF65-F5344CB8AC3E}">
        <p14:creationId xmlns:p14="http://schemas.microsoft.com/office/powerpoint/2010/main" val="23240658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05569" y="5577631"/>
            <a:ext cx="5268173" cy="369332"/>
          </a:xfrm>
          <a:prstGeom prst="rect">
            <a:avLst/>
          </a:prstGeom>
        </p:spPr>
        <p:txBody>
          <a:bodyPr wrap="none">
            <a:spAutoFit/>
          </a:bodyPr>
          <a:lstStyle/>
          <a:p>
            <a:r>
              <a:rPr lang="fr-FR" dirty="0"/>
              <a:t>https://www.youtube.com/watch?v=PtpZ0HX3Seo</a:t>
            </a:r>
          </a:p>
        </p:txBody>
      </p:sp>
      <p:pic>
        <p:nvPicPr>
          <p:cNvPr id="4" name="Image 3"/>
          <p:cNvPicPr>
            <a:picLocks noChangeAspect="1"/>
          </p:cNvPicPr>
          <p:nvPr/>
        </p:nvPicPr>
        <p:blipFill>
          <a:blip r:embed="rId2"/>
          <a:stretch>
            <a:fillRect/>
          </a:stretch>
        </p:blipFill>
        <p:spPr>
          <a:xfrm>
            <a:off x="609488" y="1505897"/>
            <a:ext cx="6306430" cy="2724530"/>
          </a:xfrm>
          <a:prstGeom prst="rect">
            <a:avLst/>
          </a:prstGeom>
        </p:spPr>
      </p:pic>
    </p:spTree>
    <p:extLst>
      <p:ext uri="{BB962C8B-B14F-4D97-AF65-F5344CB8AC3E}">
        <p14:creationId xmlns:p14="http://schemas.microsoft.com/office/powerpoint/2010/main" val="651208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 y="0"/>
            <a:ext cx="12312868" cy="6858000"/>
          </a:xfrm>
          <a:prstGeom prst="rect">
            <a:avLst/>
          </a:prstGeom>
        </p:spPr>
      </p:pic>
    </p:spTree>
    <p:extLst>
      <p:ext uri="{BB962C8B-B14F-4D97-AF65-F5344CB8AC3E}">
        <p14:creationId xmlns:p14="http://schemas.microsoft.com/office/powerpoint/2010/main" val="3204166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23</a:t>
            </a:fld>
            <a:endParaRPr lang="fr-FR" noProof="0"/>
          </a:p>
        </p:txBody>
      </p:sp>
      <p:pic>
        <p:nvPicPr>
          <p:cNvPr id="3" name="Image 2"/>
          <p:cNvPicPr>
            <a:picLocks noChangeAspect="1"/>
          </p:cNvPicPr>
          <p:nvPr/>
        </p:nvPicPr>
        <p:blipFill>
          <a:blip r:embed="rId2"/>
          <a:stretch>
            <a:fillRect/>
          </a:stretch>
        </p:blipFill>
        <p:spPr>
          <a:xfrm>
            <a:off x="1" y="1979"/>
            <a:ext cx="12179112" cy="6828527"/>
          </a:xfrm>
          <a:prstGeom prst="rect">
            <a:avLst/>
          </a:prstGeom>
        </p:spPr>
      </p:pic>
    </p:spTree>
    <p:extLst>
      <p:ext uri="{BB962C8B-B14F-4D97-AF65-F5344CB8AC3E}">
        <p14:creationId xmlns:p14="http://schemas.microsoft.com/office/powerpoint/2010/main" val="3147408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24</a:t>
            </a:fld>
            <a:endParaRPr lang="fr-FR" noProof="0"/>
          </a:p>
        </p:txBody>
      </p:sp>
      <p:pic>
        <p:nvPicPr>
          <p:cNvPr id="3" name="Image 2"/>
          <p:cNvPicPr>
            <a:picLocks noChangeAspect="1"/>
          </p:cNvPicPr>
          <p:nvPr/>
        </p:nvPicPr>
        <p:blipFill>
          <a:blip r:embed="rId2"/>
          <a:stretch>
            <a:fillRect/>
          </a:stretch>
        </p:blipFill>
        <p:spPr>
          <a:xfrm>
            <a:off x="0" y="-7590"/>
            <a:ext cx="12192000" cy="6865590"/>
          </a:xfrm>
          <a:prstGeom prst="rect">
            <a:avLst/>
          </a:prstGeom>
        </p:spPr>
      </p:pic>
    </p:spTree>
    <p:extLst>
      <p:ext uri="{BB962C8B-B14F-4D97-AF65-F5344CB8AC3E}">
        <p14:creationId xmlns:p14="http://schemas.microsoft.com/office/powerpoint/2010/main" val="2915518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25</a:t>
            </a:fld>
            <a:endParaRPr lang="fr-FR" noProof="0"/>
          </a:p>
        </p:txBody>
      </p:sp>
      <p:pic>
        <p:nvPicPr>
          <p:cNvPr id="3" name="Image 2"/>
          <p:cNvPicPr>
            <a:picLocks noChangeAspect="1"/>
          </p:cNvPicPr>
          <p:nvPr/>
        </p:nvPicPr>
        <p:blipFill>
          <a:blip r:embed="rId2"/>
          <a:stretch>
            <a:fillRect/>
          </a:stretch>
        </p:blipFill>
        <p:spPr>
          <a:xfrm>
            <a:off x="1" y="51511"/>
            <a:ext cx="12179112" cy="6806489"/>
          </a:xfrm>
          <a:prstGeom prst="rect">
            <a:avLst/>
          </a:prstGeom>
        </p:spPr>
      </p:pic>
    </p:spTree>
    <p:extLst>
      <p:ext uri="{BB962C8B-B14F-4D97-AF65-F5344CB8AC3E}">
        <p14:creationId xmlns:p14="http://schemas.microsoft.com/office/powerpoint/2010/main" val="2753513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26</a:t>
            </a:fld>
            <a:endParaRPr lang="fr-FR" noProof="0"/>
          </a:p>
        </p:txBody>
      </p:sp>
      <p:pic>
        <p:nvPicPr>
          <p:cNvPr id="3" name="Image 2"/>
          <p:cNvPicPr>
            <a:picLocks noChangeAspect="1"/>
          </p:cNvPicPr>
          <p:nvPr/>
        </p:nvPicPr>
        <p:blipFill>
          <a:blip r:embed="rId2"/>
          <a:stretch>
            <a:fillRect/>
          </a:stretch>
        </p:blipFill>
        <p:spPr>
          <a:xfrm>
            <a:off x="0" y="0"/>
            <a:ext cx="12179112" cy="6830505"/>
          </a:xfrm>
          <a:prstGeom prst="rect">
            <a:avLst/>
          </a:prstGeom>
        </p:spPr>
      </p:pic>
    </p:spTree>
    <p:extLst>
      <p:ext uri="{BB962C8B-B14F-4D97-AF65-F5344CB8AC3E}">
        <p14:creationId xmlns:p14="http://schemas.microsoft.com/office/powerpoint/2010/main" val="12243314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27</a:t>
            </a:fld>
            <a:endParaRPr lang="fr-FR" noProof="0"/>
          </a:p>
        </p:txBody>
      </p:sp>
      <p:pic>
        <p:nvPicPr>
          <p:cNvPr id="3" name="Image 2"/>
          <p:cNvPicPr>
            <a:picLocks noChangeAspect="1"/>
          </p:cNvPicPr>
          <p:nvPr/>
        </p:nvPicPr>
        <p:blipFill>
          <a:blip r:embed="rId2"/>
          <a:stretch>
            <a:fillRect/>
          </a:stretch>
        </p:blipFill>
        <p:spPr>
          <a:xfrm>
            <a:off x="0" y="23911"/>
            <a:ext cx="12179112" cy="6834089"/>
          </a:xfrm>
          <a:prstGeom prst="rect">
            <a:avLst/>
          </a:prstGeom>
        </p:spPr>
      </p:pic>
    </p:spTree>
    <p:extLst>
      <p:ext uri="{BB962C8B-B14F-4D97-AF65-F5344CB8AC3E}">
        <p14:creationId xmlns:p14="http://schemas.microsoft.com/office/powerpoint/2010/main" val="1861074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3448777" y="2768599"/>
            <a:ext cx="5208335" cy="1261884"/>
          </a:xfrm>
        </p:spPr>
        <p:txBody>
          <a:bodyPr/>
          <a:lstStyle/>
          <a:p>
            <a:r>
              <a:rPr lang="fr-FR" dirty="0" smtClean="0"/>
              <a:t>Recherche et créativité</a:t>
            </a:r>
            <a:endParaRPr lang="fr-FR" dirty="0"/>
          </a:p>
        </p:txBody>
      </p:sp>
      <p:sp>
        <p:nvSpPr>
          <p:cNvPr id="2" name="Espace réservé du numéro de diapositive 1"/>
          <p:cNvSpPr>
            <a:spLocks noGrp="1"/>
          </p:cNvSpPr>
          <p:nvPr>
            <p:ph type="sldNum" sz="quarter" idx="4294967295"/>
          </p:nvPr>
        </p:nvSpPr>
        <p:spPr>
          <a:xfrm>
            <a:off x="11760200" y="6465888"/>
            <a:ext cx="431800" cy="365125"/>
          </a:xfrm>
        </p:spPr>
        <p:txBody>
          <a:bodyPr/>
          <a:lstStyle/>
          <a:p>
            <a:pPr rtl="0"/>
            <a:fld id="{5AE1514C-5E56-4738-A1FF-4B1CFD2A3E36}" type="slidenum">
              <a:rPr lang="fr-FR" noProof="0" smtClean="0"/>
              <a:t>28</a:t>
            </a:fld>
            <a:endParaRPr lang="fr-FR" noProof="0"/>
          </a:p>
        </p:txBody>
      </p:sp>
    </p:spTree>
    <p:extLst>
      <p:ext uri="{BB962C8B-B14F-4D97-AF65-F5344CB8AC3E}">
        <p14:creationId xmlns:p14="http://schemas.microsoft.com/office/powerpoint/2010/main" val="3970966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799" y="5969563"/>
            <a:ext cx="11629697" cy="646331"/>
          </a:xfrm>
          <a:prstGeom prst="rect">
            <a:avLst/>
          </a:prstGeom>
          <a:solidFill>
            <a:srgbClr val="FFC000"/>
          </a:solidFill>
        </p:spPr>
        <p:txBody>
          <a:bodyPr wrap="square">
            <a:spAutoFit/>
          </a:bodyPr>
          <a:lstStyle/>
          <a:p>
            <a:r>
              <a:rPr lang="fr-FR" dirty="0"/>
              <a:t>https://mariamercantiguerin.com/wp-content/uploads/2018/02/de-la-crc3a9ativitc3a9-publicitaire-c3a0-la-crc3a9ativitc3a9-numc3a9riquesoutenance-enregistrement-automatique.pdf</a:t>
            </a:r>
          </a:p>
        </p:txBody>
      </p:sp>
      <p:pic>
        <p:nvPicPr>
          <p:cNvPr id="4" name="Image 3"/>
          <p:cNvPicPr>
            <a:picLocks noChangeAspect="1"/>
          </p:cNvPicPr>
          <p:nvPr/>
        </p:nvPicPr>
        <p:blipFill>
          <a:blip r:embed="rId2"/>
          <a:stretch>
            <a:fillRect/>
          </a:stretch>
        </p:blipFill>
        <p:spPr>
          <a:xfrm>
            <a:off x="2123352" y="573781"/>
            <a:ext cx="7992590" cy="4953691"/>
          </a:xfrm>
          <a:prstGeom prst="rect">
            <a:avLst/>
          </a:prstGeom>
        </p:spPr>
      </p:pic>
    </p:spTree>
    <p:extLst>
      <p:ext uri="{BB962C8B-B14F-4D97-AF65-F5344CB8AC3E}">
        <p14:creationId xmlns:p14="http://schemas.microsoft.com/office/powerpoint/2010/main" val="6715455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3448777" y="3060987"/>
            <a:ext cx="5208335" cy="677108"/>
          </a:xfrm>
        </p:spPr>
        <p:txBody>
          <a:bodyPr/>
          <a:lstStyle/>
          <a:p>
            <a:r>
              <a:rPr lang="fr-FR" dirty="0" smtClean="0"/>
              <a:t>ATELIER</a:t>
            </a:r>
            <a:endParaRPr lang="fr-FR" dirty="0"/>
          </a:p>
        </p:txBody>
      </p:sp>
      <p:sp>
        <p:nvSpPr>
          <p:cNvPr id="2" name="Espace réservé du numéro de diapositive 1"/>
          <p:cNvSpPr>
            <a:spLocks noGrp="1"/>
          </p:cNvSpPr>
          <p:nvPr>
            <p:ph type="sldNum" sz="quarter" idx="4294967295"/>
          </p:nvPr>
        </p:nvSpPr>
        <p:spPr>
          <a:xfrm>
            <a:off x="11760200" y="6465888"/>
            <a:ext cx="431800" cy="365125"/>
          </a:xfrm>
        </p:spPr>
        <p:txBody>
          <a:bodyPr/>
          <a:lstStyle/>
          <a:p>
            <a:pPr rtl="0"/>
            <a:fld id="{5AE1514C-5E56-4738-A1FF-4B1CFD2A3E36}" type="slidenum">
              <a:rPr lang="fr-FR" noProof="0" smtClean="0"/>
              <a:t>30</a:t>
            </a:fld>
            <a:endParaRPr lang="fr-FR" noProof="0"/>
          </a:p>
        </p:txBody>
      </p:sp>
    </p:spTree>
    <p:extLst>
      <p:ext uri="{BB962C8B-B14F-4D97-AF65-F5344CB8AC3E}">
        <p14:creationId xmlns:p14="http://schemas.microsoft.com/office/powerpoint/2010/main" val="1402029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304800" y="2597273"/>
            <a:ext cx="5370786" cy="3268587"/>
          </a:xfrm>
          <a:solidFill>
            <a:srgbClr val="FFFF00"/>
          </a:solidFill>
        </p:spPr>
        <p:txBody>
          <a:bodyPr/>
          <a:lstStyle/>
          <a:p>
            <a:r>
              <a:rPr lang="fr-FR" dirty="0" smtClean="0">
                <a:solidFill>
                  <a:srgbClr val="FF0000"/>
                </a:solidFill>
              </a:rPr>
              <a:t>2/ </a:t>
            </a:r>
            <a:r>
              <a:rPr lang="fr-FR" dirty="0">
                <a:solidFill>
                  <a:srgbClr val="FF0000"/>
                </a:solidFill>
              </a:rPr>
              <a:t>Allez sur </a:t>
            </a:r>
            <a:r>
              <a:rPr lang="fr-FR" dirty="0">
                <a:solidFill>
                  <a:srgbClr val="FF0000"/>
                </a:solidFill>
                <a:hlinkClick r:id="rId2"/>
              </a:rPr>
              <a:t>https://openai.com/dall-e-2</a:t>
            </a:r>
            <a:r>
              <a:rPr lang="fr-FR" dirty="0" smtClean="0">
                <a:solidFill>
                  <a:srgbClr val="FF0000"/>
                </a:solidFill>
                <a:hlinkClick r:id="rId2"/>
              </a:rPr>
              <a:t>/</a:t>
            </a:r>
            <a:endParaRPr lang="fr-FR" dirty="0" smtClean="0">
              <a:solidFill>
                <a:srgbClr val="FF0000"/>
              </a:solidFill>
            </a:endParaRPr>
          </a:p>
          <a:p>
            <a:r>
              <a:rPr lang="fr-FR" dirty="0" smtClean="0">
                <a:solidFill>
                  <a:srgbClr val="FF0000"/>
                </a:solidFill>
              </a:rPr>
              <a:t>Ouvrez un compte gratuit</a:t>
            </a:r>
          </a:p>
          <a:p>
            <a:r>
              <a:rPr lang="fr-FR" dirty="0" smtClean="0">
                <a:solidFill>
                  <a:srgbClr val="FF0000"/>
                </a:solidFill>
              </a:rPr>
              <a:t>Concevez une campagne pour une marque en </a:t>
            </a:r>
            <a:r>
              <a:rPr lang="fr-FR" dirty="0">
                <a:solidFill>
                  <a:srgbClr val="FF0000"/>
                </a:solidFill>
              </a:rPr>
              <a:t>vous inspirant </a:t>
            </a:r>
            <a:r>
              <a:rPr lang="fr-FR" dirty="0" smtClean="0">
                <a:solidFill>
                  <a:srgbClr val="FF0000"/>
                </a:solidFill>
              </a:rPr>
              <a:t>de</a:t>
            </a:r>
          </a:p>
          <a:p>
            <a:r>
              <a:rPr lang="fr-FR" dirty="0" smtClean="0">
                <a:solidFill>
                  <a:srgbClr val="FF0000"/>
                </a:solidFill>
              </a:rPr>
              <a:t>https</a:t>
            </a:r>
            <a:r>
              <a:rPr lang="fr-FR" dirty="0">
                <a:solidFill>
                  <a:srgbClr val="FF0000"/>
                </a:solidFill>
              </a:rPr>
              <a:t>://creapills.com/affiches-pub-marques-ia-10days-20220713</a:t>
            </a:r>
          </a:p>
        </p:txBody>
      </p:sp>
      <p:sp>
        <p:nvSpPr>
          <p:cNvPr id="3" name="Titre 2"/>
          <p:cNvSpPr>
            <a:spLocks noGrp="1"/>
          </p:cNvSpPr>
          <p:nvPr>
            <p:ph type="title"/>
          </p:nvPr>
        </p:nvSpPr>
        <p:spPr>
          <a:xfrm>
            <a:off x="555244" y="0"/>
            <a:ext cx="10417556" cy="2243691"/>
          </a:xfrm>
          <a:solidFill>
            <a:srgbClr val="00B050"/>
          </a:solidFill>
        </p:spPr>
        <p:txBody>
          <a:bodyPr/>
          <a:lstStyle/>
          <a:p>
            <a:r>
              <a:rPr lang="fr-FR" dirty="0" smtClean="0">
                <a:solidFill>
                  <a:srgbClr val="FF0000"/>
                </a:solidFill>
              </a:rPr>
              <a:t>1/</a:t>
            </a:r>
            <a:r>
              <a:rPr lang="fr-FR" dirty="0" smtClean="0"/>
              <a:t> Baladez vous sur le </a:t>
            </a:r>
            <a:r>
              <a:rPr lang="fr-FR" dirty="0"/>
              <a:t>site suivant</a:t>
            </a:r>
            <a:br>
              <a:rPr lang="fr-FR" dirty="0"/>
            </a:br>
            <a:r>
              <a:rPr lang="fr-FR" dirty="0" smtClean="0">
                <a:hlinkClick r:id="rId3"/>
              </a:rPr>
              <a:t>https</a:t>
            </a:r>
            <a:r>
              <a:rPr lang="fr-FR" dirty="0">
                <a:hlinkClick r:id="rId3"/>
              </a:rPr>
              <a:t>://piximedia.com/gallery/?</a:t>
            </a:r>
            <a:r>
              <a:rPr lang="fr-FR" dirty="0" smtClean="0">
                <a:hlinkClick r:id="rId3"/>
              </a:rPr>
              <a:t>lang=fr#mobile</a:t>
            </a:r>
            <a:r>
              <a:rPr lang="fr-FR" dirty="0" smtClean="0"/>
              <a:t/>
            </a:r>
            <a:br>
              <a:rPr lang="fr-FR" dirty="0" smtClean="0"/>
            </a:br>
            <a:r>
              <a:rPr lang="fr-FR" dirty="0" smtClean="0"/>
              <a:t>A votre avis, quelles sont les principales caractéristiques de la créativité des campagnes digitales ? </a:t>
            </a:r>
            <a:endParaRPr lang="fr-FR" dirty="0"/>
          </a:p>
        </p:txBody>
      </p:sp>
      <p:sp>
        <p:nvSpPr>
          <p:cNvPr id="7" name="Espace réservé du texte 6"/>
          <p:cNvSpPr>
            <a:spLocks noGrp="1"/>
          </p:cNvSpPr>
          <p:nvPr>
            <p:ph type="body" sz="quarter" idx="13"/>
          </p:nvPr>
        </p:nvSpPr>
        <p:spPr>
          <a:xfrm>
            <a:off x="6096000" y="3156048"/>
            <a:ext cx="5917324" cy="3191643"/>
          </a:xfrm>
          <a:solidFill>
            <a:schemeClr val="bg2">
              <a:lumMod val="50000"/>
            </a:schemeClr>
          </a:solidFill>
        </p:spPr>
        <p:txBody>
          <a:bodyPr/>
          <a:lstStyle/>
          <a:p>
            <a:r>
              <a:rPr lang="fr-FR" sz="2800" dirty="0" smtClean="0">
                <a:latin typeface="+mj-lt"/>
              </a:rPr>
              <a:t>3/ Allez sur </a:t>
            </a:r>
            <a:r>
              <a:rPr lang="fr-FR" sz="2800" dirty="0" err="1" smtClean="0">
                <a:latin typeface="+mj-lt"/>
              </a:rPr>
              <a:t>Yoast</a:t>
            </a:r>
            <a:r>
              <a:rPr lang="fr-FR" sz="2800" dirty="0" smtClean="0">
                <a:latin typeface="+mj-lt"/>
              </a:rPr>
              <a:t> et essayez d’avoir un bouton vert. </a:t>
            </a:r>
          </a:p>
          <a:p>
            <a:r>
              <a:rPr lang="fr-FR" sz="2800" dirty="0">
                <a:latin typeface="+mj-lt"/>
              </a:rPr>
              <a:t>https://yoast.com/research/real-time-content-analysis/</a:t>
            </a:r>
            <a:endParaRPr lang="fr-FR" sz="2800" dirty="0" smtClean="0">
              <a:latin typeface="+mj-lt"/>
            </a:endParaRPr>
          </a:p>
          <a:p>
            <a:r>
              <a:rPr lang="fr-FR" sz="2800" dirty="0" smtClean="0">
                <a:latin typeface="+mj-lt"/>
              </a:rPr>
              <a:t>A votre avis, à quoi sert cet outil ?</a:t>
            </a:r>
          </a:p>
          <a:p>
            <a:r>
              <a:rPr lang="fr-FR" sz="2800" dirty="0" smtClean="0">
                <a:latin typeface="+mj-lt"/>
              </a:rPr>
              <a:t>Est-il un frein ou un atout à la créativité ? </a:t>
            </a:r>
            <a:endParaRPr lang="fr-FR" sz="2800" dirty="0">
              <a:latin typeface="+mj-lt"/>
            </a:endParaRPr>
          </a:p>
        </p:txBody>
      </p:sp>
    </p:spTree>
    <p:extLst>
      <p:ext uri="{BB962C8B-B14F-4D97-AF65-F5344CB8AC3E}">
        <p14:creationId xmlns:p14="http://schemas.microsoft.com/office/powerpoint/2010/main" val="34742639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Récit Neal Creative">
  <a:themeElements>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8384581_TF16401425" id="{27535A76-25D8-4B22-9BA6-1D3FC7663589}" vid="{35AACDE3-7CF9-4B0E-AF58-84720DF7996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480f6609812271f56e53f2aff71704">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b48d77c16982ba2890c3fe2b4c067b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2E6351-E64A-42DD-A554-7DF752222129}">
  <ds:schemaRef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B1C2FF92-1ACE-4D23-9586-85906FF02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0CA71C-6B24-463C-853F-076A02E27C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tf16401425_win32</Template>
  <TotalTime>0</TotalTime>
  <Words>881</Words>
  <Application>Microsoft Office PowerPoint</Application>
  <PresentationFormat>Grand écran</PresentationFormat>
  <Paragraphs>115</Paragraphs>
  <Slides>31</Slides>
  <Notes>1</Notes>
  <HiddenSlides>0</HiddenSlides>
  <MMClips>1</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31</vt:i4>
      </vt:variant>
    </vt:vector>
  </HeadingPairs>
  <TitlesOfParts>
    <vt:vector size="42" baseType="lpstr">
      <vt:lpstr>Arial</vt:lpstr>
      <vt:lpstr>Arial Black</vt:lpstr>
      <vt:lpstr>Calibri</vt:lpstr>
      <vt:lpstr>Corbel</vt:lpstr>
      <vt:lpstr>Segoe UI</vt:lpstr>
      <vt:lpstr>Segoe UI Black</vt:lpstr>
      <vt:lpstr>Segoe UI Light</vt:lpstr>
      <vt:lpstr>Segoe UI Semibold</vt:lpstr>
      <vt:lpstr>Segoe UI Semilight</vt:lpstr>
      <vt:lpstr>Wingdings</vt:lpstr>
      <vt:lpstr>Récit Neal Creative</vt:lpstr>
      <vt:lpstr>Créativité publicitaire</vt:lpstr>
      <vt:lpstr>Présentation PowerPoint</vt:lpstr>
      <vt:lpstr>Mon expérience chez l’annonceur</vt:lpstr>
      <vt:lpstr>Les différentes étapes du tournage d’un film publicitaire</vt:lpstr>
      <vt:lpstr>Quelle évolution de la créativité ? </vt:lpstr>
      <vt:lpstr>La créativité publicitaire en 2022</vt:lpstr>
      <vt:lpstr>LE RETOUR DE LA CREATIVITE PUBLICITAIRE</vt:lpstr>
      <vt:lpstr>Présentation PowerPoint</vt:lpstr>
      <vt:lpstr>Présentation PowerPoint</vt:lpstr>
      <vt:lpstr>Présentation PowerPoint</vt:lpstr>
      <vt:lpstr>Présentation PowerPoint</vt:lpstr>
      <vt:lpstr>Présentation PowerPoint</vt:lpstr>
      <vt:lpstr>Présentation PowerPoint</vt:lpstr>
      <vt:lpstr>La créativité est culturelle…</vt:lpstr>
      <vt:lpstr>Présentation PowerPoint</vt:lpstr>
      <vt:lpstr>Et émotionnelle</vt:lpstr>
      <vt:lpstr>Présentation PowerPoint</vt:lpstr>
      <vt:lpstr>ACTIVITE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Recherche et créativité</vt:lpstr>
      <vt:lpstr>Présentation PowerPoint</vt:lpstr>
      <vt:lpstr>ATELIER</vt:lpstr>
      <vt:lpstr>1/ Baladez vous sur le site suivant https://piximedia.com/gallery/?lang=fr#mobile A votre avis, quelles sont les principales caractéristiques de la créativité des campagnes digitales ?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2022-09-01T17:25:34Z</dcterms:created>
  <dcterms:modified xsi:type="dcterms:W3CDTF">2022-11-07T15:00:45Z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